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57200"/>
            <a:ext cx="1676400" cy="16758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2026-05-20T15:42:38Z</dcterms:modified>
</cp:coreProperties>
</file>