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490BB-37B3-4396-8059-85DA0388C36B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3E5F-9756-46BE-A618-FA23E072CF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263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86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01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73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37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020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53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980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50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124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062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565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0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81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22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761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890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2881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3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80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8B00E-7A3B-41E4-BA81-A8FD5F9632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BDA6F-6AB8-4B23-9F0D-927287D18B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50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Statüsü ve Sapma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15803D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78638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rolünün sınırları: etiketleme, damgalama ve kronik hastalık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rolünün her hastalıkta aynı işlemediğini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Damgalama ve etiketlemenin sağlık deneyimine etkisini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Kronik hastalık ve engellilik bağlamında hasta statüsünü değerlendirir.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DCFCE7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Toplum, kimin “gerçekten hasta” olduğuna nasıl karar verir?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426361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Damgalama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Kişinin belirli bir özellik nedeniyle değersizleştirilmesi sürecidir.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Etiketleme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Davranış veya durumun bir isimle tanımlanıp sosyal sonuç üretmesidir.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Kronik hastalık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Uzun süreli yönetim gerektiren sağlık durumudur.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Görünmez hastalık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Dışarıdan kolayca fark edilmeyen fakat yaşamı etkileyen durumdur.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Tedaviye uyum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Bireyin tedavi planını sürdürebilme kapasitesi ve koşullarıdır.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Kimlik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Kişinin kendisini ve başkalarının onu tanımlama biçimidir.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333513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rolünün sınırları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rolü her zaman kolay kabul edilmez; bazı hastalıklar daha fazla meşruiyet kazanır.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Görünür belirtiler çevrenin inanmasını kolaylaştırabilir.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Ruh sağlığı, bağımlılık veya obezite gibi alanlarda suçlayıcı dil yaygın olabilir.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Kronik hastalıkta “iyileşme” beklentisi yerine “yönetim” öne çıkar.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Etiketleme, destek sağlayabileceği gibi dışlanma da üretebilir.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Sosyolojik analiz, “uyumsuz hasta” yargısından önce sosyal kaynaklara ve engellere bakar.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Tedaviye uyumu sadece irade veya sorumluluk olarak açıklamak neden eksik kalır?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4101240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Etiketlemeden deneyime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4/14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15803D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15803D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15803D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Belirti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fark edilir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FEF3C7"/>
          </a:solidFill>
          <a:ln w="12700">
            <a:solidFill>
              <a:srgbClr val="15803D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Etiket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adlandırılır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FFE4E6"/>
          </a:solidFill>
          <a:ln w="12700">
            <a:solidFill>
              <a:srgbClr val="15803D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Tepki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destek/dışlama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D9F3EE"/>
          </a:solidFill>
          <a:ln w="12700">
            <a:solidFill>
              <a:srgbClr val="15803D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Kimlik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yeniden kurulur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Tanı ve etiket, kişinin destek alma, saklama, direnme veya kimlik kurma süreçlerini etkileyebilir.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Damgalama yalnızca bireysel önyargı değil, kurumsal pratiklerle de üretilebilir.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Kronik hastalıkta aile, iş ve bakım düzeni yeniden örgütlenir.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anlatıları tıbbi kaydın göremediği deneyimi görünür kılar.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109839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Diyabet tanısı alan bir öğrenci, arkadaşlarının “kendine bakmadığın için oldu” yorumlarıyla karşılaşıyor ve insülin kullanımını gizliyor.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vakada damgalama nerede ortaya çıkıyor?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Gizleme davranışı sağlık riskini nasıl artırabilir?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Destekleyici bir okul ortamı nasıl kurulabilir?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1901242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Damgalayıcı dili dönüştürme çalışması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Damgalayıcı bir sağlık ifadesi seçin.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ifadenin hangi varsayıma dayandığını bulun.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 kapsayıcı ve hak temelli bir ifade yazın.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Yeni ifadenin neden daha uygun olduğunu açıklayın.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FFE4E6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Eski ifade → yeni ifade dönüşüm kartı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828098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Damgalama ile etiketleme arasında nasıl bir ilişki vardır?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FEF3C7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Görünmez hastalık neden hasta rolünü zorlaştırabilir?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FFE4E6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Kronik hastalıkta “iyileşme” beklentisi neden sınırlıdır?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D9F3EE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Tedaviye uyumu etkileyen üç sosyal engel söyleyin.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336782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4.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4/14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rolü toplumsal meşruiyet ve kültürel beklentilerle şekillenir.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Damgalama sağlık davranışlarını ve hizmete erişimi olumsuz etkileyebilir.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Kronik hastalık, hastalığı geçici bir sapma olmaktan çıkarır.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hastalık etiketinin kişiye sağlayabileceği bir destek ve yaratabileceği bir risk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sosyolojisinde kuramsal yaklaşımlara geçeceğiz.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İşlevselci ve çatışmacı yaklaşımın sağlık kurumuna nasıl bakabileceğini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829039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690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2026-05-12T20:22:38Z</dcterms:created>
  <dcterms:modified xsi:type="dcterms:W3CDTF">2026-05-12T20:24:28Z</dcterms:modified>
</cp:coreProperties>
</file>