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92" r:id="rId3"/>
    <p:sldId id="293" r:id="rId4"/>
    <p:sldId id="294" r:id="rId5"/>
    <p:sldId id="296" r:id="rId6"/>
    <p:sldId id="295" r:id="rId7"/>
    <p:sldId id="297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00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12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928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06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84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4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603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84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5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38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10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2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4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8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60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13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3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7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27A00C-5A41-4D56-AF4A-292E23E1E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6138" y="1321130"/>
            <a:ext cx="3059723" cy="1041713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9.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9B70ADD-1B61-4534-971B-B171A59E4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3324" y="3142241"/>
            <a:ext cx="4105350" cy="538410"/>
          </a:xfrm>
        </p:spPr>
        <p:txBody>
          <a:bodyPr>
            <a:noAutofit/>
          </a:bodyPr>
          <a:lstStyle/>
          <a:p>
            <a:r>
              <a:rPr lang="tr-TR" sz="2400" b="1" i="0" u="none" strike="noStrike" baseline="0" dirty="0">
                <a:latin typeface="Times-Bold"/>
              </a:rPr>
              <a:t>ANKET FORMU TASARIMI</a:t>
            </a:r>
            <a:endParaRPr lang="tr-TR" sz="2400" b="1" dirty="0">
              <a:cs typeface="Times New Roman" panose="02020603050405020304" pitchFamily="18" charset="0"/>
            </a:endParaRP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865429CC-3322-4980-AC50-3EC497D638E1}"/>
              </a:ext>
            </a:extLst>
          </p:cNvPr>
          <p:cNvSpPr txBox="1">
            <a:spLocks/>
          </p:cNvSpPr>
          <p:nvPr/>
        </p:nvSpPr>
        <p:spPr>
          <a:xfrm>
            <a:off x="3920487" y="4998460"/>
            <a:ext cx="4351023" cy="538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latin typeface="+mn-lt"/>
                <a:cs typeface="Times New Roman" panose="02020603050405020304" pitchFamily="18" charset="0"/>
              </a:rPr>
              <a:t>ÖĞR. GÖR. SELAMİ KARAKAŞ</a:t>
            </a:r>
          </a:p>
        </p:txBody>
      </p:sp>
    </p:spTree>
    <p:extLst>
      <p:ext uri="{BB962C8B-B14F-4D97-AF65-F5344CB8AC3E}">
        <p14:creationId xmlns:p14="http://schemas.microsoft.com/office/powerpoint/2010/main" val="213984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Anket ve Anketin Özellikleri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Anketle elde edilen verilerin doğruluğu </a:t>
            </a:r>
            <a:r>
              <a:rPr lang="tr-TR" sz="2800" dirty="0" err="1"/>
              <a:t>cevaplayıcı</a:t>
            </a:r>
            <a:r>
              <a:rPr lang="tr-TR" sz="2800" dirty="0"/>
              <a:t> ve araştırmacı iletişimle oluşan bozulmalardan çoğunlukla etkilenmektedir. Ankete gereken önemin verilmemesi bu iletişim akışlarında aksaklıklara neden olabilecektir.</a:t>
            </a:r>
          </a:p>
        </p:txBody>
      </p:sp>
    </p:spTree>
    <p:extLst>
      <p:ext uri="{BB962C8B-B14F-4D97-AF65-F5344CB8AC3E}">
        <p14:creationId xmlns:p14="http://schemas.microsoft.com/office/powerpoint/2010/main" val="294742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Anketin Genel Yapısı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Anketler genel olarak üç temel bölümden oluşur:</a:t>
            </a:r>
          </a:p>
          <a:p>
            <a:pPr algn="just"/>
            <a:endParaRPr lang="tr-TR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b="1" dirty="0"/>
              <a:t>Tanıtım Bölümü:</a:t>
            </a:r>
            <a:r>
              <a:rPr lang="tr-TR" sz="2800" dirty="0"/>
              <a:t> Araştırmanın amacı açıklanır ve katılımcının güveni kazanılmaya çalışılır. Araştırmacı kendisini ve çalışmanın kapsamını tanıtır.</a:t>
            </a:r>
          </a:p>
        </p:txBody>
      </p:sp>
    </p:spTree>
    <p:extLst>
      <p:ext uri="{BB962C8B-B14F-4D97-AF65-F5344CB8AC3E}">
        <p14:creationId xmlns:p14="http://schemas.microsoft.com/office/powerpoint/2010/main" val="1359751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b="1" dirty="0"/>
              <a:t>İçerik Bölümü:</a:t>
            </a:r>
            <a:r>
              <a:rPr lang="tr-TR" sz="2800" dirty="0"/>
              <a:t> Araştırma problemine ilişkin bilgi toplamak amacıyla hazırlanan sorular yer alır. Katılımcıların görüş, düşünce, tutum ve davranışlarına yönelik veriler elde edilir.</a:t>
            </a:r>
          </a:p>
        </p:txBody>
      </p:sp>
    </p:spTree>
    <p:extLst>
      <p:ext uri="{BB962C8B-B14F-4D97-AF65-F5344CB8AC3E}">
        <p14:creationId xmlns:p14="http://schemas.microsoft.com/office/powerpoint/2010/main" val="177958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b="1" dirty="0"/>
              <a:t>Temel Bilgiler Bölümü:</a:t>
            </a:r>
            <a:r>
              <a:rPr lang="tr-TR" sz="2800" dirty="0"/>
              <a:t> Katılımcıların yaş, cinsiyet, eğitim, gelir gibi demografik özelliklerini belirlemeye yönelik sorular bulunur.</a:t>
            </a:r>
          </a:p>
        </p:txBody>
      </p:sp>
    </p:spTree>
    <p:extLst>
      <p:ext uri="{BB962C8B-B14F-4D97-AF65-F5344CB8AC3E}">
        <p14:creationId xmlns:p14="http://schemas.microsoft.com/office/powerpoint/2010/main" val="196545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i="0" u="none" strike="noStrike" baseline="0" dirty="0"/>
              <a:t>Anket Tasarımı</a:t>
            </a:r>
          </a:p>
          <a:p>
            <a:pPr algn="just"/>
            <a:endParaRPr lang="tr-TR" sz="2800" b="1" dirty="0"/>
          </a:p>
          <a:p>
            <a:pPr algn="just"/>
            <a:r>
              <a:rPr lang="tr-TR" sz="2800" dirty="0"/>
              <a:t>Anket tasarım aşamaları aşağıda maddeler halinde verilmiştir;</a:t>
            </a:r>
          </a:p>
          <a:p>
            <a:pPr algn="just"/>
            <a:endParaRPr lang="tr-TR" sz="2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Öncül Hususlar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Soru İçeriği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Anketin Konuya Uygunluğu ve Dili</a:t>
            </a:r>
          </a:p>
        </p:txBody>
      </p:sp>
    </p:spTree>
    <p:extLst>
      <p:ext uri="{BB962C8B-B14F-4D97-AF65-F5344CB8AC3E}">
        <p14:creationId xmlns:p14="http://schemas.microsoft.com/office/powerpoint/2010/main" val="3358329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Yanıt Formatı Tipleri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Soru Düzeni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Soru Yerleşimi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Anketin </a:t>
            </a:r>
            <a:r>
              <a:rPr lang="tr-TR" sz="2800" b="0" i="0" u="none" strike="noStrike" baseline="0" dirty="0" err="1"/>
              <a:t>Öntesti</a:t>
            </a:r>
            <a:r>
              <a:rPr lang="tr-TR" sz="2800" b="0" i="0" u="none" strike="noStrike" baseline="0" dirty="0"/>
              <a:t> ve Yeniden Gözden Geçirilmesi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tr-TR" sz="2800" b="0" i="0" u="none" strike="noStrike" baseline="0" dirty="0"/>
              <a:t>Anketin Sunumu</a:t>
            </a:r>
            <a:endParaRPr lang="tr-TR" sz="2800" dirty="0"/>
          </a:p>
        </p:txBody>
      </p:sp>
      <p:pic>
        <p:nvPicPr>
          <p:cNvPr id="3" name="Resim 2" descr="Bilgisayarında çalışan iş insanı">
            <a:extLst>
              <a:ext uri="{FF2B5EF4-FFF2-40B4-BE49-F238E27FC236}">
                <a16:creationId xmlns:a16="http://schemas.microsoft.com/office/drawing/2014/main" id="{A98037A9-10D4-41D8-B965-7052DBA34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338" y="3698484"/>
            <a:ext cx="5193323" cy="292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203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Kaynakça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b="0" i="0" dirty="0">
                <a:solidFill>
                  <a:srgbClr val="333333"/>
                </a:solidFill>
                <a:effectLst/>
              </a:rPr>
              <a:t>Okumuş, Prof. A. (2021). Bilimsel Araştırma </a:t>
            </a:r>
            <a:r>
              <a:rPr lang="tr-TR" sz="2800" dirty="0">
                <a:solidFill>
                  <a:srgbClr val="333333"/>
                </a:solidFill>
              </a:rPr>
              <a:t>T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eknikleri. İstanbul Üniversitesi </a:t>
            </a:r>
            <a:r>
              <a:rPr lang="tr-TR" sz="2800" b="0" i="0" dirty="0" err="1">
                <a:solidFill>
                  <a:srgbClr val="333333"/>
                </a:solidFill>
                <a:effectLst/>
              </a:rPr>
              <a:t>Açıköğretim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 Fakültesi</a:t>
            </a:r>
          </a:p>
        </p:txBody>
      </p:sp>
    </p:spTree>
    <p:extLst>
      <p:ext uri="{BB962C8B-B14F-4D97-AF65-F5344CB8AC3E}">
        <p14:creationId xmlns:p14="http://schemas.microsoft.com/office/powerpoint/2010/main" val="151678112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668</TotalTime>
  <Words>170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Times-Bold</vt:lpstr>
      <vt:lpstr>Wingdings</vt:lpstr>
      <vt:lpstr>Wingdings 3</vt:lpstr>
      <vt:lpstr>Duman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SELAMI KARAKAS</dc:creator>
  <cp:lastModifiedBy>SELAMI KARAKAS</cp:lastModifiedBy>
  <cp:revision>84</cp:revision>
  <dcterms:created xsi:type="dcterms:W3CDTF">2026-06-18T10:15:39Z</dcterms:created>
  <dcterms:modified xsi:type="dcterms:W3CDTF">2026-06-28T05:40:57Z</dcterms:modified>
</cp:coreProperties>
</file>