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68" r:id="rId5"/>
    <p:sldId id="259" r:id="rId6"/>
    <p:sldId id="269" r:id="rId7"/>
    <p:sldId id="260" r:id="rId8"/>
    <p:sldId id="270" r:id="rId9"/>
    <p:sldId id="271" r:id="rId10"/>
    <p:sldId id="261" r:id="rId11"/>
    <p:sldId id="273" r:id="rId12"/>
    <p:sldId id="262" r:id="rId13"/>
    <p:sldId id="263" r:id="rId14"/>
    <p:sldId id="265" r:id="rId15"/>
    <p:sldId id="26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tr_tr/help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BİLGİSAYARDA DİZGİ TASARIM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14. HAFTA - </a:t>
            </a:r>
            <a:r>
              <a:rPr lang="tr-TR" dirty="0" err="1"/>
              <a:t>Canva</a:t>
            </a:r>
            <a:r>
              <a:rPr lang="tr-TR" dirty="0"/>
              <a:t> programı ile hazır web sitesi hazırlar</a:t>
            </a:r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ABAFA-E8FA-16C6-EC4D-08B59852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Etkileşim, Bağlantılar ve Menü Yapımı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8C1D27-BA44-C66A-CE58-7C732EDC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49B225-9DAB-11F1-8D3A-BC84DE83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2BD71-D4A6-F666-16EF-27381704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158FC2C-5FE4-40B6-A1A3-A7C8E5449E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526031"/>
            <a:ext cx="101650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Sayfa İçi Köprü 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 bağlantılar, site içindeki ilgili sayfa numaralarına/bölümlerine yönlendirilir. Böylece kullanıcı menüye tıkladığında sayfa otomatik olarak aşağı kayar.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Dış Bağlantılar: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Sosyal medya ikonlarına veya "Başvur" butonlarına harici web sitelerinin tam URL adresleri eklenir.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0D25A2A-6DD0-4C6C-B206-B4466DA4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39" y="2726360"/>
            <a:ext cx="2437722" cy="325550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A3B7A6D-2CD7-4AC8-B711-187EC0242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17" y="3388349"/>
            <a:ext cx="2706390" cy="19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46F82E-9A20-E9CF-9614-1D5400D3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Kontrol ve Yayınlama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B70C00-5AF7-1338-9A71-2C4E4C22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D7CA3E-AEF2-BDD4-5834-E699194E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0383B3-9CB7-E608-C782-1356BD43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D6773C3-8AFF-4756-8305-C1F1348D09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13459" y="1580787"/>
            <a:ext cx="1034034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Mobil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Önizleme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Sağ üstte yer alan "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Önizleme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(Göz simgesi) butonuna basılarak sitenin hem masaüstü hem de akıllı telefon ekranlarında nasıl göründüğü tek tek kontrol edilir. Tasarımın mobilde kayıp kaymadığı test edilir.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Sitesini Yayınla Butonu: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Her şey hazır olduğunda sağ üstteki bu butona tıklanır.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Alan Adı (Domain) Seçimi: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r-TR" altLang="tr-TR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Canva'nın</a:t>
            </a:r>
            <a:r>
              <a:rPr kumimoji="0" lang="tr-TR" altLang="tr-T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Ücretsiz Alan Adı</a:t>
            </a:r>
            <a:r>
              <a:rPr lang="tr-TR" altLang="tr-TR" sz="1800" i="1" dirty="0">
                <a:latin typeface="Arial" panose="020B0604020202020204" pitchFamily="34" charset="0"/>
              </a:rPr>
              <a:t>: </a:t>
            </a:r>
            <a:r>
              <a:rPr lang="tr-TR" altLang="tr-TR" sz="1800" i="1" dirty="0" err="1">
                <a:latin typeface="Arial" panose="020B0604020202020204" pitchFamily="34" charset="0"/>
              </a:rPr>
              <a:t>kullaniciadi.my.canva.site</a:t>
            </a:r>
            <a:r>
              <a:rPr lang="tr-TR" altLang="tr-TR" sz="1800" i="1" dirty="0">
                <a:latin typeface="Arial" panose="020B0604020202020204" pitchFamily="34" charset="0"/>
              </a:rPr>
              <a:t>/site-adi şeklinde ücretsiz yayınlama.</a:t>
            </a:r>
          </a:p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tr-TR" altLang="tr-T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Mevcut Alan Adını Bağlama: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Önceden satın alınmış bir domaini </a:t>
            </a:r>
          </a:p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1800" i="1" dirty="0">
                <a:latin typeface="Arial" panose="020B0604020202020204" pitchFamily="34" charset="0"/>
              </a:rPr>
              <a:t>(</a:t>
            </a:r>
            <a:r>
              <a:rPr lang="tr-TR" altLang="tr-TR" sz="1800" i="1" dirty="0" err="1">
                <a:latin typeface="Arial" panose="020B0604020202020204" pitchFamily="34" charset="0"/>
              </a:rPr>
              <a:t>Örn</a:t>
            </a:r>
            <a:r>
              <a:rPr lang="tr-TR" altLang="tr-TR" sz="1800" i="1" dirty="0">
                <a:latin typeface="Arial" panose="020B0604020202020204" pitchFamily="34" charset="0"/>
              </a:rPr>
              <a:t>: [www.alioluk.com](https://www.alioluk.com)) </a:t>
            </a:r>
            <a:r>
              <a:rPr lang="tr-TR" altLang="tr-TR" sz="1800" i="1" dirty="0" err="1">
                <a:latin typeface="Arial" panose="020B0604020202020204" pitchFamily="34" charset="0"/>
              </a:rPr>
              <a:t>Canva'ya</a:t>
            </a:r>
            <a:r>
              <a:rPr lang="tr-TR" altLang="tr-TR" sz="1800" i="1" dirty="0">
                <a:latin typeface="Arial" panose="020B0604020202020204" pitchFamily="34" charset="0"/>
              </a:rPr>
              <a:t> yönlendirme.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749DC72-99C4-4AF6-84FA-B0858DB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7" y="4145947"/>
            <a:ext cx="9617273" cy="63251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52EBD27-B1BE-4C3E-A168-50A9C5CE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62" y="4640309"/>
            <a:ext cx="2543083" cy="1667596"/>
          </a:xfrm>
          <a:prstGeom prst="rect">
            <a:avLst/>
          </a:prstGeom>
        </p:spPr>
      </p:pic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AA8513B4-254A-4E9B-9629-0366547AEE6F}"/>
              </a:ext>
            </a:extLst>
          </p:cNvPr>
          <p:cNvCxnSpPr/>
          <p:nvPr/>
        </p:nvCxnSpPr>
        <p:spPr>
          <a:xfrm>
            <a:off x="8352148" y="4553146"/>
            <a:ext cx="886120" cy="7240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458634F-2734-44EE-AA8A-3151645BAF40}"/>
              </a:ext>
            </a:extLst>
          </p:cNvPr>
          <p:cNvSpPr/>
          <p:nvPr/>
        </p:nvSpPr>
        <p:spPr>
          <a:xfrm>
            <a:off x="6495068" y="404117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087C5E95-CF82-48EA-8CF8-65C51C15D788}"/>
              </a:ext>
            </a:extLst>
          </p:cNvPr>
          <p:cNvSpPr/>
          <p:nvPr/>
        </p:nvSpPr>
        <p:spPr>
          <a:xfrm>
            <a:off x="6730738" y="3930977"/>
            <a:ext cx="2565506" cy="84748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FC2D-ECEC-8E8C-8D2D-1649C874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Ödevi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3753-07B5-CA08-ADA5-655D94AA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öğrenci </a:t>
            </a:r>
            <a:r>
              <a:rPr lang="tr-TR" dirty="0" err="1"/>
              <a:t>Canva</a:t>
            </a:r>
            <a:r>
              <a:rPr lang="tr-TR" dirty="0"/>
              <a:t> üzerinde kendi ilgi alanına veya bölümüne uygun (</a:t>
            </a:r>
            <a:r>
              <a:rPr lang="tr-TR" dirty="0" err="1"/>
              <a:t>Örn</a:t>
            </a:r>
            <a:r>
              <a:rPr lang="tr-TR" dirty="0"/>
              <a:t>: "Tıbbi Sekreterlik </a:t>
            </a:r>
            <a:r>
              <a:rPr lang="tr-TR" dirty="0" err="1"/>
              <a:t>Portfolyosu</a:t>
            </a:r>
            <a:r>
              <a:rPr lang="tr-TR" dirty="0"/>
              <a:t>", "Kişisel </a:t>
            </a:r>
            <a:r>
              <a:rPr lang="tr-TR" dirty="0" err="1"/>
              <a:t>Blog</a:t>
            </a:r>
            <a:r>
              <a:rPr lang="tr-TR" dirty="0"/>
              <a:t>" veya "Hobi Tanıtım Sitesi") en az 3 bölümden (Giriş, Hakkımda, İletişim) oluşan, menü bağlantıları çalışan tek sayfalık modern bir web sitesi tasarlayarak geçici </a:t>
            </a:r>
            <a:r>
              <a:rPr lang="tr-TR" dirty="0" err="1"/>
              <a:t>Canva</a:t>
            </a:r>
            <a:r>
              <a:rPr lang="tr-TR" dirty="0"/>
              <a:t> linkini mail olarak gönderecektir.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D18E0-8B04-7B6E-647C-0102D04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5FBC83-A75A-8DD8-7ECD-1B98DCD2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0AF24-5300-0626-F40D-F423BBD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42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https://www.canva.com/tr_tr/help/</a:t>
            </a:r>
            <a:endParaRPr lang="tr-TR" dirty="0"/>
          </a:p>
          <a:p>
            <a:r>
              <a:rPr lang="tr-TR" dirty="0"/>
              <a:t>Bu belgede yer alan görsellerde yapay zeka </a:t>
            </a:r>
            <a:r>
              <a:rPr lang="tr-TR"/>
              <a:t>araçları kullanılmıştır.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60878B-067D-727D-6765-3EA0B239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Neden Canva ile Web Sitesi?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175A32-F3D2-2F91-890A-783415E5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695973-0F5B-6C07-9260-49324D84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DE3245-35F3-AAC5-AF7C-C783E1FC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4D4BA4D-3B78-4F5B-A2AA-2870D5B08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19" y="3124131"/>
            <a:ext cx="990600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Kodsuz Tasarım Dünyası: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Günümüzde fikirleri hızlıca prototipe dönüştürmek veya mikro siteler (etkinlik,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portfolyo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tek sayfalık ürün tanıtımları) açmak için kod yazmak zorunlu değildir.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Hız ve Pratiklik: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Grafik tasarım yeteneklerini doğrudan çalışan bir web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arayüzüne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dönüştürme imkanı sağlar.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Duyarlı (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Responsive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Yapı: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Tasarlanan siteler bilgisayar, tablet ve mobil cihazlara otomatik olarak uyum sağlar.</a:t>
            </a:r>
          </a:p>
        </p:txBody>
      </p:sp>
    </p:spTree>
    <p:extLst>
      <p:ext uri="{BB962C8B-B14F-4D97-AF65-F5344CB8AC3E}">
        <p14:creationId xmlns:p14="http://schemas.microsoft.com/office/powerpoint/2010/main" val="204214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E8B7F1-85EA-450D-9663-CD3E546C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50BCD676-DCDF-46C9-B171-0D3353EE5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44" y="705121"/>
            <a:ext cx="9987556" cy="544775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BDE8DC-94A9-4685-A467-F971BF92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3E80A9-0AE8-4B12-9022-C7929B4D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A8FCCA-15FF-42C7-977C-DBC7F70D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25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21411-CC20-1EDC-B019-36002D36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 Şablonu Bulma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546322-2117-7BF5-3094-0B71443E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EB0C19-6C6F-E1B5-0440-2BC194D0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54D836-DB8A-42C8-6B7E-8B682DC7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1F470BF-8F2C-467D-A2BA-007F67959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2312315"/>
            <a:ext cx="101650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Arama Çubuğunu Kullanma: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Canva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ana sayfasındaki arama çubuğuna doğrudan </a:t>
            </a:r>
            <a:r>
              <a:rPr kumimoji="0" lang="tr-TR" altLang="tr-T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"Web Sitesi"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yazılarak bu kategoriye özel araçların açılması sağlanır.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47A4C58-7E8F-472D-8E47-5AD0CDD0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" y="3147819"/>
            <a:ext cx="7434419" cy="253005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0BFB977-1A34-4507-B9C6-EAA1D5B4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41" y="4029010"/>
            <a:ext cx="2088061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21411-CC20-1EDC-B019-36002D36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 Şablonu Bulma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546322-2117-7BF5-3094-0B71443E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EB0C19-6C6F-E1B5-0440-2BC194D0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54D836-DB8A-42C8-6B7E-8B682DC7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1F470BF-8F2C-467D-A2BA-007F67959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19" y="2022948"/>
            <a:ext cx="101650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Sektörel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Seçim: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Portfolyo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Eğitim, Restoran, İşletme veya Etkinlik gibi hazır kategorilerden projenin amacına en uygun şablon seçilir.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A8D476D-50A2-44C8-95A7-CF3548937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0" y="3149077"/>
            <a:ext cx="7080439" cy="188591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A5F02FC-0680-4CB5-8889-C85F4009A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9"/>
            <a:ext cx="6096000" cy="28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1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9D6F7-22D0-6490-1F9D-BDCF64E7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Görsel Düzen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EA28B-B8B6-8069-841D-D6691644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8C73EB-9D7D-A7E1-0C79-433EFE3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BD4906-54E6-C0E8-F2B1-EFCA88D1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5A44219-B016-46F4-AA81-458F343FF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907201"/>
            <a:ext cx="102817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Renk Paleti Kilitleme: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Tasarımın tutarlı olması için markaya veya konuya uygun en fazla 3 ana renk belirlenir.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Canva’nın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"Stiller" menüsünden bu renkler tüm sayfalara tek tıkla uygulanabilir.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5A13D98-7067-4C28-8E5A-C2CEC4E96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2"/>
          <a:stretch/>
        </p:blipFill>
        <p:spPr>
          <a:xfrm>
            <a:off x="8153400" y="3055717"/>
            <a:ext cx="2217612" cy="30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9D6F7-22D0-6490-1F9D-BDCF64E7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Görsel Düzen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EA28B-B8B6-8069-841D-D6691644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8C73EB-9D7D-A7E1-0C79-433EFE3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BD4906-54E6-C0E8-F2B1-EFCA88D1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5A44219-B016-46F4-AA81-458F343FF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690688"/>
            <a:ext cx="102817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Okunabilir Tipografi: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Başlıklar için güçlü, gövde metinleri için ise okumayı yormayan sade font aileleri (örneğin Montserrat, Open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seçilmelidir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465096E-CB93-4308-B653-28032A802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50" y="2918416"/>
            <a:ext cx="3345470" cy="51058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2A1BA43-F271-4731-8480-2DC3E9149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61" y="2444587"/>
            <a:ext cx="2833495" cy="35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9D6F7-22D0-6490-1F9D-BDCF64E7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Görsel Düzen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EA28B-B8B6-8069-841D-D6691644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8C73EB-9D7D-A7E1-0C79-433EFE3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BD4906-54E6-C0E8-F2B1-EFCA88D1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5A44219-B016-46F4-AA81-458F343FF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2196568"/>
            <a:ext cx="102817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Bölüm Mantığı: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Web siteleri yukarıdan aşağıya doğru akan bölümlerden oluşur.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Canva'da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her yeni "Sayfa", web sitesinde bir alt bölümü veya yeni bir ekranı temsil eder.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7FC5923-9FB8-475F-AEF5-5EEF2ECF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55" y="3553655"/>
            <a:ext cx="7041490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ABAFA-E8FA-16C6-EC4D-08B59852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Etkileşim, Bağlantılar ve Menü Yapımı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8C1D27-BA44-C66A-CE58-7C732EDC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49B225-9DAB-11F1-8D3A-BC84DE83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2BD71-D4A6-F666-16EF-27381704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158FC2C-5FE4-40B6-A1A3-A7C8E5449E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475816"/>
            <a:ext cx="101650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Menü Oluşturma: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Sayfanın en üstüne yerleştirilen metin kutularına (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Örn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Hakkımızda, Hizmetler, İletişim) tıklanarak 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Bağlantı (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Ctrl+K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simgesine basılır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7E1066C-E5CC-45E5-9611-F14997564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64" y="2122147"/>
            <a:ext cx="2958446" cy="39509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71CF086-26BE-45DE-B9DE-8CFE75E24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51" y="3073124"/>
            <a:ext cx="3284505" cy="230906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7E0E2B27-C086-4F30-AA6C-7259457BD77D}"/>
              </a:ext>
            </a:extLst>
          </p:cNvPr>
          <p:cNvSpPr/>
          <p:nvPr/>
        </p:nvSpPr>
        <p:spPr>
          <a:xfrm>
            <a:off x="3055716" y="5382184"/>
            <a:ext cx="1724628" cy="324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8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600</Words>
  <Application>Microsoft Office PowerPoint</Application>
  <PresentationFormat>Geniş ekran</PresentationFormat>
  <Paragraphs>71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Office Teması</vt:lpstr>
      <vt:lpstr>Özel Tasarım</vt:lpstr>
      <vt:lpstr>BİLGİSAYARDA DİZGİ TASARIM</vt:lpstr>
      <vt:lpstr>Neden Canva ile Web Sitesi?</vt:lpstr>
      <vt:lpstr>PowerPoint Sunusu</vt:lpstr>
      <vt:lpstr>Doğru Şablonu Bulma</vt:lpstr>
      <vt:lpstr>Doğru Şablonu Bulma</vt:lpstr>
      <vt:lpstr>Görsel Düzen</vt:lpstr>
      <vt:lpstr>Görsel Düzen</vt:lpstr>
      <vt:lpstr>Görsel Düzen</vt:lpstr>
      <vt:lpstr>Etkileşim, Bağlantılar ve Menü Yapımı</vt:lpstr>
      <vt:lpstr>Etkileşim, Bağlantılar ve Menü Yapımı</vt:lpstr>
      <vt:lpstr>Kontrol ve Yayınlama</vt:lpstr>
      <vt:lpstr>Uygulama Ödevi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EÖ</dc:creator>
  <cp:lastModifiedBy>ali oluk</cp:lastModifiedBy>
  <cp:revision>12</cp:revision>
  <dcterms:created xsi:type="dcterms:W3CDTF">2026-04-02T07:47:59Z</dcterms:created>
  <dcterms:modified xsi:type="dcterms:W3CDTF">2026-07-01T11:26:49Z</dcterms:modified>
</cp:coreProperties>
</file>