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44</Slides>
  <Notes>44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2026-06-09T12:53:52Z</dcterms:modified>
</cp:coreProperties>
</file>