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3" d="100"/>
          <a:sy n="33" d="100"/>
        </p:scale>
        <p:origin x="91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" action="ppaction://noaction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l="l" t="t" r="r" b="b"/>
            <a:pathLst>
              <a:path w="3530600" h="8509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44</Slides>
  <Notes>44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47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YAKUP ERDOGAN</cp:lastModifiedBy>
  <cp:revision>2</cp:revision>
  <dcterms:created xsi:type="dcterms:W3CDTF">2006-08-16T00:00:00Z</dcterms:created>
  <dcterms:modified xsi:type="dcterms:W3CDTF">2026-06-09T12:53:52Z</dcterms:modified>
</cp:coreProperties>
</file>