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AN DEMIR" userId="e2610da8-4b68-4fc0-82bb-2a75b03f2721" providerId="ADAL" clId="{D07B0472-5271-4FBE-A8D7-726E4C5886D1}"/>
    <pc:docChg chg="delSld">
      <pc:chgData name="OKAN DEMIR" userId="e2610da8-4b68-4fc0-82bb-2a75b03f2721" providerId="ADAL" clId="{D07B0472-5271-4FBE-A8D7-726E4C5886D1}" dt="2026-05-21T08:32:55.829" v="1" actId="2696"/>
      <pc:docMkLst>
        <pc:docMk/>
      </pc:docMkLst>
      <pc:sldChg chg="del">
        <pc:chgData name="OKAN DEMIR" userId="e2610da8-4b68-4fc0-82bb-2a75b03f2721" providerId="ADAL" clId="{D07B0472-5271-4FBE-A8D7-726E4C5886D1}" dt="2026-05-21T08:02:23.206" v="0" actId="2696"/>
        <pc:sldMkLst>
          <pc:docMk/>
          <pc:sldMk cId="0" sldId="257"/>
        </pc:sldMkLst>
      </pc:sldChg>
      <pc:sldChg chg="del">
        <pc:chgData name="OKAN DEMIR" userId="e2610da8-4b68-4fc0-82bb-2a75b03f2721" providerId="ADAL" clId="{D07B0472-5271-4FBE-A8D7-726E4C5886D1}" dt="2026-05-21T08:02:23.206" v="0" actId="2696"/>
        <pc:sldMkLst>
          <pc:docMk/>
          <pc:sldMk cId="0" sldId="258"/>
        </pc:sldMkLst>
      </pc:sldChg>
      <pc:sldChg chg="del">
        <pc:chgData name="OKAN DEMIR" userId="e2610da8-4b68-4fc0-82bb-2a75b03f2721" providerId="ADAL" clId="{D07B0472-5271-4FBE-A8D7-726E4C5886D1}" dt="2026-05-21T08:02:23.206" v="0" actId="2696"/>
        <pc:sldMkLst>
          <pc:docMk/>
          <pc:sldMk cId="0" sldId="259"/>
        </pc:sldMkLst>
      </pc:sldChg>
      <pc:sldChg chg="del">
        <pc:chgData name="OKAN DEMIR" userId="e2610da8-4b68-4fc0-82bb-2a75b03f2721" providerId="ADAL" clId="{D07B0472-5271-4FBE-A8D7-726E4C5886D1}" dt="2026-05-21T08:02:23.206" v="0" actId="2696"/>
        <pc:sldMkLst>
          <pc:docMk/>
          <pc:sldMk cId="0" sldId="260"/>
        </pc:sldMkLst>
      </pc:sldChg>
      <pc:sldChg chg="del">
        <pc:chgData name="OKAN DEMIR" userId="e2610da8-4b68-4fc0-82bb-2a75b03f2721" providerId="ADAL" clId="{D07B0472-5271-4FBE-A8D7-726E4C5886D1}" dt="2026-05-21T08:32:55.829" v="1" actId="2696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12F1432-9BAE-4B41-BEA3-FD0DF9713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" y="38101"/>
            <a:ext cx="876596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Özel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Hakem</cp:lastModifiedBy>
  <cp:revision>3</cp:revision>
  <dcterms:created xsi:type="dcterms:W3CDTF">2006-08-16T00:00:00Z</dcterms:created>
  <dcterms:modified xsi:type="dcterms:W3CDTF">2026-05-21T08:34:36Z</dcterms:modified>
</cp:coreProperties>
</file>