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7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ZARARLI YAZILIMLAR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Virüsler</a:t>
            </a:r>
          </a:p>
          <a:p>
            <a:r>
              <a:rPr lang="tr-TR" dirty="0"/>
              <a:t>Solucanlar</a:t>
            </a:r>
          </a:p>
          <a:p>
            <a:r>
              <a:rPr lang="tr-TR" dirty="0"/>
              <a:t>Truva Atları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Virüsler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bir dosyaya eklenir ve çalıştırıldığında çoğalarak diğer dosyalara bulaşır. </a:t>
            </a:r>
          </a:p>
          <a:p>
            <a:r>
              <a:rPr lang="tr-TR" dirty="0"/>
              <a:t>Verileri bozmak ve sistemi kullanılamaz hale getirmektir amacı.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Solucanlar (</a:t>
            </a:r>
            <a:r>
              <a:rPr lang="tr-TR" dirty="0" err="1"/>
              <a:t>Worms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 üzerinden yayılabilen ve çoğalabilen zararlı yazılımlardır.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Truva Atları (</a:t>
            </a:r>
            <a:r>
              <a:rPr lang="tr-TR" dirty="0" err="1"/>
              <a:t>Trojan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Güvenli bir yazılım gibi görünerek sisteme sızan zararlı yazılımlardır.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Fidye Yazılımları (</a:t>
            </a:r>
            <a:r>
              <a:rPr lang="tr-TR" dirty="0" err="1"/>
              <a:t>Ransomware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Sistemlerdeki dosyaları şifreleyerek erişimi engeller ve şifreyi çözmek için fidye talep eder.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Casus Yazılımlar (</a:t>
            </a:r>
            <a:r>
              <a:rPr lang="tr-TR" dirty="0" err="1"/>
              <a:t>Spyware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Kullanıcıların aktivitelerini izleyip, şifreler, banka bilgileri gibi hassas verileri çalmak amacıyla kullanılan yazılımlardır.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Yazılımları (</a:t>
            </a:r>
            <a:r>
              <a:rPr lang="tr-TR" dirty="0" err="1"/>
              <a:t>Adware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Kullanıcılara izinsiz olarak reklamlar gösteren zararlı yazılımlardır.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Arka Kapı Nedir?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Truva atlarının sistemde bir güvenlik açığı oluşturarak saldırganların uzaktan kontrol ve erişim sağlamasına olanak tanıyan bir mekanizma oluşturmasını ifade eder.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316</Words>
  <Application>Microsoft Office PowerPoint</Application>
  <PresentationFormat>Geniş ekran</PresentationFormat>
  <Paragraphs>51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ZARARLI YAZILIMLAR</vt:lpstr>
      <vt:lpstr>Virüsler</vt:lpstr>
      <vt:lpstr>Solucanlar (Worms)</vt:lpstr>
      <vt:lpstr>Truva Atları (Trojan)</vt:lpstr>
      <vt:lpstr>Fidye Yazılımları (Ransomware)</vt:lpstr>
      <vt:lpstr>Casus Yazılımlar (Spyware)</vt:lpstr>
      <vt:lpstr>Reklam Yazılımları (Adware)</vt:lpstr>
      <vt:lpstr>Arka Kapı Nedir?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8</cp:revision>
  <dcterms:created xsi:type="dcterms:W3CDTF">2026-04-02T07:47:59Z</dcterms:created>
  <dcterms:modified xsi:type="dcterms:W3CDTF">2026-06-25T12:40:11Z</dcterms:modified>
</cp:coreProperties>
</file>