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10" autoAdjust="0"/>
  </p:normalViewPr>
  <p:slideViewPr>
    <p:cSldViewPr snapToGrid="0">
      <p:cViewPr varScale="1">
        <p:scale>
          <a:sx n="81" d="100"/>
          <a:sy n="81" d="100"/>
        </p:scale>
        <p:origin x="85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SİBER GÜVENLİK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HAFTA 7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Aydın, H. (2022). Yönetim bilgi sistemlerinde (</a:t>
            </a:r>
            <a:r>
              <a:rPr lang="tr-TR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ybs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 siber güvenliğin önemi.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Bilgisayar Bilimleri ve Teknolojileri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38-45.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Durdu, A., &amp; Eren, A. (2021). ISO 27001 Bilgi Güvenliği Yönetim Sistemi Yazılım Tasarımı.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Bilişim Teknolojileri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14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(3), 255-266.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Of, M. (2019). Siber Güvenlik Üzerine Bir Araştırma: Yazılım Güvenliği.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Bayburt Üniversitesi Fen Bilimleri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254-260.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Yıldırım, E. Y. (2018). Bilişim sistemlerine yönelik siber saldırılar ve siber güvenliğin sağlanması.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Mesleki Bilimler Dergisi (MBD)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7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24-33.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236327A8-312C-44C0-95CB-7D4DBBA01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9F8CCAAB-7389-4B39-A5C0-CE1CAC29A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ALP/ysurmelioglu@kastamonu.edu.tr</a:t>
            </a:r>
          </a:p>
        </p:txBody>
      </p:sp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ZARARLI YAZILIMLAR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Virüsler</a:t>
            </a:r>
          </a:p>
          <a:p>
            <a:r>
              <a:rPr lang="tr-TR" dirty="0"/>
              <a:t>Solucanlar</a:t>
            </a:r>
          </a:p>
          <a:p>
            <a:r>
              <a:rPr lang="tr-TR" dirty="0"/>
              <a:t>Truva Atları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Virüsler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Genellikle bir dosyaya eklenir ve çalıştırıldığında çoğalarak diğer dosyalara bulaşır. </a:t>
            </a:r>
          </a:p>
          <a:p>
            <a:r>
              <a:rPr lang="tr-TR" dirty="0"/>
              <a:t>Verileri bozmak ve sistemi kullanılamaz hale getirmektir amacı.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Solucanlar (</a:t>
            </a:r>
            <a:r>
              <a:rPr lang="tr-TR" dirty="0" err="1"/>
              <a:t>Worms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Ağ üzerinden yayılabilen ve çoğalabilen zararlı yazılımlardır.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F9D6F7-22D0-6490-1F9D-BDCF64E7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Truva Atları (</a:t>
            </a:r>
            <a:r>
              <a:rPr lang="tr-TR" dirty="0" err="1"/>
              <a:t>Trojan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FBBE60-3E43-3FF3-7E34-0BC74288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Güvenli bir yazılım gibi görünerek sisteme sızan zararlı yazılımlardır.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3EA28B-B8B6-8069-841D-D6691644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BD4906-54E6-C0E8-F2B1-EFCA88D1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982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FABAFA-E8FA-16C6-EC4D-08B598529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Fidye Yazılımları (</a:t>
            </a:r>
            <a:r>
              <a:rPr lang="tr-TR" dirty="0" err="1"/>
              <a:t>Ransomware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EA5FD5-E5B8-6F36-CDA4-73CF3189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Sistemlerdeki dosyaları şifreleyerek erişimi engeller ve şifreyi çözmek için fidye talep eder.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8C1D27-BA44-C66A-CE58-7C732EDC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12BD71-D4A6-F666-16EF-27381704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7AAE1704-61B1-47B8-B6DC-1A350AB7D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370880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46F82E-9A20-E9CF-9614-1D5400D37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Casus Yazılımlar (</a:t>
            </a:r>
            <a:r>
              <a:rPr lang="tr-TR" dirty="0" err="1"/>
              <a:t>Spyware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34BB17-C4C1-88FD-91B6-02F9A18F0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Kullanıcıların aktivitelerini izleyip, şifreler, banka bilgileri gibi hassas verileri çalmak amacıyla kullanılan yazılımlardır.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B70C00-5AF7-1338-9A71-2C4E4C221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0383B3-9CB7-E608-C782-1356BD43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20CB48C-DEB0-42E4-8B3D-A2373E979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2326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4EFC2D-ECEC-8E8C-8D2D-1649C87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Yazılımları (</a:t>
            </a:r>
            <a:r>
              <a:rPr lang="tr-TR" dirty="0" err="1"/>
              <a:t>Adware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433753-07B5-CA08-ADA5-655D94AA4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Kullanıcılara izinsiz olarak reklamlar gösteren zararlı yazılımlardır.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ED18E0-8B04-7B6E-647C-0102D04C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B0AF24-5300-0626-F40D-F423BBD3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81CEDCE-56DE-412E-B076-CC2F502E0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1194423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32917C-DCE3-F518-2B70-E2E42A7B9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Arka Kapı Nedir?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F28955-5D49-4201-C894-D0785637A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Truva atlarının sistemde bir güvenlik açığı oluşturarak saldırganların uzaktan kontrol ve erişim sağlamasına olanak tanıyan bir mekanizma oluşturmasını ifade eder.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39F7E3-6C78-09CF-82B9-802B1B2CD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6619C1-49A5-70BF-1CFC-149101D0F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D30485E8-3188-4D44-931C-AD668969A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348161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316</Words>
  <Application>Microsoft Office PowerPoint</Application>
  <PresentationFormat>Geniş ekran</PresentationFormat>
  <Paragraphs>51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Office Teması</vt:lpstr>
      <vt:lpstr>Özel Tasarım</vt:lpstr>
      <vt:lpstr>SİBER GÜVENLİK</vt:lpstr>
      <vt:lpstr>ZARARLI YAZILIMLAR</vt:lpstr>
      <vt:lpstr>Virüsler</vt:lpstr>
      <vt:lpstr>Solucanlar (Worms)</vt:lpstr>
      <vt:lpstr>Truva Atları (Trojan)</vt:lpstr>
      <vt:lpstr>Fidye Yazılımları (Ransomware)</vt:lpstr>
      <vt:lpstr>Casus Yazılımlar (Spyware)</vt:lpstr>
      <vt:lpstr>Reklam Yazılımları (Adware)</vt:lpstr>
      <vt:lpstr>Arka Kapı Nedir?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SİBER GÜVENLİK</dc:title>
  <dc:creator>EÖ</dc:creator>
  <cp:lastModifiedBy>YS</cp:lastModifiedBy>
  <cp:revision>8</cp:revision>
  <dcterms:created xsi:type="dcterms:W3CDTF">2026-04-02T07:47:59Z</dcterms:created>
  <dcterms:modified xsi:type="dcterms:W3CDTF">2026-06-25T12:40:11Z</dcterms:modified>
</cp:coreProperties>
</file>