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0"/>
  </p:notesMasterIdLst>
  <p:sldIdLst>
    <p:sldId id="256" r:id="rId3"/>
    <p:sldId id="262" r:id="rId4"/>
    <p:sldId id="263" r:id="rId5"/>
    <p:sldId id="275" r:id="rId6"/>
    <p:sldId id="264" r:id="rId7"/>
    <p:sldId id="277" r:id="rId8"/>
    <p:sldId id="280" r:id="rId9"/>
    <p:sldId id="278" r:id="rId10"/>
    <p:sldId id="281" r:id="rId11"/>
    <p:sldId id="271" r:id="rId12"/>
    <p:sldId id="272" r:id="rId13"/>
    <p:sldId id="279" r:id="rId14"/>
    <p:sldId id="273" r:id="rId15"/>
    <p:sldId id="274" r:id="rId16"/>
    <p:sldId id="276" r:id="rId17"/>
    <p:sldId id="265" r:id="rId18"/>
    <p:sldId id="267"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0" autoAdjust="0"/>
  </p:normalViewPr>
  <p:slideViewPr>
    <p:cSldViewPr snapToGrid="0">
      <p:cViewPr varScale="1">
        <p:scale>
          <a:sx n="81" d="100"/>
          <a:sy n="81" d="100"/>
        </p:scale>
        <p:origin x="75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81EF3-A863-4C13-BBF0-0A3108012AF0}" type="doc">
      <dgm:prSet loTypeId="urn:microsoft.com/office/officeart/2005/8/layout/chevron1" loCatId="process" qsTypeId="urn:microsoft.com/office/officeart/2005/8/quickstyle/simple1" qsCatId="simple" csTypeId="urn:microsoft.com/office/officeart/2005/8/colors/colorful1" csCatId="colorful"/>
      <dgm:spPr/>
      <dgm:t>
        <a:bodyPr/>
        <a:lstStyle/>
        <a:p>
          <a:endParaRPr lang="tr-TR"/>
        </a:p>
      </dgm:t>
    </dgm:pt>
    <dgm:pt modelId="{5283EF5F-5A56-4FFD-82DF-FD1ECA8529B6}">
      <dgm:prSet/>
      <dgm:spPr/>
      <dgm:t>
        <a:bodyPr/>
        <a:lstStyle/>
        <a:p>
          <a:r>
            <a:rPr lang="tr-TR"/>
            <a:t>Bütünlük</a:t>
          </a:r>
        </a:p>
      </dgm:t>
    </dgm:pt>
    <dgm:pt modelId="{499DB888-40F3-4379-8BD4-C728AC14D178}" type="parTrans" cxnId="{A6F91D24-D086-40FD-AA74-21A6624DABDC}">
      <dgm:prSet/>
      <dgm:spPr/>
      <dgm:t>
        <a:bodyPr/>
        <a:lstStyle/>
        <a:p>
          <a:endParaRPr lang="tr-TR"/>
        </a:p>
      </dgm:t>
    </dgm:pt>
    <dgm:pt modelId="{1E11E480-56AA-42BD-8EA7-721BD98827FA}" type="sibTrans" cxnId="{A6F91D24-D086-40FD-AA74-21A6624DABDC}">
      <dgm:prSet/>
      <dgm:spPr/>
      <dgm:t>
        <a:bodyPr/>
        <a:lstStyle/>
        <a:p>
          <a:endParaRPr lang="tr-TR"/>
        </a:p>
      </dgm:t>
    </dgm:pt>
    <dgm:pt modelId="{1D816AB9-123D-41C6-98F0-98B7157F35C2}">
      <dgm:prSet/>
      <dgm:spPr/>
      <dgm:t>
        <a:bodyPr/>
        <a:lstStyle/>
        <a:p>
          <a:r>
            <a:rPr lang="tr-TR"/>
            <a:t>Denge</a:t>
          </a:r>
        </a:p>
      </dgm:t>
    </dgm:pt>
    <dgm:pt modelId="{5C06E4D9-3BA1-4FAD-B9A4-03DEEF5815B5}" type="parTrans" cxnId="{B4338785-6CE1-41DC-809C-8536E4199D51}">
      <dgm:prSet/>
      <dgm:spPr/>
      <dgm:t>
        <a:bodyPr/>
        <a:lstStyle/>
        <a:p>
          <a:endParaRPr lang="tr-TR"/>
        </a:p>
      </dgm:t>
    </dgm:pt>
    <dgm:pt modelId="{3586E063-D62E-494A-BF58-EEA99D8732F7}" type="sibTrans" cxnId="{B4338785-6CE1-41DC-809C-8536E4199D51}">
      <dgm:prSet/>
      <dgm:spPr/>
      <dgm:t>
        <a:bodyPr/>
        <a:lstStyle/>
        <a:p>
          <a:endParaRPr lang="tr-TR"/>
        </a:p>
      </dgm:t>
    </dgm:pt>
    <dgm:pt modelId="{8A2593A6-8786-47C5-B0CF-7031D0A1157F}">
      <dgm:prSet/>
      <dgm:spPr/>
      <dgm:t>
        <a:bodyPr/>
        <a:lstStyle/>
        <a:p>
          <a:r>
            <a:rPr lang="tr-TR"/>
            <a:t>Vurgu</a:t>
          </a:r>
        </a:p>
      </dgm:t>
    </dgm:pt>
    <dgm:pt modelId="{3BBB3311-650A-4CF7-9302-0C6BAB750B0C}" type="parTrans" cxnId="{77708732-BD4C-4E2B-B8B2-F7AED9499A38}">
      <dgm:prSet/>
      <dgm:spPr/>
      <dgm:t>
        <a:bodyPr/>
        <a:lstStyle/>
        <a:p>
          <a:endParaRPr lang="tr-TR"/>
        </a:p>
      </dgm:t>
    </dgm:pt>
    <dgm:pt modelId="{A100F6F7-E74C-48E2-8562-2D20F35AE229}" type="sibTrans" cxnId="{77708732-BD4C-4E2B-B8B2-F7AED9499A38}">
      <dgm:prSet/>
      <dgm:spPr/>
      <dgm:t>
        <a:bodyPr/>
        <a:lstStyle/>
        <a:p>
          <a:endParaRPr lang="tr-TR"/>
        </a:p>
      </dgm:t>
    </dgm:pt>
    <dgm:pt modelId="{CEA48A5A-DB4C-45F5-B5EB-086371AE13C5}">
      <dgm:prSet/>
      <dgm:spPr/>
      <dgm:t>
        <a:bodyPr/>
        <a:lstStyle/>
        <a:p>
          <a:r>
            <a:rPr lang="tr-TR"/>
            <a:t>Hizalama / Hiyerarşi </a:t>
          </a:r>
        </a:p>
      </dgm:t>
    </dgm:pt>
    <dgm:pt modelId="{426D1B16-C484-40E0-A443-9533CFD6A906}" type="parTrans" cxnId="{D527DA36-3E02-45F6-A11F-BAE287ACBA57}">
      <dgm:prSet/>
      <dgm:spPr/>
      <dgm:t>
        <a:bodyPr/>
        <a:lstStyle/>
        <a:p>
          <a:endParaRPr lang="tr-TR"/>
        </a:p>
      </dgm:t>
    </dgm:pt>
    <dgm:pt modelId="{971B247D-D5A3-4504-8409-58AF3BB6EDBE}" type="sibTrans" cxnId="{D527DA36-3E02-45F6-A11F-BAE287ACBA57}">
      <dgm:prSet/>
      <dgm:spPr/>
      <dgm:t>
        <a:bodyPr/>
        <a:lstStyle/>
        <a:p>
          <a:endParaRPr lang="tr-TR"/>
        </a:p>
      </dgm:t>
    </dgm:pt>
    <dgm:pt modelId="{9A9ED7F8-78A6-445A-B542-2ADBBF78B3BA}">
      <dgm:prSet/>
      <dgm:spPr/>
      <dgm:t>
        <a:bodyPr/>
        <a:lstStyle/>
        <a:p>
          <a:r>
            <a:rPr lang="tr-TR"/>
            <a:t>Yakınlık</a:t>
          </a:r>
        </a:p>
      </dgm:t>
    </dgm:pt>
    <dgm:pt modelId="{3A967917-2218-4A8B-BA45-15271CEFFC94}" type="parTrans" cxnId="{119C4EC9-776C-492A-B9A7-B898654F9D4F}">
      <dgm:prSet/>
      <dgm:spPr/>
      <dgm:t>
        <a:bodyPr/>
        <a:lstStyle/>
        <a:p>
          <a:endParaRPr lang="tr-TR"/>
        </a:p>
      </dgm:t>
    </dgm:pt>
    <dgm:pt modelId="{A0A0AE2E-7F2B-4ECF-B7DC-17EE9F9467DB}" type="sibTrans" cxnId="{119C4EC9-776C-492A-B9A7-B898654F9D4F}">
      <dgm:prSet/>
      <dgm:spPr/>
      <dgm:t>
        <a:bodyPr/>
        <a:lstStyle/>
        <a:p>
          <a:endParaRPr lang="tr-TR"/>
        </a:p>
      </dgm:t>
    </dgm:pt>
    <dgm:pt modelId="{CEA8DFDC-47CE-472D-A7F1-BE82E6E979BE}">
      <dgm:prSet/>
      <dgm:spPr/>
      <dgm:t>
        <a:bodyPr/>
        <a:lstStyle/>
        <a:p>
          <a:r>
            <a:rPr lang="tr-TR"/>
            <a:t>Gestalt </a:t>
          </a:r>
        </a:p>
      </dgm:t>
    </dgm:pt>
    <dgm:pt modelId="{3674F424-48B3-47C7-BCB4-C49FE0DE7DFF}" type="parTrans" cxnId="{102D67BF-AF18-4661-8A09-12F3FB8D18FB}">
      <dgm:prSet/>
      <dgm:spPr/>
      <dgm:t>
        <a:bodyPr/>
        <a:lstStyle/>
        <a:p>
          <a:endParaRPr lang="tr-TR"/>
        </a:p>
      </dgm:t>
    </dgm:pt>
    <dgm:pt modelId="{4207E0C9-9706-4722-BBDE-0FFA752179B4}" type="sibTrans" cxnId="{102D67BF-AF18-4661-8A09-12F3FB8D18FB}">
      <dgm:prSet/>
      <dgm:spPr/>
      <dgm:t>
        <a:bodyPr/>
        <a:lstStyle/>
        <a:p>
          <a:endParaRPr lang="tr-TR"/>
        </a:p>
      </dgm:t>
    </dgm:pt>
    <dgm:pt modelId="{503E1191-A40A-44B8-A620-17D9E50002C7}" type="pres">
      <dgm:prSet presAssocID="{07181EF3-A863-4C13-BBF0-0A3108012AF0}" presName="Name0" presStyleCnt="0">
        <dgm:presLayoutVars>
          <dgm:dir/>
          <dgm:animLvl val="lvl"/>
          <dgm:resizeHandles val="exact"/>
        </dgm:presLayoutVars>
      </dgm:prSet>
      <dgm:spPr/>
    </dgm:pt>
    <dgm:pt modelId="{B17648EF-7452-4606-AB22-2F056DCFA6AE}" type="pres">
      <dgm:prSet presAssocID="{5283EF5F-5A56-4FFD-82DF-FD1ECA8529B6}" presName="parTxOnly" presStyleLbl="node1" presStyleIdx="0" presStyleCnt="6">
        <dgm:presLayoutVars>
          <dgm:chMax val="0"/>
          <dgm:chPref val="0"/>
          <dgm:bulletEnabled val="1"/>
        </dgm:presLayoutVars>
      </dgm:prSet>
      <dgm:spPr/>
    </dgm:pt>
    <dgm:pt modelId="{EE1B6E37-A65E-4BFB-A64E-CC62794F11FF}" type="pres">
      <dgm:prSet presAssocID="{1E11E480-56AA-42BD-8EA7-721BD98827FA}" presName="parTxOnlySpace" presStyleCnt="0"/>
      <dgm:spPr/>
    </dgm:pt>
    <dgm:pt modelId="{CF1A02E0-4EA5-46C7-988A-35D447C617C6}" type="pres">
      <dgm:prSet presAssocID="{1D816AB9-123D-41C6-98F0-98B7157F35C2}" presName="parTxOnly" presStyleLbl="node1" presStyleIdx="1" presStyleCnt="6">
        <dgm:presLayoutVars>
          <dgm:chMax val="0"/>
          <dgm:chPref val="0"/>
          <dgm:bulletEnabled val="1"/>
        </dgm:presLayoutVars>
      </dgm:prSet>
      <dgm:spPr/>
    </dgm:pt>
    <dgm:pt modelId="{29075F6C-D070-4592-B28B-CFF9A1B27FBA}" type="pres">
      <dgm:prSet presAssocID="{3586E063-D62E-494A-BF58-EEA99D8732F7}" presName="parTxOnlySpace" presStyleCnt="0"/>
      <dgm:spPr/>
    </dgm:pt>
    <dgm:pt modelId="{2FEB0B2D-9290-48DC-94F5-166381D4D458}" type="pres">
      <dgm:prSet presAssocID="{8A2593A6-8786-47C5-B0CF-7031D0A1157F}" presName="parTxOnly" presStyleLbl="node1" presStyleIdx="2" presStyleCnt="6">
        <dgm:presLayoutVars>
          <dgm:chMax val="0"/>
          <dgm:chPref val="0"/>
          <dgm:bulletEnabled val="1"/>
        </dgm:presLayoutVars>
      </dgm:prSet>
      <dgm:spPr/>
    </dgm:pt>
    <dgm:pt modelId="{F05E156C-98A1-48FE-8AED-ED5A45F6F951}" type="pres">
      <dgm:prSet presAssocID="{A100F6F7-E74C-48E2-8562-2D20F35AE229}" presName="parTxOnlySpace" presStyleCnt="0"/>
      <dgm:spPr/>
    </dgm:pt>
    <dgm:pt modelId="{246750E5-1FF2-40D3-A816-8BF55E0140CE}" type="pres">
      <dgm:prSet presAssocID="{CEA48A5A-DB4C-45F5-B5EB-086371AE13C5}" presName="parTxOnly" presStyleLbl="node1" presStyleIdx="3" presStyleCnt="6">
        <dgm:presLayoutVars>
          <dgm:chMax val="0"/>
          <dgm:chPref val="0"/>
          <dgm:bulletEnabled val="1"/>
        </dgm:presLayoutVars>
      </dgm:prSet>
      <dgm:spPr/>
    </dgm:pt>
    <dgm:pt modelId="{1E62102C-09D5-4F78-853A-842813A6E58A}" type="pres">
      <dgm:prSet presAssocID="{971B247D-D5A3-4504-8409-58AF3BB6EDBE}" presName="parTxOnlySpace" presStyleCnt="0"/>
      <dgm:spPr/>
    </dgm:pt>
    <dgm:pt modelId="{D88B67B8-EF57-4310-830E-A77A02807D83}" type="pres">
      <dgm:prSet presAssocID="{9A9ED7F8-78A6-445A-B542-2ADBBF78B3BA}" presName="parTxOnly" presStyleLbl="node1" presStyleIdx="4" presStyleCnt="6">
        <dgm:presLayoutVars>
          <dgm:chMax val="0"/>
          <dgm:chPref val="0"/>
          <dgm:bulletEnabled val="1"/>
        </dgm:presLayoutVars>
      </dgm:prSet>
      <dgm:spPr/>
    </dgm:pt>
    <dgm:pt modelId="{B45A274B-2868-499B-986D-D7EB1F8886DF}" type="pres">
      <dgm:prSet presAssocID="{A0A0AE2E-7F2B-4ECF-B7DC-17EE9F9467DB}" presName="parTxOnlySpace" presStyleCnt="0"/>
      <dgm:spPr/>
    </dgm:pt>
    <dgm:pt modelId="{28254768-C083-43E3-8986-015184705EA4}" type="pres">
      <dgm:prSet presAssocID="{CEA8DFDC-47CE-472D-A7F1-BE82E6E979BE}" presName="parTxOnly" presStyleLbl="node1" presStyleIdx="5" presStyleCnt="6">
        <dgm:presLayoutVars>
          <dgm:chMax val="0"/>
          <dgm:chPref val="0"/>
          <dgm:bulletEnabled val="1"/>
        </dgm:presLayoutVars>
      </dgm:prSet>
      <dgm:spPr/>
    </dgm:pt>
  </dgm:ptLst>
  <dgm:cxnLst>
    <dgm:cxn modelId="{A6F91D24-D086-40FD-AA74-21A6624DABDC}" srcId="{07181EF3-A863-4C13-BBF0-0A3108012AF0}" destId="{5283EF5F-5A56-4FFD-82DF-FD1ECA8529B6}" srcOrd="0" destOrd="0" parTransId="{499DB888-40F3-4379-8BD4-C728AC14D178}" sibTransId="{1E11E480-56AA-42BD-8EA7-721BD98827FA}"/>
    <dgm:cxn modelId="{77708732-BD4C-4E2B-B8B2-F7AED9499A38}" srcId="{07181EF3-A863-4C13-BBF0-0A3108012AF0}" destId="{8A2593A6-8786-47C5-B0CF-7031D0A1157F}" srcOrd="2" destOrd="0" parTransId="{3BBB3311-650A-4CF7-9302-0C6BAB750B0C}" sibTransId="{A100F6F7-E74C-48E2-8562-2D20F35AE229}"/>
    <dgm:cxn modelId="{D527DA36-3E02-45F6-A11F-BAE287ACBA57}" srcId="{07181EF3-A863-4C13-BBF0-0A3108012AF0}" destId="{CEA48A5A-DB4C-45F5-B5EB-086371AE13C5}" srcOrd="3" destOrd="0" parTransId="{426D1B16-C484-40E0-A443-9533CFD6A906}" sibTransId="{971B247D-D5A3-4504-8409-58AF3BB6EDBE}"/>
    <dgm:cxn modelId="{725DC839-1A04-4FF9-9AC6-16964C0C53B3}" type="presOf" srcId="{9A9ED7F8-78A6-445A-B542-2ADBBF78B3BA}" destId="{D88B67B8-EF57-4310-830E-A77A02807D83}" srcOrd="0" destOrd="0" presId="urn:microsoft.com/office/officeart/2005/8/layout/chevron1"/>
    <dgm:cxn modelId="{B5C8176B-DE7C-425D-8E96-CD7318D806D6}" type="presOf" srcId="{1D816AB9-123D-41C6-98F0-98B7157F35C2}" destId="{CF1A02E0-4EA5-46C7-988A-35D447C617C6}" srcOrd="0" destOrd="0" presId="urn:microsoft.com/office/officeart/2005/8/layout/chevron1"/>
    <dgm:cxn modelId="{B4338785-6CE1-41DC-809C-8536E4199D51}" srcId="{07181EF3-A863-4C13-BBF0-0A3108012AF0}" destId="{1D816AB9-123D-41C6-98F0-98B7157F35C2}" srcOrd="1" destOrd="0" parTransId="{5C06E4D9-3BA1-4FAD-B9A4-03DEEF5815B5}" sibTransId="{3586E063-D62E-494A-BF58-EEA99D8732F7}"/>
    <dgm:cxn modelId="{5732FF87-1736-47D5-86A1-198D37C8780A}" type="presOf" srcId="{CEA48A5A-DB4C-45F5-B5EB-086371AE13C5}" destId="{246750E5-1FF2-40D3-A816-8BF55E0140CE}" srcOrd="0" destOrd="0" presId="urn:microsoft.com/office/officeart/2005/8/layout/chevron1"/>
    <dgm:cxn modelId="{A87CAC97-4B02-49B1-B1DD-7C23A1AAFA9C}" type="presOf" srcId="{8A2593A6-8786-47C5-B0CF-7031D0A1157F}" destId="{2FEB0B2D-9290-48DC-94F5-166381D4D458}" srcOrd="0" destOrd="0" presId="urn:microsoft.com/office/officeart/2005/8/layout/chevron1"/>
    <dgm:cxn modelId="{102D67BF-AF18-4661-8A09-12F3FB8D18FB}" srcId="{07181EF3-A863-4C13-BBF0-0A3108012AF0}" destId="{CEA8DFDC-47CE-472D-A7F1-BE82E6E979BE}" srcOrd="5" destOrd="0" parTransId="{3674F424-48B3-47C7-BCB4-C49FE0DE7DFF}" sibTransId="{4207E0C9-9706-4722-BBDE-0FFA752179B4}"/>
    <dgm:cxn modelId="{119C4EC9-776C-492A-B9A7-B898654F9D4F}" srcId="{07181EF3-A863-4C13-BBF0-0A3108012AF0}" destId="{9A9ED7F8-78A6-445A-B542-2ADBBF78B3BA}" srcOrd="4" destOrd="0" parTransId="{3A967917-2218-4A8B-BA45-15271CEFFC94}" sibTransId="{A0A0AE2E-7F2B-4ECF-B7DC-17EE9F9467DB}"/>
    <dgm:cxn modelId="{E1694FE4-5669-483A-AB10-612913A82B68}" type="presOf" srcId="{CEA8DFDC-47CE-472D-A7F1-BE82E6E979BE}" destId="{28254768-C083-43E3-8986-015184705EA4}" srcOrd="0" destOrd="0" presId="urn:microsoft.com/office/officeart/2005/8/layout/chevron1"/>
    <dgm:cxn modelId="{A18262EC-C9B8-48E5-80DE-6B390F4F3896}" type="presOf" srcId="{5283EF5F-5A56-4FFD-82DF-FD1ECA8529B6}" destId="{B17648EF-7452-4606-AB22-2F056DCFA6AE}" srcOrd="0" destOrd="0" presId="urn:microsoft.com/office/officeart/2005/8/layout/chevron1"/>
    <dgm:cxn modelId="{2F0EC8FA-4251-4EDE-9332-BDB3783714CB}" type="presOf" srcId="{07181EF3-A863-4C13-BBF0-0A3108012AF0}" destId="{503E1191-A40A-44B8-A620-17D9E50002C7}" srcOrd="0" destOrd="0" presId="urn:microsoft.com/office/officeart/2005/8/layout/chevron1"/>
    <dgm:cxn modelId="{053911FF-4FF3-49BA-8034-26F7635F3639}" type="presParOf" srcId="{503E1191-A40A-44B8-A620-17D9E50002C7}" destId="{B17648EF-7452-4606-AB22-2F056DCFA6AE}" srcOrd="0" destOrd="0" presId="urn:microsoft.com/office/officeart/2005/8/layout/chevron1"/>
    <dgm:cxn modelId="{C5F1CC07-9A7B-41FF-AB5E-35C40AFB2B68}" type="presParOf" srcId="{503E1191-A40A-44B8-A620-17D9E50002C7}" destId="{EE1B6E37-A65E-4BFB-A64E-CC62794F11FF}" srcOrd="1" destOrd="0" presId="urn:microsoft.com/office/officeart/2005/8/layout/chevron1"/>
    <dgm:cxn modelId="{2EF28BE1-F930-470F-A5F6-74D568230EC7}" type="presParOf" srcId="{503E1191-A40A-44B8-A620-17D9E50002C7}" destId="{CF1A02E0-4EA5-46C7-988A-35D447C617C6}" srcOrd="2" destOrd="0" presId="urn:microsoft.com/office/officeart/2005/8/layout/chevron1"/>
    <dgm:cxn modelId="{FF4A6E85-ACFB-4607-AABC-3168057DE160}" type="presParOf" srcId="{503E1191-A40A-44B8-A620-17D9E50002C7}" destId="{29075F6C-D070-4592-B28B-CFF9A1B27FBA}" srcOrd="3" destOrd="0" presId="urn:microsoft.com/office/officeart/2005/8/layout/chevron1"/>
    <dgm:cxn modelId="{A6CC18B7-4E6D-4FA0-B3A7-8E83FE56F105}" type="presParOf" srcId="{503E1191-A40A-44B8-A620-17D9E50002C7}" destId="{2FEB0B2D-9290-48DC-94F5-166381D4D458}" srcOrd="4" destOrd="0" presId="urn:microsoft.com/office/officeart/2005/8/layout/chevron1"/>
    <dgm:cxn modelId="{D8BBFE9E-A391-41D9-948B-EA3CE3E75865}" type="presParOf" srcId="{503E1191-A40A-44B8-A620-17D9E50002C7}" destId="{F05E156C-98A1-48FE-8AED-ED5A45F6F951}" srcOrd="5" destOrd="0" presId="urn:microsoft.com/office/officeart/2005/8/layout/chevron1"/>
    <dgm:cxn modelId="{97A1620F-ED21-4907-B2FC-83FDC7D4C846}" type="presParOf" srcId="{503E1191-A40A-44B8-A620-17D9E50002C7}" destId="{246750E5-1FF2-40D3-A816-8BF55E0140CE}" srcOrd="6" destOrd="0" presId="urn:microsoft.com/office/officeart/2005/8/layout/chevron1"/>
    <dgm:cxn modelId="{41CE7746-1D02-4FB9-8A64-43AFADD0BF97}" type="presParOf" srcId="{503E1191-A40A-44B8-A620-17D9E50002C7}" destId="{1E62102C-09D5-4F78-853A-842813A6E58A}" srcOrd="7" destOrd="0" presId="urn:microsoft.com/office/officeart/2005/8/layout/chevron1"/>
    <dgm:cxn modelId="{7BA27E64-CBDB-4393-B325-D62EF4135A82}" type="presParOf" srcId="{503E1191-A40A-44B8-A620-17D9E50002C7}" destId="{D88B67B8-EF57-4310-830E-A77A02807D83}" srcOrd="8" destOrd="0" presId="urn:microsoft.com/office/officeart/2005/8/layout/chevron1"/>
    <dgm:cxn modelId="{5E803385-8F0D-4857-9297-1412EFA04AD7}" type="presParOf" srcId="{503E1191-A40A-44B8-A620-17D9E50002C7}" destId="{B45A274B-2868-499B-986D-D7EB1F8886DF}" srcOrd="9" destOrd="0" presId="urn:microsoft.com/office/officeart/2005/8/layout/chevron1"/>
    <dgm:cxn modelId="{6B8619EE-B011-4FCE-A0EB-42A09366C996}" type="presParOf" srcId="{503E1191-A40A-44B8-A620-17D9E50002C7}" destId="{28254768-C083-43E3-8986-015184705EA4}"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648EF-7452-4606-AB22-2F056DCFA6AE}">
      <dsp:nvSpPr>
        <dsp:cNvPr id="0" name=""/>
        <dsp:cNvSpPr/>
      </dsp:nvSpPr>
      <dsp:spPr>
        <a:xfrm>
          <a:off x="4963" y="1806390"/>
          <a:ext cx="1846391" cy="73855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a:t>Bütünlük</a:t>
          </a:r>
        </a:p>
      </dsp:txBody>
      <dsp:txXfrm>
        <a:off x="374241" y="1806390"/>
        <a:ext cx="1107835" cy="738556"/>
      </dsp:txXfrm>
    </dsp:sp>
    <dsp:sp modelId="{CF1A02E0-4EA5-46C7-988A-35D447C617C6}">
      <dsp:nvSpPr>
        <dsp:cNvPr id="0" name=""/>
        <dsp:cNvSpPr/>
      </dsp:nvSpPr>
      <dsp:spPr>
        <a:xfrm>
          <a:off x="1666715" y="1806390"/>
          <a:ext cx="1846391" cy="738556"/>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a:t>Denge</a:t>
          </a:r>
        </a:p>
      </dsp:txBody>
      <dsp:txXfrm>
        <a:off x="2035993" y="1806390"/>
        <a:ext cx="1107835" cy="738556"/>
      </dsp:txXfrm>
    </dsp:sp>
    <dsp:sp modelId="{2FEB0B2D-9290-48DC-94F5-166381D4D458}">
      <dsp:nvSpPr>
        <dsp:cNvPr id="0" name=""/>
        <dsp:cNvSpPr/>
      </dsp:nvSpPr>
      <dsp:spPr>
        <a:xfrm>
          <a:off x="3328468" y="1806390"/>
          <a:ext cx="1846391" cy="738556"/>
        </a:xfrm>
        <a:prstGeom prst="chevr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a:t>Vurgu</a:t>
          </a:r>
        </a:p>
      </dsp:txBody>
      <dsp:txXfrm>
        <a:off x="3697746" y="1806390"/>
        <a:ext cx="1107835" cy="738556"/>
      </dsp:txXfrm>
    </dsp:sp>
    <dsp:sp modelId="{246750E5-1FF2-40D3-A816-8BF55E0140CE}">
      <dsp:nvSpPr>
        <dsp:cNvPr id="0" name=""/>
        <dsp:cNvSpPr/>
      </dsp:nvSpPr>
      <dsp:spPr>
        <a:xfrm>
          <a:off x="4990220" y="1806390"/>
          <a:ext cx="1846391" cy="738556"/>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a:t>Hizalama / Hiyerarşi </a:t>
          </a:r>
        </a:p>
      </dsp:txBody>
      <dsp:txXfrm>
        <a:off x="5359498" y="1806390"/>
        <a:ext cx="1107835" cy="738556"/>
      </dsp:txXfrm>
    </dsp:sp>
    <dsp:sp modelId="{D88B67B8-EF57-4310-830E-A77A02807D83}">
      <dsp:nvSpPr>
        <dsp:cNvPr id="0" name=""/>
        <dsp:cNvSpPr/>
      </dsp:nvSpPr>
      <dsp:spPr>
        <a:xfrm>
          <a:off x="6651973" y="1806390"/>
          <a:ext cx="1846391" cy="738556"/>
        </a:xfrm>
        <a:prstGeom prst="chevron">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a:t>Yakınlık</a:t>
          </a:r>
        </a:p>
      </dsp:txBody>
      <dsp:txXfrm>
        <a:off x="7021251" y="1806390"/>
        <a:ext cx="1107835" cy="738556"/>
      </dsp:txXfrm>
    </dsp:sp>
    <dsp:sp modelId="{28254768-C083-43E3-8986-015184705EA4}">
      <dsp:nvSpPr>
        <dsp:cNvPr id="0" name=""/>
        <dsp:cNvSpPr/>
      </dsp:nvSpPr>
      <dsp:spPr>
        <a:xfrm>
          <a:off x="8313725" y="1806390"/>
          <a:ext cx="1846391" cy="738556"/>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a:t>Gestalt </a:t>
          </a:r>
        </a:p>
      </dsp:txBody>
      <dsp:txXfrm>
        <a:off x="8683003" y="1806390"/>
        <a:ext cx="1107835" cy="7385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0EA4C-3CB9-41B9-993F-C5E9FE752049}" type="datetimeFigureOut">
              <a:rPr lang="tr-TR" smtClean="0"/>
              <a:t>1.07.2026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732D3-B5C6-46FE-A7A4-D7AB75A9760C}" type="slidenum">
              <a:rPr lang="tr-TR" smtClean="0"/>
              <a:t>‹#›</a:t>
            </a:fld>
            <a:endParaRPr lang="tr-TR"/>
          </a:p>
        </p:txBody>
      </p:sp>
    </p:spTree>
    <p:extLst>
      <p:ext uri="{BB962C8B-B14F-4D97-AF65-F5344CB8AC3E}">
        <p14:creationId xmlns:p14="http://schemas.microsoft.com/office/powerpoint/2010/main" val="20620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183C16-B983-A090-02DD-3A327714FD4A}"/>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tr-TR" dirty="0"/>
              <a:t>DERS</a:t>
            </a:r>
            <a:br>
              <a:rPr lang="tr-TR" dirty="0"/>
            </a:br>
            <a:endParaRPr lang="tr-TR" dirty="0"/>
          </a:p>
        </p:txBody>
      </p:sp>
      <p:sp>
        <p:nvSpPr>
          <p:cNvPr id="3" name="Alt Başlık 2">
            <a:extLst>
              <a:ext uri="{FF2B5EF4-FFF2-40B4-BE49-F238E27FC236}">
                <a16:creationId xmlns:a16="http://schemas.microsoft.com/office/drawing/2014/main" id="{E2EA4D01-3725-4321-55A4-B35FBE578C8F}"/>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HAFTA</a:t>
            </a:r>
          </a:p>
        </p:txBody>
      </p:sp>
      <p:sp>
        <p:nvSpPr>
          <p:cNvPr id="4" name="Veri Yer Tutucusu 3">
            <a:extLst>
              <a:ext uri="{FF2B5EF4-FFF2-40B4-BE49-F238E27FC236}">
                <a16:creationId xmlns:a16="http://schemas.microsoft.com/office/drawing/2014/main" id="{6C83165B-D989-8151-23EE-E777C9C83AE0}"/>
              </a:ext>
            </a:extLst>
          </p:cNvPr>
          <p:cNvSpPr>
            <a:spLocks noGrp="1"/>
          </p:cNvSpPr>
          <p:nvPr>
            <p:ph type="dt" sz="half" idx="10"/>
          </p:nvPr>
        </p:nvSpPr>
        <p:spPr/>
        <p:txBody>
          <a:bodyPr/>
          <a:lstStyle/>
          <a:p>
            <a:fld id="{CD22820D-9549-4474-A949-C8AB56D968C5}" type="datetime1">
              <a:rPr lang="tr-TR" smtClean="0"/>
              <a:t>1.07.2026</a:t>
            </a:fld>
            <a:endParaRPr lang="tr-TR"/>
          </a:p>
        </p:txBody>
      </p:sp>
      <p:sp>
        <p:nvSpPr>
          <p:cNvPr id="5" name="Alt Bilgi Yer Tutucusu 4">
            <a:extLst>
              <a:ext uri="{FF2B5EF4-FFF2-40B4-BE49-F238E27FC236}">
                <a16:creationId xmlns:a16="http://schemas.microsoft.com/office/drawing/2014/main" id="{C0A4A97C-EC8E-82D0-C4BB-7F183730470B}"/>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2D1CB181-A1FD-268C-8ED4-2544535473B0}"/>
              </a:ext>
            </a:extLst>
          </p:cNvPr>
          <p:cNvSpPr>
            <a:spLocks noGrp="1"/>
          </p:cNvSpPr>
          <p:nvPr>
            <p:ph type="sldNum" sz="quarter" idx="12"/>
          </p:nvPr>
        </p:nvSpPr>
        <p:spPr/>
        <p:txBody>
          <a:bodyPr/>
          <a:lstStyle/>
          <a:p>
            <a:fld id="{98D1A948-F723-44D0-9112-FAEB9D266EE7}" type="slidenum">
              <a:rPr lang="tr-TR" smtClean="0"/>
              <a:t>‹#›</a:t>
            </a:fld>
            <a:endParaRPr lang="tr-TR"/>
          </a:p>
        </p:txBody>
      </p:sp>
      <p:pic>
        <p:nvPicPr>
          <p:cNvPr id="7" name="Resim 6">
            <a:extLst>
              <a:ext uri="{FF2B5EF4-FFF2-40B4-BE49-F238E27FC236}">
                <a16:creationId xmlns:a16="http://schemas.microsoft.com/office/drawing/2014/main" id="{27AED295-D59B-09B4-5BFA-2A4858A94B96}"/>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4884" y="99980"/>
            <a:ext cx="885781" cy="915004"/>
          </a:xfrm>
          <a:prstGeom prst="rect">
            <a:avLst/>
          </a:prstGeom>
          <a:noFill/>
        </p:spPr>
      </p:pic>
      <p:pic>
        <p:nvPicPr>
          <p:cNvPr id="8" name="Picture 2" descr="Kastamonu Üniversitesi Taşköprü Meslek Yüksekokulu">
            <a:extLst>
              <a:ext uri="{FF2B5EF4-FFF2-40B4-BE49-F238E27FC236}">
                <a16:creationId xmlns:a16="http://schemas.microsoft.com/office/drawing/2014/main" id="{E49264DF-D7EC-DFAA-1227-B39A33FD0AE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30428" y="58213"/>
            <a:ext cx="2557940" cy="99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81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02F156-400A-90E5-A7C9-9E05BA612DB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C458E96-9093-DBBA-8D4C-AC6F07ACDC9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D0A213C-EC03-CEEC-1D2A-10DDFA07942C}"/>
              </a:ext>
            </a:extLst>
          </p:cNvPr>
          <p:cNvSpPr>
            <a:spLocks noGrp="1"/>
          </p:cNvSpPr>
          <p:nvPr>
            <p:ph type="dt" sz="half" idx="10"/>
          </p:nvPr>
        </p:nvSpPr>
        <p:spPr/>
        <p:txBody>
          <a:bodyPr/>
          <a:lstStyle/>
          <a:p>
            <a:fld id="{81596977-F9CA-4019-81E9-EB6213E20E51}" type="datetime1">
              <a:rPr lang="tr-TR" smtClean="0"/>
              <a:t>1.07.2026</a:t>
            </a:fld>
            <a:endParaRPr lang="tr-TR"/>
          </a:p>
        </p:txBody>
      </p:sp>
      <p:sp>
        <p:nvSpPr>
          <p:cNvPr id="5" name="Alt Bilgi Yer Tutucusu 4">
            <a:extLst>
              <a:ext uri="{FF2B5EF4-FFF2-40B4-BE49-F238E27FC236}">
                <a16:creationId xmlns:a16="http://schemas.microsoft.com/office/drawing/2014/main" id="{E026C095-364E-776F-17C0-CE0AF13FCBA4}"/>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08920B3B-DC51-ADF6-D80C-83C469903AAE}"/>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227073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43C74F6-8890-DF90-10AA-DD0D35CCB01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11D8111-6F95-80E0-D149-9B8750AA060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6A0BBE2-E88D-2A28-C6B2-E616A188F458}"/>
              </a:ext>
            </a:extLst>
          </p:cNvPr>
          <p:cNvSpPr>
            <a:spLocks noGrp="1"/>
          </p:cNvSpPr>
          <p:nvPr>
            <p:ph type="dt" sz="half" idx="10"/>
          </p:nvPr>
        </p:nvSpPr>
        <p:spPr/>
        <p:txBody>
          <a:bodyPr/>
          <a:lstStyle/>
          <a:p>
            <a:fld id="{6FDEBDD0-9954-4A9E-935E-21F1164E87C0}" type="datetime1">
              <a:rPr lang="tr-TR" smtClean="0"/>
              <a:t>1.07.2026</a:t>
            </a:fld>
            <a:endParaRPr lang="tr-TR"/>
          </a:p>
        </p:txBody>
      </p:sp>
      <p:sp>
        <p:nvSpPr>
          <p:cNvPr id="5" name="Alt Bilgi Yer Tutucusu 4">
            <a:extLst>
              <a:ext uri="{FF2B5EF4-FFF2-40B4-BE49-F238E27FC236}">
                <a16:creationId xmlns:a16="http://schemas.microsoft.com/office/drawing/2014/main" id="{7CB2C068-5E5C-1EF0-BFE9-72D724CD252F}"/>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5D20562E-E7D7-682D-3C14-4A86A830EA09}"/>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21016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21B9ACB-9341-6ABF-F527-A0073888CE8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6E234E5-AEF1-E78C-9E4F-B14B0C4920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4313EF8F-B148-565D-A225-56D0439A9376}"/>
              </a:ext>
            </a:extLst>
          </p:cNvPr>
          <p:cNvSpPr>
            <a:spLocks noGrp="1"/>
          </p:cNvSpPr>
          <p:nvPr>
            <p:ph type="dt" sz="half" idx="10"/>
          </p:nvPr>
        </p:nvSpPr>
        <p:spPr/>
        <p:txBody>
          <a:bodyPr/>
          <a:lstStyle/>
          <a:p>
            <a:fld id="{22542A20-F99D-4397-BC53-423CC052374B}" type="datetime1">
              <a:rPr lang="tr-TR" smtClean="0"/>
              <a:t>1.07.2026</a:t>
            </a:fld>
            <a:endParaRPr lang="tr-TR"/>
          </a:p>
        </p:txBody>
      </p:sp>
      <p:sp>
        <p:nvSpPr>
          <p:cNvPr id="5" name="Alt Bilgi Yer Tutucusu 4">
            <a:extLst>
              <a:ext uri="{FF2B5EF4-FFF2-40B4-BE49-F238E27FC236}">
                <a16:creationId xmlns:a16="http://schemas.microsoft.com/office/drawing/2014/main" id="{209D099B-73EE-280C-DDB0-173B94BF8AD9}"/>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7A15AC2-4B12-53D4-8E7D-1BAC8831C0DE}"/>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271696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DC8647-F32A-CFA5-6EAC-522FA4725B8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F18EFC-E7A4-2522-5DD1-CB1A6EC7A6E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E8C32FA-F273-5B4F-4C6D-694D0EFFD7C9}"/>
              </a:ext>
            </a:extLst>
          </p:cNvPr>
          <p:cNvSpPr>
            <a:spLocks noGrp="1"/>
          </p:cNvSpPr>
          <p:nvPr>
            <p:ph type="dt" sz="half" idx="10"/>
          </p:nvPr>
        </p:nvSpPr>
        <p:spPr/>
        <p:txBody>
          <a:bodyPr/>
          <a:lstStyle/>
          <a:p>
            <a:fld id="{83685871-9AAA-4FEC-9657-815C9BD58AC6}" type="datetime1">
              <a:rPr lang="tr-TR" smtClean="0"/>
              <a:t>1.07.2026</a:t>
            </a:fld>
            <a:endParaRPr lang="tr-TR"/>
          </a:p>
        </p:txBody>
      </p:sp>
      <p:sp>
        <p:nvSpPr>
          <p:cNvPr id="5" name="Alt Bilgi Yer Tutucusu 4">
            <a:extLst>
              <a:ext uri="{FF2B5EF4-FFF2-40B4-BE49-F238E27FC236}">
                <a16:creationId xmlns:a16="http://schemas.microsoft.com/office/drawing/2014/main" id="{C9CA7EA8-50A1-E323-9D33-450C3E74E752}"/>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8DB86F0D-545A-8D1D-643E-2C8764ABADBE}"/>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505656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086450-734F-D756-C5F5-435D9D9C6BFC}"/>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F87F6EF-8E8C-A9AC-A50E-CAFDA4E8EA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171B36E-B4FA-AD6A-F70E-E5EA71E10B74}"/>
              </a:ext>
            </a:extLst>
          </p:cNvPr>
          <p:cNvSpPr>
            <a:spLocks noGrp="1"/>
          </p:cNvSpPr>
          <p:nvPr>
            <p:ph type="dt" sz="half" idx="10"/>
          </p:nvPr>
        </p:nvSpPr>
        <p:spPr/>
        <p:txBody>
          <a:bodyPr/>
          <a:lstStyle/>
          <a:p>
            <a:fld id="{FF8D4539-DCE7-4726-8927-57BDBBE001D0}" type="datetime1">
              <a:rPr lang="tr-TR" smtClean="0"/>
              <a:t>1.07.2026</a:t>
            </a:fld>
            <a:endParaRPr lang="tr-TR"/>
          </a:p>
        </p:txBody>
      </p:sp>
      <p:sp>
        <p:nvSpPr>
          <p:cNvPr id="5" name="Alt Bilgi Yer Tutucusu 4">
            <a:extLst>
              <a:ext uri="{FF2B5EF4-FFF2-40B4-BE49-F238E27FC236}">
                <a16:creationId xmlns:a16="http://schemas.microsoft.com/office/drawing/2014/main" id="{F36BFAC0-CF17-D37F-20F9-DF61002566ED}"/>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F86EF2D6-94FA-DE3E-4454-48A7533BF9F6}"/>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1441096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B06F8A-7D76-179A-49FE-855471DE020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9F24245-439E-B5BC-9AD8-B20A55A070C8}"/>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4622A3D-8688-FBB6-54FB-78E3AEF59AF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1631EC54-AE94-BC55-69BB-8A1E19E14D11}"/>
              </a:ext>
            </a:extLst>
          </p:cNvPr>
          <p:cNvSpPr>
            <a:spLocks noGrp="1"/>
          </p:cNvSpPr>
          <p:nvPr>
            <p:ph type="dt" sz="half" idx="10"/>
          </p:nvPr>
        </p:nvSpPr>
        <p:spPr/>
        <p:txBody>
          <a:bodyPr/>
          <a:lstStyle/>
          <a:p>
            <a:fld id="{286F5EF1-1104-4A5E-B68F-CD74DBD3478F}" type="datetime1">
              <a:rPr lang="tr-TR" smtClean="0"/>
              <a:t>1.07.2026</a:t>
            </a:fld>
            <a:endParaRPr lang="tr-TR"/>
          </a:p>
        </p:txBody>
      </p:sp>
      <p:sp>
        <p:nvSpPr>
          <p:cNvPr id="6" name="Alt Bilgi Yer Tutucusu 5">
            <a:extLst>
              <a:ext uri="{FF2B5EF4-FFF2-40B4-BE49-F238E27FC236}">
                <a16:creationId xmlns:a16="http://schemas.microsoft.com/office/drawing/2014/main" id="{4FC1BEE6-67C2-3221-015B-7922A632C40F}"/>
              </a:ext>
            </a:extLst>
          </p:cNvPr>
          <p:cNvSpPr>
            <a:spLocks noGrp="1"/>
          </p:cNvSpPr>
          <p:nvPr>
            <p:ph type="ftr" sz="quarter" idx="11"/>
          </p:nvPr>
        </p:nvSpPr>
        <p:spPr/>
        <p:txBody>
          <a:bodyPr/>
          <a:lstStyle/>
          <a:p>
            <a:r>
              <a:rPr lang="tr-TR"/>
              <a:t>ÖĞR. GÖR. ALİ OLUK</a:t>
            </a:r>
          </a:p>
        </p:txBody>
      </p:sp>
      <p:sp>
        <p:nvSpPr>
          <p:cNvPr id="7" name="Slayt Numarası Yer Tutucusu 6">
            <a:extLst>
              <a:ext uri="{FF2B5EF4-FFF2-40B4-BE49-F238E27FC236}">
                <a16:creationId xmlns:a16="http://schemas.microsoft.com/office/drawing/2014/main" id="{B62CEED0-67B7-B03D-3428-FCEB6D91313D}"/>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3798235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B72CDF-F43C-9BA0-DD72-81232FBD5DD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56AE4B6-0687-7911-A70F-3AD9D9076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7095ABB-EAD2-4E1C-83CC-BC29A3A0249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84F174C-F2D0-6B9F-F3DA-AA1E2F407A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703A831-DCE7-7479-73BD-84D91748177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F8C6109-7F67-493E-3420-B6E4DB2EC97B}"/>
              </a:ext>
            </a:extLst>
          </p:cNvPr>
          <p:cNvSpPr>
            <a:spLocks noGrp="1"/>
          </p:cNvSpPr>
          <p:nvPr>
            <p:ph type="dt" sz="half" idx="10"/>
          </p:nvPr>
        </p:nvSpPr>
        <p:spPr/>
        <p:txBody>
          <a:bodyPr/>
          <a:lstStyle/>
          <a:p>
            <a:fld id="{04F0A08D-70FC-4995-89A0-C95FBA2B8742}" type="datetime1">
              <a:rPr lang="tr-TR" smtClean="0"/>
              <a:t>1.07.2026</a:t>
            </a:fld>
            <a:endParaRPr lang="tr-TR"/>
          </a:p>
        </p:txBody>
      </p:sp>
      <p:sp>
        <p:nvSpPr>
          <p:cNvPr id="8" name="Alt Bilgi Yer Tutucusu 7">
            <a:extLst>
              <a:ext uri="{FF2B5EF4-FFF2-40B4-BE49-F238E27FC236}">
                <a16:creationId xmlns:a16="http://schemas.microsoft.com/office/drawing/2014/main" id="{BAE46383-270F-2CF7-B05E-F665FBD5E1EE}"/>
              </a:ext>
            </a:extLst>
          </p:cNvPr>
          <p:cNvSpPr>
            <a:spLocks noGrp="1"/>
          </p:cNvSpPr>
          <p:nvPr>
            <p:ph type="ftr" sz="quarter" idx="11"/>
          </p:nvPr>
        </p:nvSpPr>
        <p:spPr/>
        <p:txBody>
          <a:bodyPr/>
          <a:lstStyle/>
          <a:p>
            <a:r>
              <a:rPr lang="tr-TR"/>
              <a:t>ÖĞR. GÖR. ALİ OLUK</a:t>
            </a:r>
          </a:p>
        </p:txBody>
      </p:sp>
      <p:sp>
        <p:nvSpPr>
          <p:cNvPr id="9" name="Slayt Numarası Yer Tutucusu 8">
            <a:extLst>
              <a:ext uri="{FF2B5EF4-FFF2-40B4-BE49-F238E27FC236}">
                <a16:creationId xmlns:a16="http://schemas.microsoft.com/office/drawing/2014/main" id="{23096FB7-6438-74C1-5D65-8ABE7A363CDA}"/>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2592016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41D141-05F2-ACE1-84DB-E3E6CCF1DE5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6441D00-0E66-956B-8E77-66A408930164}"/>
              </a:ext>
            </a:extLst>
          </p:cNvPr>
          <p:cNvSpPr>
            <a:spLocks noGrp="1"/>
          </p:cNvSpPr>
          <p:nvPr>
            <p:ph type="dt" sz="half" idx="10"/>
          </p:nvPr>
        </p:nvSpPr>
        <p:spPr/>
        <p:txBody>
          <a:bodyPr/>
          <a:lstStyle/>
          <a:p>
            <a:fld id="{37285B0D-916B-4441-A8BE-B01F9CD0ADC4}" type="datetime1">
              <a:rPr lang="tr-TR" smtClean="0"/>
              <a:t>1.07.2026</a:t>
            </a:fld>
            <a:endParaRPr lang="tr-TR"/>
          </a:p>
        </p:txBody>
      </p:sp>
      <p:sp>
        <p:nvSpPr>
          <p:cNvPr id="4" name="Alt Bilgi Yer Tutucusu 3">
            <a:extLst>
              <a:ext uri="{FF2B5EF4-FFF2-40B4-BE49-F238E27FC236}">
                <a16:creationId xmlns:a16="http://schemas.microsoft.com/office/drawing/2014/main" id="{ADB79452-032D-D2FF-C22D-BD05590D93D9}"/>
              </a:ext>
            </a:extLst>
          </p:cNvPr>
          <p:cNvSpPr>
            <a:spLocks noGrp="1"/>
          </p:cNvSpPr>
          <p:nvPr>
            <p:ph type="ftr" sz="quarter" idx="11"/>
          </p:nvPr>
        </p:nvSpPr>
        <p:spPr/>
        <p:txBody>
          <a:bodyPr/>
          <a:lstStyle/>
          <a:p>
            <a:r>
              <a:rPr lang="tr-TR"/>
              <a:t>ÖĞR. GÖR. ALİ OLUK</a:t>
            </a:r>
          </a:p>
        </p:txBody>
      </p:sp>
      <p:sp>
        <p:nvSpPr>
          <p:cNvPr id="5" name="Slayt Numarası Yer Tutucusu 4">
            <a:extLst>
              <a:ext uri="{FF2B5EF4-FFF2-40B4-BE49-F238E27FC236}">
                <a16:creationId xmlns:a16="http://schemas.microsoft.com/office/drawing/2014/main" id="{0FEF24E4-1689-DB56-C4EA-699C23054B76}"/>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1869966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568CE5D-5E89-0F77-9041-9CC18EB3C1A0}"/>
              </a:ext>
            </a:extLst>
          </p:cNvPr>
          <p:cNvSpPr>
            <a:spLocks noGrp="1"/>
          </p:cNvSpPr>
          <p:nvPr>
            <p:ph type="dt" sz="half" idx="10"/>
          </p:nvPr>
        </p:nvSpPr>
        <p:spPr/>
        <p:txBody>
          <a:bodyPr/>
          <a:lstStyle/>
          <a:p>
            <a:fld id="{D4FF11C9-1FAC-4EC2-B31D-A75265E9F3C7}" type="datetime1">
              <a:rPr lang="tr-TR" smtClean="0"/>
              <a:t>1.07.2026</a:t>
            </a:fld>
            <a:endParaRPr lang="tr-TR"/>
          </a:p>
        </p:txBody>
      </p:sp>
      <p:sp>
        <p:nvSpPr>
          <p:cNvPr id="3" name="Alt Bilgi Yer Tutucusu 2">
            <a:extLst>
              <a:ext uri="{FF2B5EF4-FFF2-40B4-BE49-F238E27FC236}">
                <a16:creationId xmlns:a16="http://schemas.microsoft.com/office/drawing/2014/main" id="{87425017-AFAB-88E9-8E05-A38923ED532F}"/>
              </a:ext>
            </a:extLst>
          </p:cNvPr>
          <p:cNvSpPr>
            <a:spLocks noGrp="1"/>
          </p:cNvSpPr>
          <p:nvPr>
            <p:ph type="ftr" sz="quarter" idx="11"/>
          </p:nvPr>
        </p:nvSpPr>
        <p:spPr/>
        <p:txBody>
          <a:bodyPr/>
          <a:lstStyle/>
          <a:p>
            <a:r>
              <a:rPr lang="tr-TR"/>
              <a:t>ÖĞR. GÖR. ALİ OLUK</a:t>
            </a:r>
          </a:p>
        </p:txBody>
      </p:sp>
      <p:sp>
        <p:nvSpPr>
          <p:cNvPr id="4" name="Slayt Numarası Yer Tutucusu 3">
            <a:extLst>
              <a:ext uri="{FF2B5EF4-FFF2-40B4-BE49-F238E27FC236}">
                <a16:creationId xmlns:a16="http://schemas.microsoft.com/office/drawing/2014/main" id="{E686E839-3407-8988-783D-47515BD6F50A}"/>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2775366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205FA7-0FD4-9C76-C496-64EE61C94CF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4EDF812-C791-7952-EC89-7D640268D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FF33595-2B8E-81C7-E575-58CFAE7E8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C55534C-4534-E10F-C35E-E56B69477759}"/>
              </a:ext>
            </a:extLst>
          </p:cNvPr>
          <p:cNvSpPr>
            <a:spLocks noGrp="1"/>
          </p:cNvSpPr>
          <p:nvPr>
            <p:ph type="dt" sz="half" idx="10"/>
          </p:nvPr>
        </p:nvSpPr>
        <p:spPr/>
        <p:txBody>
          <a:bodyPr/>
          <a:lstStyle/>
          <a:p>
            <a:fld id="{C2247F23-5997-4F89-A96A-3C94FA72829F}" type="datetime1">
              <a:rPr lang="tr-TR" smtClean="0"/>
              <a:t>1.07.2026</a:t>
            </a:fld>
            <a:endParaRPr lang="tr-TR"/>
          </a:p>
        </p:txBody>
      </p:sp>
      <p:sp>
        <p:nvSpPr>
          <p:cNvPr id="6" name="Alt Bilgi Yer Tutucusu 5">
            <a:extLst>
              <a:ext uri="{FF2B5EF4-FFF2-40B4-BE49-F238E27FC236}">
                <a16:creationId xmlns:a16="http://schemas.microsoft.com/office/drawing/2014/main" id="{F34B669D-95B1-D80E-A214-1155CDA7B745}"/>
              </a:ext>
            </a:extLst>
          </p:cNvPr>
          <p:cNvSpPr>
            <a:spLocks noGrp="1"/>
          </p:cNvSpPr>
          <p:nvPr>
            <p:ph type="ftr" sz="quarter" idx="11"/>
          </p:nvPr>
        </p:nvSpPr>
        <p:spPr/>
        <p:txBody>
          <a:bodyPr/>
          <a:lstStyle/>
          <a:p>
            <a:r>
              <a:rPr lang="tr-TR"/>
              <a:t>ÖĞR. GÖR. ALİ OLUK</a:t>
            </a:r>
          </a:p>
        </p:txBody>
      </p:sp>
      <p:sp>
        <p:nvSpPr>
          <p:cNvPr id="7" name="Slayt Numarası Yer Tutucusu 6">
            <a:extLst>
              <a:ext uri="{FF2B5EF4-FFF2-40B4-BE49-F238E27FC236}">
                <a16:creationId xmlns:a16="http://schemas.microsoft.com/office/drawing/2014/main" id="{E8BA84C5-0BF1-41C8-E0D1-8922F820CC06}"/>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361348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E66603-00C2-D304-0F49-DBD968F6155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C40F2B9-BED7-A6AC-DA50-3E4CCB2B4C7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FA4DF1A-A84F-0FDA-F40D-297E054F65FA}"/>
              </a:ext>
            </a:extLst>
          </p:cNvPr>
          <p:cNvSpPr>
            <a:spLocks noGrp="1"/>
          </p:cNvSpPr>
          <p:nvPr>
            <p:ph type="dt" sz="half" idx="10"/>
          </p:nvPr>
        </p:nvSpPr>
        <p:spPr/>
        <p:txBody>
          <a:bodyPr/>
          <a:lstStyle/>
          <a:p>
            <a:fld id="{5C441F48-E136-4A79-A6D1-39577572F642}" type="datetime1">
              <a:rPr lang="tr-TR" smtClean="0"/>
              <a:t>1.07.2026</a:t>
            </a:fld>
            <a:endParaRPr lang="tr-TR"/>
          </a:p>
        </p:txBody>
      </p:sp>
      <p:sp>
        <p:nvSpPr>
          <p:cNvPr id="5" name="Alt Bilgi Yer Tutucusu 4">
            <a:extLst>
              <a:ext uri="{FF2B5EF4-FFF2-40B4-BE49-F238E27FC236}">
                <a16:creationId xmlns:a16="http://schemas.microsoft.com/office/drawing/2014/main" id="{BCD19252-AB5E-6EA3-E0B8-149FBD2590E6}"/>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3811AD6A-7A64-D226-07AA-B81D27F290F4}"/>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736434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5CD60B-B77B-BCC5-61C6-3ED9A00BF2F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9697742-523F-D85C-114C-DA464EDEA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5617908-7BCF-3739-9A82-7EB8F10DE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060CE51-AD79-409B-DC03-9AA6FD27A198}"/>
              </a:ext>
            </a:extLst>
          </p:cNvPr>
          <p:cNvSpPr>
            <a:spLocks noGrp="1"/>
          </p:cNvSpPr>
          <p:nvPr>
            <p:ph type="dt" sz="half" idx="10"/>
          </p:nvPr>
        </p:nvSpPr>
        <p:spPr/>
        <p:txBody>
          <a:bodyPr/>
          <a:lstStyle/>
          <a:p>
            <a:fld id="{C4F24308-3E6C-4892-9F16-BAC72A41D27F}" type="datetime1">
              <a:rPr lang="tr-TR" smtClean="0"/>
              <a:t>1.07.2026</a:t>
            </a:fld>
            <a:endParaRPr lang="tr-TR"/>
          </a:p>
        </p:txBody>
      </p:sp>
      <p:sp>
        <p:nvSpPr>
          <p:cNvPr id="6" name="Alt Bilgi Yer Tutucusu 5">
            <a:extLst>
              <a:ext uri="{FF2B5EF4-FFF2-40B4-BE49-F238E27FC236}">
                <a16:creationId xmlns:a16="http://schemas.microsoft.com/office/drawing/2014/main" id="{0EF05653-3957-BF56-FB90-2AB31CBAD99C}"/>
              </a:ext>
            </a:extLst>
          </p:cNvPr>
          <p:cNvSpPr>
            <a:spLocks noGrp="1"/>
          </p:cNvSpPr>
          <p:nvPr>
            <p:ph type="ftr" sz="quarter" idx="11"/>
          </p:nvPr>
        </p:nvSpPr>
        <p:spPr/>
        <p:txBody>
          <a:bodyPr/>
          <a:lstStyle/>
          <a:p>
            <a:r>
              <a:rPr lang="tr-TR"/>
              <a:t>ÖĞR. GÖR. ALİ OLUK</a:t>
            </a:r>
          </a:p>
        </p:txBody>
      </p:sp>
      <p:sp>
        <p:nvSpPr>
          <p:cNvPr id="7" name="Slayt Numarası Yer Tutucusu 6">
            <a:extLst>
              <a:ext uri="{FF2B5EF4-FFF2-40B4-BE49-F238E27FC236}">
                <a16:creationId xmlns:a16="http://schemas.microsoft.com/office/drawing/2014/main" id="{A94FDD86-E92B-A8A2-7DC4-9BB98FC9D594}"/>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2800545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A3106D-E665-028D-ED5B-B08B8B769A4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71C2C65-99FE-F9EE-F026-9D2B2405E16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73A877F-3573-2751-0561-546A738F9879}"/>
              </a:ext>
            </a:extLst>
          </p:cNvPr>
          <p:cNvSpPr>
            <a:spLocks noGrp="1"/>
          </p:cNvSpPr>
          <p:nvPr>
            <p:ph type="dt" sz="half" idx="10"/>
          </p:nvPr>
        </p:nvSpPr>
        <p:spPr/>
        <p:txBody>
          <a:bodyPr/>
          <a:lstStyle/>
          <a:p>
            <a:fld id="{191C1D0B-3FAE-4D3D-BB2A-2185851AB589}" type="datetime1">
              <a:rPr lang="tr-TR" smtClean="0"/>
              <a:t>1.07.2026</a:t>
            </a:fld>
            <a:endParaRPr lang="tr-TR"/>
          </a:p>
        </p:txBody>
      </p:sp>
      <p:sp>
        <p:nvSpPr>
          <p:cNvPr id="5" name="Alt Bilgi Yer Tutucusu 4">
            <a:extLst>
              <a:ext uri="{FF2B5EF4-FFF2-40B4-BE49-F238E27FC236}">
                <a16:creationId xmlns:a16="http://schemas.microsoft.com/office/drawing/2014/main" id="{48F6D856-9200-DC5A-EE21-1AC20D566D13}"/>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24B5CE31-C758-CE15-77D8-1DA746B38C46}"/>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3143342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04110B2-4CAE-A572-F077-DD3E9FF6B8C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802D4A9-0FB5-8F7F-AE3A-041DF2ECBBD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A6699DA-4364-C8E9-98C5-6CE1D0F3DE5F}"/>
              </a:ext>
            </a:extLst>
          </p:cNvPr>
          <p:cNvSpPr>
            <a:spLocks noGrp="1"/>
          </p:cNvSpPr>
          <p:nvPr>
            <p:ph type="dt" sz="half" idx="10"/>
          </p:nvPr>
        </p:nvSpPr>
        <p:spPr/>
        <p:txBody>
          <a:bodyPr/>
          <a:lstStyle/>
          <a:p>
            <a:fld id="{DF605AC9-A52A-4982-A5CD-8895E9B6116A}" type="datetime1">
              <a:rPr lang="tr-TR" smtClean="0"/>
              <a:t>1.07.2026</a:t>
            </a:fld>
            <a:endParaRPr lang="tr-TR"/>
          </a:p>
        </p:txBody>
      </p:sp>
      <p:sp>
        <p:nvSpPr>
          <p:cNvPr id="5" name="Alt Bilgi Yer Tutucusu 4">
            <a:extLst>
              <a:ext uri="{FF2B5EF4-FFF2-40B4-BE49-F238E27FC236}">
                <a16:creationId xmlns:a16="http://schemas.microsoft.com/office/drawing/2014/main" id="{150371E0-DFDE-95E1-1D1D-95BBDFDAF861}"/>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B48D49F3-1C9B-C23D-F70D-A90D4C3D5C49}"/>
              </a:ext>
            </a:extLst>
          </p:cNvPr>
          <p:cNvSpPr>
            <a:spLocks noGrp="1"/>
          </p:cNvSpPr>
          <p:nvPr>
            <p:ph type="sldNum" sz="quarter" idx="12"/>
          </p:nvPr>
        </p:nvSpPr>
        <p:spPr/>
        <p:txBody>
          <a:bodyPr/>
          <a:lstStyle/>
          <a:p>
            <a:fld id="{103B77E9-3C67-4C35-BBFC-711811075755}" type="slidenum">
              <a:rPr lang="tr-TR" smtClean="0"/>
              <a:t>‹#›</a:t>
            </a:fld>
            <a:endParaRPr lang="tr-TR"/>
          </a:p>
        </p:txBody>
      </p:sp>
    </p:spTree>
    <p:extLst>
      <p:ext uri="{BB962C8B-B14F-4D97-AF65-F5344CB8AC3E}">
        <p14:creationId xmlns:p14="http://schemas.microsoft.com/office/powerpoint/2010/main" val="3352782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FFA3E6-C620-28D2-3955-B214AA55736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1E0D841-1A1A-E8E0-5FD6-C3EC3087F4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514C637-476D-F3D1-DE9D-2D701735F418}"/>
              </a:ext>
            </a:extLst>
          </p:cNvPr>
          <p:cNvSpPr>
            <a:spLocks noGrp="1"/>
          </p:cNvSpPr>
          <p:nvPr>
            <p:ph type="dt" sz="half" idx="10"/>
          </p:nvPr>
        </p:nvSpPr>
        <p:spPr/>
        <p:txBody>
          <a:bodyPr/>
          <a:lstStyle/>
          <a:p>
            <a:fld id="{4DBE212E-9344-4612-A479-6A36D50D91AD}" type="datetime1">
              <a:rPr lang="tr-TR" smtClean="0"/>
              <a:t>1.07.2026</a:t>
            </a:fld>
            <a:endParaRPr lang="tr-TR"/>
          </a:p>
        </p:txBody>
      </p:sp>
      <p:sp>
        <p:nvSpPr>
          <p:cNvPr id="5" name="Alt Bilgi Yer Tutucusu 4">
            <a:extLst>
              <a:ext uri="{FF2B5EF4-FFF2-40B4-BE49-F238E27FC236}">
                <a16:creationId xmlns:a16="http://schemas.microsoft.com/office/drawing/2014/main" id="{5656D0AB-3513-3F58-ECB2-3D3C040DFAE8}"/>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1FE0E90-8D99-5294-EBBB-49EE9A40E53E}"/>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3691103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BB2CBE-DC94-8057-739F-D4F1AC7FAFF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D876134-D3D6-B384-2C25-BF339A5EBC8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B81846B-0935-EB88-BE32-4AADF3BB96A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EA9E647-15D9-3529-A510-CB332E1DED06}"/>
              </a:ext>
            </a:extLst>
          </p:cNvPr>
          <p:cNvSpPr>
            <a:spLocks noGrp="1"/>
          </p:cNvSpPr>
          <p:nvPr>
            <p:ph type="dt" sz="half" idx="10"/>
          </p:nvPr>
        </p:nvSpPr>
        <p:spPr/>
        <p:txBody>
          <a:bodyPr/>
          <a:lstStyle/>
          <a:p>
            <a:fld id="{8BAA2EC8-CCE6-4EB0-9BDF-65D91D6022A4}" type="datetime1">
              <a:rPr lang="tr-TR" smtClean="0"/>
              <a:t>1.07.2026</a:t>
            </a:fld>
            <a:endParaRPr lang="tr-TR"/>
          </a:p>
        </p:txBody>
      </p:sp>
      <p:sp>
        <p:nvSpPr>
          <p:cNvPr id="6" name="Alt Bilgi Yer Tutucusu 5">
            <a:extLst>
              <a:ext uri="{FF2B5EF4-FFF2-40B4-BE49-F238E27FC236}">
                <a16:creationId xmlns:a16="http://schemas.microsoft.com/office/drawing/2014/main" id="{36E11F2B-5AFF-0685-481D-7845E8D35880}"/>
              </a:ext>
            </a:extLst>
          </p:cNvPr>
          <p:cNvSpPr>
            <a:spLocks noGrp="1"/>
          </p:cNvSpPr>
          <p:nvPr>
            <p:ph type="ftr" sz="quarter" idx="11"/>
          </p:nvPr>
        </p:nvSpPr>
        <p:spPr/>
        <p:txBody>
          <a:bodyPr/>
          <a:lstStyle/>
          <a:p>
            <a:r>
              <a:rPr lang="tr-TR"/>
              <a:t>ÖĞR. GÖR. ALİ OLUK</a:t>
            </a:r>
          </a:p>
        </p:txBody>
      </p:sp>
      <p:sp>
        <p:nvSpPr>
          <p:cNvPr id="7" name="Slayt Numarası Yer Tutucusu 6">
            <a:extLst>
              <a:ext uri="{FF2B5EF4-FFF2-40B4-BE49-F238E27FC236}">
                <a16:creationId xmlns:a16="http://schemas.microsoft.com/office/drawing/2014/main" id="{E1029C08-CF4B-53F5-98E5-D8D3505F210A}"/>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127892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851378-62E5-FD11-7D3D-6395E44E254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9620259-66F4-680B-EF21-0F38AAAA7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F2E9394-47E0-600B-B2C5-7AF7BC4940A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4AD5C2BC-7A56-033A-613C-9950B355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4B5B5C0-C876-AD3E-BBA6-1431ABB3E45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50D5FFB-C8B6-E2C6-6972-35E2F1E40F80}"/>
              </a:ext>
            </a:extLst>
          </p:cNvPr>
          <p:cNvSpPr>
            <a:spLocks noGrp="1"/>
          </p:cNvSpPr>
          <p:nvPr>
            <p:ph type="dt" sz="half" idx="10"/>
          </p:nvPr>
        </p:nvSpPr>
        <p:spPr/>
        <p:txBody>
          <a:bodyPr/>
          <a:lstStyle/>
          <a:p>
            <a:fld id="{802D6973-44BD-47CC-9DD8-F26E0671A0B8}" type="datetime1">
              <a:rPr lang="tr-TR" smtClean="0"/>
              <a:t>1.07.2026</a:t>
            </a:fld>
            <a:endParaRPr lang="tr-TR"/>
          </a:p>
        </p:txBody>
      </p:sp>
      <p:sp>
        <p:nvSpPr>
          <p:cNvPr id="8" name="Alt Bilgi Yer Tutucusu 7">
            <a:extLst>
              <a:ext uri="{FF2B5EF4-FFF2-40B4-BE49-F238E27FC236}">
                <a16:creationId xmlns:a16="http://schemas.microsoft.com/office/drawing/2014/main" id="{1FE20207-F2AE-B89E-4947-CC05F51B1274}"/>
              </a:ext>
            </a:extLst>
          </p:cNvPr>
          <p:cNvSpPr>
            <a:spLocks noGrp="1"/>
          </p:cNvSpPr>
          <p:nvPr>
            <p:ph type="ftr" sz="quarter" idx="11"/>
          </p:nvPr>
        </p:nvSpPr>
        <p:spPr/>
        <p:txBody>
          <a:bodyPr/>
          <a:lstStyle/>
          <a:p>
            <a:r>
              <a:rPr lang="tr-TR"/>
              <a:t>ÖĞR. GÖR. ALİ OLUK</a:t>
            </a:r>
          </a:p>
        </p:txBody>
      </p:sp>
      <p:sp>
        <p:nvSpPr>
          <p:cNvPr id="9" name="Slayt Numarası Yer Tutucusu 8">
            <a:extLst>
              <a:ext uri="{FF2B5EF4-FFF2-40B4-BE49-F238E27FC236}">
                <a16:creationId xmlns:a16="http://schemas.microsoft.com/office/drawing/2014/main" id="{4DBE0AC6-BFA3-19CE-89AD-1311EE3E8403}"/>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900528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46B43B-B12F-4ADD-0B7C-C87FD8D8A1F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7294FEE-7A8A-BBC0-C3F2-417A23838C92}"/>
              </a:ext>
            </a:extLst>
          </p:cNvPr>
          <p:cNvSpPr>
            <a:spLocks noGrp="1"/>
          </p:cNvSpPr>
          <p:nvPr>
            <p:ph type="dt" sz="half" idx="10"/>
          </p:nvPr>
        </p:nvSpPr>
        <p:spPr/>
        <p:txBody>
          <a:bodyPr/>
          <a:lstStyle/>
          <a:p>
            <a:fld id="{ADC8E5AE-2F7B-4A41-95F2-2E4898939553}" type="datetime1">
              <a:rPr lang="tr-TR" smtClean="0"/>
              <a:t>1.07.2026</a:t>
            </a:fld>
            <a:endParaRPr lang="tr-TR"/>
          </a:p>
        </p:txBody>
      </p:sp>
      <p:sp>
        <p:nvSpPr>
          <p:cNvPr id="4" name="Alt Bilgi Yer Tutucusu 3">
            <a:extLst>
              <a:ext uri="{FF2B5EF4-FFF2-40B4-BE49-F238E27FC236}">
                <a16:creationId xmlns:a16="http://schemas.microsoft.com/office/drawing/2014/main" id="{FCD0CA0E-BED6-C6FD-BEF0-18F6AC68AEE1}"/>
              </a:ext>
            </a:extLst>
          </p:cNvPr>
          <p:cNvSpPr>
            <a:spLocks noGrp="1"/>
          </p:cNvSpPr>
          <p:nvPr>
            <p:ph type="ftr" sz="quarter" idx="11"/>
          </p:nvPr>
        </p:nvSpPr>
        <p:spPr/>
        <p:txBody>
          <a:bodyPr/>
          <a:lstStyle/>
          <a:p>
            <a:r>
              <a:rPr lang="tr-TR"/>
              <a:t>ÖĞR. GÖR. ALİ OLUK</a:t>
            </a:r>
          </a:p>
        </p:txBody>
      </p:sp>
      <p:sp>
        <p:nvSpPr>
          <p:cNvPr id="5" name="Slayt Numarası Yer Tutucusu 4">
            <a:extLst>
              <a:ext uri="{FF2B5EF4-FFF2-40B4-BE49-F238E27FC236}">
                <a16:creationId xmlns:a16="http://schemas.microsoft.com/office/drawing/2014/main" id="{029496F7-A38F-385C-0B03-AEAB847A54DE}"/>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359397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459AEC1-9127-AE52-9601-3ED7209FDA11}"/>
              </a:ext>
            </a:extLst>
          </p:cNvPr>
          <p:cNvSpPr>
            <a:spLocks noGrp="1"/>
          </p:cNvSpPr>
          <p:nvPr>
            <p:ph type="dt" sz="half" idx="10"/>
          </p:nvPr>
        </p:nvSpPr>
        <p:spPr/>
        <p:txBody>
          <a:bodyPr/>
          <a:lstStyle/>
          <a:p>
            <a:fld id="{93177184-4DAF-403C-8DDF-85DE3BF804A6}" type="datetime1">
              <a:rPr lang="tr-TR" smtClean="0"/>
              <a:t>1.07.2026</a:t>
            </a:fld>
            <a:endParaRPr lang="tr-TR"/>
          </a:p>
        </p:txBody>
      </p:sp>
      <p:sp>
        <p:nvSpPr>
          <p:cNvPr id="3" name="Alt Bilgi Yer Tutucusu 2">
            <a:extLst>
              <a:ext uri="{FF2B5EF4-FFF2-40B4-BE49-F238E27FC236}">
                <a16:creationId xmlns:a16="http://schemas.microsoft.com/office/drawing/2014/main" id="{594F2669-6387-1FDA-CD98-18E841C08091}"/>
              </a:ext>
            </a:extLst>
          </p:cNvPr>
          <p:cNvSpPr>
            <a:spLocks noGrp="1"/>
          </p:cNvSpPr>
          <p:nvPr>
            <p:ph type="ftr" sz="quarter" idx="11"/>
          </p:nvPr>
        </p:nvSpPr>
        <p:spPr/>
        <p:txBody>
          <a:bodyPr/>
          <a:lstStyle/>
          <a:p>
            <a:r>
              <a:rPr lang="tr-TR"/>
              <a:t>ÖĞR. GÖR. ALİ OLUK</a:t>
            </a:r>
          </a:p>
        </p:txBody>
      </p:sp>
      <p:sp>
        <p:nvSpPr>
          <p:cNvPr id="4" name="Slayt Numarası Yer Tutucusu 3">
            <a:extLst>
              <a:ext uri="{FF2B5EF4-FFF2-40B4-BE49-F238E27FC236}">
                <a16:creationId xmlns:a16="http://schemas.microsoft.com/office/drawing/2014/main" id="{321AF9F5-AD89-2C62-88AD-481C8B8C72C2}"/>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2877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691C1B-918B-B1F8-4ECE-83551E5D0ED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FC95D609-431F-E148-54C1-97EC5DB95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E71A3DE-E8B2-105E-EC91-EFBB268FD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43D87BB-DEBB-E6BF-C830-9033600FCAA1}"/>
              </a:ext>
            </a:extLst>
          </p:cNvPr>
          <p:cNvSpPr>
            <a:spLocks noGrp="1"/>
          </p:cNvSpPr>
          <p:nvPr>
            <p:ph type="dt" sz="half" idx="10"/>
          </p:nvPr>
        </p:nvSpPr>
        <p:spPr/>
        <p:txBody>
          <a:bodyPr/>
          <a:lstStyle/>
          <a:p>
            <a:fld id="{003F4A97-B16D-44CB-8814-A903951A3355}" type="datetime1">
              <a:rPr lang="tr-TR" smtClean="0"/>
              <a:t>1.07.2026</a:t>
            </a:fld>
            <a:endParaRPr lang="tr-TR"/>
          </a:p>
        </p:txBody>
      </p:sp>
      <p:sp>
        <p:nvSpPr>
          <p:cNvPr id="6" name="Alt Bilgi Yer Tutucusu 5">
            <a:extLst>
              <a:ext uri="{FF2B5EF4-FFF2-40B4-BE49-F238E27FC236}">
                <a16:creationId xmlns:a16="http://schemas.microsoft.com/office/drawing/2014/main" id="{BBA4F310-FE9D-CC16-70B4-D041ACAAAB3F}"/>
              </a:ext>
            </a:extLst>
          </p:cNvPr>
          <p:cNvSpPr>
            <a:spLocks noGrp="1"/>
          </p:cNvSpPr>
          <p:nvPr>
            <p:ph type="ftr" sz="quarter" idx="11"/>
          </p:nvPr>
        </p:nvSpPr>
        <p:spPr/>
        <p:txBody>
          <a:bodyPr/>
          <a:lstStyle/>
          <a:p>
            <a:r>
              <a:rPr lang="tr-TR"/>
              <a:t>ÖĞR. GÖR. ALİ OLUK</a:t>
            </a:r>
          </a:p>
        </p:txBody>
      </p:sp>
      <p:sp>
        <p:nvSpPr>
          <p:cNvPr id="7" name="Slayt Numarası Yer Tutucusu 6">
            <a:extLst>
              <a:ext uri="{FF2B5EF4-FFF2-40B4-BE49-F238E27FC236}">
                <a16:creationId xmlns:a16="http://schemas.microsoft.com/office/drawing/2014/main" id="{E8B96A9E-9BEE-E670-968F-07F2C388028E}"/>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4185392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11DA66-4CCE-0CB4-CEDC-B5AA1A2F125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018BCED-8DE2-E630-5E15-A3245F1DCE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7C6CEDD-56D7-BC1D-BDDF-2E1B2B31A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4875058-3196-77D7-17DB-F7178CD53811}"/>
              </a:ext>
            </a:extLst>
          </p:cNvPr>
          <p:cNvSpPr>
            <a:spLocks noGrp="1"/>
          </p:cNvSpPr>
          <p:nvPr>
            <p:ph type="dt" sz="half" idx="10"/>
          </p:nvPr>
        </p:nvSpPr>
        <p:spPr/>
        <p:txBody>
          <a:bodyPr/>
          <a:lstStyle/>
          <a:p>
            <a:fld id="{97FF3620-EDE4-46E6-9EF2-B6DE4BDC13CA}" type="datetime1">
              <a:rPr lang="tr-TR" smtClean="0"/>
              <a:t>1.07.2026</a:t>
            </a:fld>
            <a:endParaRPr lang="tr-TR"/>
          </a:p>
        </p:txBody>
      </p:sp>
      <p:sp>
        <p:nvSpPr>
          <p:cNvPr id="6" name="Alt Bilgi Yer Tutucusu 5">
            <a:extLst>
              <a:ext uri="{FF2B5EF4-FFF2-40B4-BE49-F238E27FC236}">
                <a16:creationId xmlns:a16="http://schemas.microsoft.com/office/drawing/2014/main" id="{944AB686-4DE8-EDCC-5632-54208EEDB0D8}"/>
              </a:ext>
            </a:extLst>
          </p:cNvPr>
          <p:cNvSpPr>
            <a:spLocks noGrp="1"/>
          </p:cNvSpPr>
          <p:nvPr>
            <p:ph type="ftr" sz="quarter" idx="11"/>
          </p:nvPr>
        </p:nvSpPr>
        <p:spPr/>
        <p:txBody>
          <a:bodyPr/>
          <a:lstStyle/>
          <a:p>
            <a:r>
              <a:rPr lang="tr-TR"/>
              <a:t>ÖĞR. GÖR. ALİ OLUK</a:t>
            </a:r>
          </a:p>
        </p:txBody>
      </p:sp>
      <p:sp>
        <p:nvSpPr>
          <p:cNvPr id="7" name="Slayt Numarası Yer Tutucusu 6">
            <a:extLst>
              <a:ext uri="{FF2B5EF4-FFF2-40B4-BE49-F238E27FC236}">
                <a16:creationId xmlns:a16="http://schemas.microsoft.com/office/drawing/2014/main" id="{7D545446-2DBC-404F-F411-E91F31B68AC6}"/>
              </a:ext>
            </a:extLst>
          </p:cNvPr>
          <p:cNvSpPr>
            <a:spLocks noGrp="1"/>
          </p:cNvSpPr>
          <p:nvPr>
            <p:ph type="sldNum" sz="quarter" idx="12"/>
          </p:nvPr>
        </p:nvSpPr>
        <p:spPr/>
        <p:txBody>
          <a:bodyPr/>
          <a:lstStyle/>
          <a:p>
            <a:fld id="{98D1A948-F723-44D0-9112-FAEB9D266EE7}" type="slidenum">
              <a:rPr lang="tr-TR" smtClean="0"/>
              <a:t>‹#›</a:t>
            </a:fld>
            <a:endParaRPr lang="tr-TR"/>
          </a:p>
        </p:txBody>
      </p:sp>
    </p:spTree>
    <p:extLst>
      <p:ext uri="{BB962C8B-B14F-4D97-AF65-F5344CB8AC3E}">
        <p14:creationId xmlns:p14="http://schemas.microsoft.com/office/powerpoint/2010/main" val="3075138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D8BB320-C01A-B5BA-12FD-ACB20B5D204D}"/>
              </a:ext>
            </a:extLst>
          </p:cNvPr>
          <p:cNvSpPr>
            <a:spLocks noGrp="1"/>
          </p:cNvSpPr>
          <p:nvPr>
            <p:ph type="title"/>
          </p:nvPr>
        </p:nvSpPr>
        <p:spPr>
          <a:xfrm>
            <a:off x="1188720" y="365125"/>
            <a:ext cx="10165080" cy="1325563"/>
          </a:xfrm>
          <a:prstGeom prst="rect">
            <a:avLst/>
          </a:prstGeom>
        </p:spPr>
        <p:txBody>
          <a:bodyPr vert="horz" lIns="91440" tIns="45720" rIns="91440" bIns="45720" rtlCol="0" anchor="ctr">
            <a:normAutofit/>
          </a:bodyPr>
          <a:lstStyle/>
          <a:p>
            <a:r>
              <a:rPr lang="tr-TR" dirty="0"/>
              <a:t>Örnek: Yaratıcı Drama Nedir?</a:t>
            </a:r>
          </a:p>
        </p:txBody>
      </p:sp>
      <p:sp>
        <p:nvSpPr>
          <p:cNvPr id="3" name="Metin Yer Tutucusu 2">
            <a:extLst>
              <a:ext uri="{FF2B5EF4-FFF2-40B4-BE49-F238E27FC236}">
                <a16:creationId xmlns:a16="http://schemas.microsoft.com/office/drawing/2014/main" id="{A8128440-113F-0F80-D1AC-FA752BE18606}"/>
              </a:ext>
            </a:extLst>
          </p:cNvPr>
          <p:cNvSpPr>
            <a:spLocks noGrp="1"/>
          </p:cNvSpPr>
          <p:nvPr>
            <p:ph type="body" idx="1"/>
          </p:nvPr>
        </p:nvSpPr>
        <p:spPr>
          <a:xfrm>
            <a:off x="1188718" y="1825625"/>
            <a:ext cx="10165081" cy="4351338"/>
          </a:xfrm>
          <a:prstGeom prst="rect">
            <a:avLst/>
          </a:prstGeom>
          <a:ln w="38100">
            <a:solidFill>
              <a:srgbClr val="FF0000"/>
            </a:solidFill>
          </a:ln>
        </p:spPr>
        <p:txBody>
          <a:bodyPr vert="horz" lIns="91440" tIns="45720" rIns="91440" bIns="45720" rtlCol="0">
            <a:normAutofit/>
          </a:bodyPr>
          <a:lstStyle/>
          <a:p>
            <a:pPr algn="just" rtl="0">
              <a:lnSpc>
                <a:spcPct val="150000"/>
              </a:lnSpc>
            </a:pPr>
            <a:r>
              <a:rPr lang="tr-TR" dirty="0"/>
              <a:t>Öğrencinin yaratıcılığını geliştiren, onu yetiştiren ve hayata hazırlayan drama, eğitimde hem bir alanı hem bir dersi hem de bir öğretim yöntemini ifade etmektedir.</a:t>
            </a:r>
          </a:p>
        </p:txBody>
      </p:sp>
      <p:sp>
        <p:nvSpPr>
          <p:cNvPr id="4" name="Veri Yer Tutucusu 3">
            <a:extLst>
              <a:ext uri="{FF2B5EF4-FFF2-40B4-BE49-F238E27FC236}">
                <a16:creationId xmlns:a16="http://schemas.microsoft.com/office/drawing/2014/main" id="{6831AEE0-5E25-4FE1-CF64-2294D1C6C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D52DC9-ECD3-45BC-8DCE-55586771CF79}" type="datetime1">
              <a:rPr lang="tr-TR" smtClean="0"/>
              <a:t>1.07.2026</a:t>
            </a:fld>
            <a:endParaRPr lang="tr-TR"/>
          </a:p>
        </p:txBody>
      </p:sp>
      <p:sp>
        <p:nvSpPr>
          <p:cNvPr id="5" name="Alt Bilgi Yer Tutucusu 4">
            <a:extLst>
              <a:ext uri="{FF2B5EF4-FFF2-40B4-BE49-F238E27FC236}">
                <a16:creationId xmlns:a16="http://schemas.microsoft.com/office/drawing/2014/main" id="{1F9C75FE-F87C-1F36-7D66-0644FA4FF8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tr-TR"/>
              <a:t>ÖĞR. GÖR. ALİ OLUK</a:t>
            </a:r>
          </a:p>
        </p:txBody>
      </p:sp>
      <p:sp>
        <p:nvSpPr>
          <p:cNvPr id="6" name="Slayt Numarası Yer Tutucusu 5">
            <a:extLst>
              <a:ext uri="{FF2B5EF4-FFF2-40B4-BE49-F238E27FC236}">
                <a16:creationId xmlns:a16="http://schemas.microsoft.com/office/drawing/2014/main" id="{FBDA2A62-1CBE-7898-AB5C-1903001AE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D1A948-F723-44D0-9112-FAEB9D266EE7}" type="slidenum">
              <a:rPr lang="tr-TR" smtClean="0"/>
              <a:t>‹#›</a:t>
            </a:fld>
            <a:endParaRPr lang="tr-TR"/>
          </a:p>
        </p:txBody>
      </p:sp>
      <p:pic>
        <p:nvPicPr>
          <p:cNvPr id="7" name="Resim 6">
            <a:extLst>
              <a:ext uri="{FF2B5EF4-FFF2-40B4-BE49-F238E27FC236}">
                <a16:creationId xmlns:a16="http://schemas.microsoft.com/office/drawing/2014/main" id="{722D2BD5-3696-0BBF-09CA-69AB4753533B}"/>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4884" y="99980"/>
            <a:ext cx="885781" cy="915004"/>
          </a:xfrm>
          <a:prstGeom prst="rect">
            <a:avLst/>
          </a:prstGeom>
          <a:noFill/>
        </p:spPr>
      </p:pic>
    </p:spTree>
    <p:extLst>
      <p:ext uri="{BB962C8B-B14F-4D97-AF65-F5344CB8AC3E}">
        <p14:creationId xmlns:p14="http://schemas.microsoft.com/office/powerpoint/2010/main" val="889275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just"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5D34CA6-FDA0-E955-66CA-DB52D022F3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Kaynaklar</a:t>
            </a:r>
          </a:p>
        </p:txBody>
      </p:sp>
      <p:sp>
        <p:nvSpPr>
          <p:cNvPr id="3" name="Metin Yer Tutucusu 2">
            <a:extLst>
              <a:ext uri="{FF2B5EF4-FFF2-40B4-BE49-F238E27FC236}">
                <a16:creationId xmlns:a16="http://schemas.microsoft.com/office/drawing/2014/main" id="{EC7EB061-EB1F-DC63-13F9-FE0326806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4"/>
            <a:r>
              <a:rPr lang="tr-TR" dirty="0"/>
              <a:t>Beşinci düzey</a:t>
            </a:r>
          </a:p>
        </p:txBody>
      </p:sp>
      <p:sp>
        <p:nvSpPr>
          <p:cNvPr id="4" name="Veri Yer Tutucusu 3">
            <a:extLst>
              <a:ext uri="{FF2B5EF4-FFF2-40B4-BE49-F238E27FC236}">
                <a16:creationId xmlns:a16="http://schemas.microsoft.com/office/drawing/2014/main" id="{71847DA7-9457-2F13-92E2-D3127D3F2C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5DAB0B-A212-4F64-9F04-ED70B54CC3D4}" type="datetime1">
              <a:rPr lang="tr-TR" smtClean="0"/>
              <a:t>1.07.2026</a:t>
            </a:fld>
            <a:endParaRPr lang="tr-TR"/>
          </a:p>
        </p:txBody>
      </p:sp>
      <p:sp>
        <p:nvSpPr>
          <p:cNvPr id="5" name="Alt Bilgi Yer Tutucusu 4">
            <a:extLst>
              <a:ext uri="{FF2B5EF4-FFF2-40B4-BE49-F238E27FC236}">
                <a16:creationId xmlns:a16="http://schemas.microsoft.com/office/drawing/2014/main" id="{436D99CD-621F-DB9D-2CD9-9C432FFE9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tr-TR"/>
              <a:t>ÖĞR. GÖR. ALİ OLUK</a:t>
            </a:r>
          </a:p>
        </p:txBody>
      </p:sp>
      <p:sp>
        <p:nvSpPr>
          <p:cNvPr id="6" name="Slayt Numarası Yer Tutucusu 5">
            <a:extLst>
              <a:ext uri="{FF2B5EF4-FFF2-40B4-BE49-F238E27FC236}">
                <a16:creationId xmlns:a16="http://schemas.microsoft.com/office/drawing/2014/main" id="{A3F08739-1DC1-C634-E855-9B80C65B4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3B77E9-3C67-4C35-BBFC-711811075755}" type="slidenum">
              <a:rPr lang="tr-TR" smtClean="0"/>
              <a:t>‹#›</a:t>
            </a:fld>
            <a:endParaRPr lang="tr-TR"/>
          </a:p>
        </p:txBody>
      </p:sp>
    </p:spTree>
    <p:extLst>
      <p:ext uri="{BB962C8B-B14F-4D97-AF65-F5344CB8AC3E}">
        <p14:creationId xmlns:p14="http://schemas.microsoft.com/office/powerpoint/2010/main" val="3959728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madran.net/wp-content/uploads/2013/09/bote205_4_Gorsel_Tasarim_Ilkeleri.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65487D-5BCD-F4CC-009E-7744BFF3DC20}"/>
              </a:ext>
            </a:extLst>
          </p:cNvPr>
          <p:cNvSpPr>
            <a:spLocks noGrp="1"/>
          </p:cNvSpPr>
          <p:nvPr>
            <p:ph type="ctrTitle"/>
          </p:nvPr>
        </p:nvSpPr>
        <p:spPr/>
        <p:txBody>
          <a:bodyPr/>
          <a:lstStyle/>
          <a:p>
            <a:r>
              <a:rPr lang="tr-TR" dirty="0"/>
              <a:t>BİLGİSAYARDA DİZGİ TASARIM</a:t>
            </a:r>
          </a:p>
        </p:txBody>
      </p:sp>
      <p:sp>
        <p:nvSpPr>
          <p:cNvPr id="3" name="Alt Başlık 2">
            <a:extLst>
              <a:ext uri="{FF2B5EF4-FFF2-40B4-BE49-F238E27FC236}">
                <a16:creationId xmlns:a16="http://schemas.microsoft.com/office/drawing/2014/main" id="{6A3BE055-7531-60B0-E21B-FEE6BCB91065}"/>
              </a:ext>
            </a:extLst>
          </p:cNvPr>
          <p:cNvSpPr>
            <a:spLocks noGrp="1"/>
          </p:cNvSpPr>
          <p:nvPr>
            <p:ph type="subTitle" idx="1"/>
          </p:nvPr>
        </p:nvSpPr>
        <p:spPr/>
        <p:txBody>
          <a:bodyPr/>
          <a:lstStyle/>
          <a:p>
            <a:r>
              <a:rPr lang="tr-TR" dirty="0"/>
              <a:t>2. HAFTA – Görsel Tasarım İlkeleri</a:t>
            </a:r>
          </a:p>
        </p:txBody>
      </p:sp>
    </p:spTree>
    <p:extLst>
      <p:ext uri="{BB962C8B-B14F-4D97-AF65-F5344CB8AC3E}">
        <p14:creationId xmlns:p14="http://schemas.microsoft.com/office/powerpoint/2010/main" val="405807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2917C-DCE3-F518-2B70-E2E42A7B9F18}"/>
              </a:ext>
            </a:extLst>
          </p:cNvPr>
          <p:cNvSpPr>
            <a:spLocks noGrp="1"/>
          </p:cNvSpPr>
          <p:nvPr>
            <p:ph type="title"/>
          </p:nvPr>
        </p:nvSpPr>
        <p:spPr/>
        <p:txBody>
          <a:bodyPr/>
          <a:lstStyle/>
          <a:p>
            <a:r>
              <a:rPr lang="tr-TR" dirty="0"/>
              <a:t>VURGU</a:t>
            </a:r>
          </a:p>
        </p:txBody>
      </p:sp>
      <p:sp>
        <p:nvSpPr>
          <p:cNvPr id="3" name="İçerik Yer Tutucusu 2">
            <a:extLst>
              <a:ext uri="{FF2B5EF4-FFF2-40B4-BE49-F238E27FC236}">
                <a16:creationId xmlns:a16="http://schemas.microsoft.com/office/drawing/2014/main" id="{E5F28955-5D49-4201-C894-D0785637AC72}"/>
              </a:ext>
            </a:extLst>
          </p:cNvPr>
          <p:cNvSpPr>
            <a:spLocks noGrp="1"/>
          </p:cNvSpPr>
          <p:nvPr>
            <p:ph idx="1"/>
          </p:nvPr>
        </p:nvSpPr>
        <p:spPr/>
        <p:txBody>
          <a:bodyPr>
            <a:normAutofit/>
          </a:bodyPr>
          <a:lstStyle/>
          <a:p>
            <a:r>
              <a:rPr lang="tr-TR" dirty="0"/>
              <a:t>Tasarımda izleyicinin dikkatini ilk olarak çekmek istediğiniz en önemli alandır. Her tasarımın net bir odak noktasına ihtiyacı vardır; aksi takdirde göz nereye bakacağını bilemez.</a:t>
            </a:r>
          </a:p>
          <a:p>
            <a:pPr>
              <a:buFont typeface="Arial" panose="020B0604020202020204" pitchFamily="34" charset="0"/>
              <a:buChar char="•"/>
            </a:pPr>
            <a:r>
              <a:rPr lang="tr-TR" b="1" dirty="0"/>
              <a:t>Nasıl Sağlanır?</a:t>
            </a:r>
            <a:r>
              <a:rPr lang="tr-TR" dirty="0"/>
              <a:t> Bir ögeyi diğerlerinden daha büyük yaparak, tamamen zıt bir renk kullanarak, etrafına yoğun bir boşluk bırakarak veya farklı bir şekil tercih ederek vurgu oluşturabilirsiniz.</a:t>
            </a:r>
          </a:p>
          <a:p>
            <a:endParaRPr lang="tr-TR" dirty="0"/>
          </a:p>
        </p:txBody>
      </p:sp>
      <p:sp>
        <p:nvSpPr>
          <p:cNvPr id="4" name="Veri Yer Tutucusu 3">
            <a:extLst>
              <a:ext uri="{FF2B5EF4-FFF2-40B4-BE49-F238E27FC236}">
                <a16:creationId xmlns:a16="http://schemas.microsoft.com/office/drawing/2014/main" id="{4239F7E3-6C78-09CF-82B9-802B1B2CD69A}"/>
              </a:ext>
            </a:extLst>
          </p:cNvPr>
          <p:cNvSpPr>
            <a:spLocks noGrp="1"/>
          </p:cNvSpPr>
          <p:nvPr>
            <p:ph type="dt" sz="half" idx="10"/>
          </p:nvPr>
        </p:nvSpPr>
        <p:spPr/>
        <p:txBody>
          <a:bodyPr/>
          <a:lstStyle/>
          <a:p>
            <a:fld id="{C2371CC9-F5F7-4B80-94A0-A21042CC7CD4}" type="datetime1">
              <a:rPr lang="tr-TR" smtClean="0"/>
              <a:t>1.07.2026</a:t>
            </a:fld>
            <a:endParaRPr lang="tr-TR"/>
          </a:p>
        </p:txBody>
      </p:sp>
      <p:sp>
        <p:nvSpPr>
          <p:cNvPr id="5" name="Alt Bilgi Yer Tutucusu 4">
            <a:extLst>
              <a:ext uri="{FF2B5EF4-FFF2-40B4-BE49-F238E27FC236}">
                <a16:creationId xmlns:a16="http://schemas.microsoft.com/office/drawing/2014/main" id="{5CE1BE2F-1205-28B6-A63D-0513D9BBD3C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36619C1-49A5-70BF-1CFC-149101D0FD9E}"/>
              </a:ext>
            </a:extLst>
          </p:cNvPr>
          <p:cNvSpPr>
            <a:spLocks noGrp="1"/>
          </p:cNvSpPr>
          <p:nvPr>
            <p:ph type="sldNum" sz="quarter" idx="12"/>
          </p:nvPr>
        </p:nvSpPr>
        <p:spPr/>
        <p:txBody>
          <a:bodyPr/>
          <a:lstStyle/>
          <a:p>
            <a:fld id="{98D1A948-F723-44D0-9112-FAEB9D266EE7}" type="slidenum">
              <a:rPr lang="tr-TR" smtClean="0"/>
              <a:t>10</a:t>
            </a:fld>
            <a:endParaRPr lang="tr-TR"/>
          </a:p>
        </p:txBody>
      </p:sp>
    </p:spTree>
    <p:extLst>
      <p:ext uri="{BB962C8B-B14F-4D97-AF65-F5344CB8AC3E}">
        <p14:creationId xmlns:p14="http://schemas.microsoft.com/office/powerpoint/2010/main" val="62345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FD0F64-942D-4B90-BC3F-8943C6CF9149}"/>
              </a:ext>
            </a:extLst>
          </p:cNvPr>
          <p:cNvSpPr>
            <a:spLocks noGrp="1"/>
          </p:cNvSpPr>
          <p:nvPr>
            <p:ph type="title"/>
          </p:nvPr>
        </p:nvSpPr>
        <p:spPr/>
        <p:txBody>
          <a:bodyPr/>
          <a:lstStyle/>
          <a:p>
            <a:r>
              <a:rPr lang="tr-TR" dirty="0"/>
              <a:t>HİYERARŞİ</a:t>
            </a:r>
          </a:p>
        </p:txBody>
      </p:sp>
      <p:sp>
        <p:nvSpPr>
          <p:cNvPr id="3" name="İçerik Yer Tutucusu 2">
            <a:extLst>
              <a:ext uri="{FF2B5EF4-FFF2-40B4-BE49-F238E27FC236}">
                <a16:creationId xmlns:a16="http://schemas.microsoft.com/office/drawing/2014/main" id="{BED295A3-D5C0-454C-A9D6-869447327ABC}"/>
              </a:ext>
            </a:extLst>
          </p:cNvPr>
          <p:cNvSpPr>
            <a:spLocks noGrp="1"/>
          </p:cNvSpPr>
          <p:nvPr>
            <p:ph idx="1"/>
          </p:nvPr>
        </p:nvSpPr>
        <p:spPr/>
        <p:txBody>
          <a:bodyPr>
            <a:normAutofit/>
          </a:bodyPr>
          <a:lstStyle/>
          <a:p>
            <a:r>
              <a:rPr lang="tr-TR" dirty="0"/>
              <a:t>Bilgilerin önem sırasına göre dizilmesidir. İzleyicinin tasarımı hangi sırayla okuyacağını veya inceleyeceğini belirler.</a:t>
            </a:r>
          </a:p>
          <a:p>
            <a:pPr>
              <a:buFont typeface="Arial" panose="020B0604020202020204" pitchFamily="34" charset="0"/>
              <a:buChar char="•"/>
            </a:pPr>
            <a:r>
              <a:rPr lang="tr-TR" b="1" dirty="0"/>
              <a:t>İşlevi:</a:t>
            </a:r>
            <a:r>
              <a:rPr lang="tr-TR" dirty="0"/>
              <a:t> İyi bir hiyerarşi, karmaşık bilgileri sindirmeyi kolaylaştırır. Örneğin bir afişte önce devasa başlığı (1. seviye), sonra alt başlığı (2. seviye), en son ise küçük detay metinlerini (3. seviye) okuruz. Boyut, renk, konumlandırma ve font kalınlığı ile hiyerarşi inşa edilir.</a:t>
            </a:r>
          </a:p>
          <a:p>
            <a:endParaRPr lang="tr-TR" dirty="0"/>
          </a:p>
          <a:p>
            <a:endParaRPr lang="tr-TR" dirty="0"/>
          </a:p>
        </p:txBody>
      </p:sp>
      <p:sp>
        <p:nvSpPr>
          <p:cNvPr id="4" name="Veri Yer Tutucusu 3">
            <a:extLst>
              <a:ext uri="{FF2B5EF4-FFF2-40B4-BE49-F238E27FC236}">
                <a16:creationId xmlns:a16="http://schemas.microsoft.com/office/drawing/2014/main" id="{D421F530-817B-4FC6-BD43-166A908F5681}"/>
              </a:ext>
            </a:extLst>
          </p:cNvPr>
          <p:cNvSpPr>
            <a:spLocks noGrp="1"/>
          </p:cNvSpPr>
          <p:nvPr>
            <p:ph type="dt" sz="half" idx="10"/>
          </p:nvPr>
        </p:nvSpPr>
        <p:spPr/>
        <p:txBody>
          <a:bodyPr/>
          <a:lstStyle/>
          <a:p>
            <a:fld id="{5C441F48-E136-4A79-A6D1-39577572F642}" type="datetime1">
              <a:rPr lang="tr-TR" smtClean="0"/>
              <a:t>1.07.2026</a:t>
            </a:fld>
            <a:endParaRPr lang="tr-TR"/>
          </a:p>
        </p:txBody>
      </p:sp>
      <p:sp>
        <p:nvSpPr>
          <p:cNvPr id="5" name="Alt Bilgi Yer Tutucusu 4">
            <a:extLst>
              <a:ext uri="{FF2B5EF4-FFF2-40B4-BE49-F238E27FC236}">
                <a16:creationId xmlns:a16="http://schemas.microsoft.com/office/drawing/2014/main" id="{3C3920B2-C65A-4226-86DB-C24049D1B203}"/>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8B5C7730-B5D7-4106-B0A5-3900AC973A25}"/>
              </a:ext>
            </a:extLst>
          </p:cNvPr>
          <p:cNvSpPr>
            <a:spLocks noGrp="1"/>
          </p:cNvSpPr>
          <p:nvPr>
            <p:ph type="sldNum" sz="quarter" idx="12"/>
          </p:nvPr>
        </p:nvSpPr>
        <p:spPr/>
        <p:txBody>
          <a:bodyPr/>
          <a:lstStyle/>
          <a:p>
            <a:fld id="{98D1A948-F723-44D0-9112-FAEB9D266EE7}" type="slidenum">
              <a:rPr lang="tr-TR" smtClean="0"/>
              <a:t>11</a:t>
            </a:fld>
            <a:endParaRPr lang="tr-TR"/>
          </a:p>
        </p:txBody>
      </p:sp>
    </p:spTree>
    <p:extLst>
      <p:ext uri="{BB962C8B-B14F-4D97-AF65-F5344CB8AC3E}">
        <p14:creationId xmlns:p14="http://schemas.microsoft.com/office/powerpoint/2010/main" val="37713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FD0F64-942D-4B90-BC3F-8943C6CF9149}"/>
              </a:ext>
            </a:extLst>
          </p:cNvPr>
          <p:cNvSpPr>
            <a:spLocks noGrp="1"/>
          </p:cNvSpPr>
          <p:nvPr>
            <p:ph type="title"/>
          </p:nvPr>
        </p:nvSpPr>
        <p:spPr/>
        <p:txBody>
          <a:bodyPr/>
          <a:lstStyle/>
          <a:p>
            <a:r>
              <a:rPr lang="tr-TR" dirty="0"/>
              <a:t>HİZALAMA</a:t>
            </a:r>
          </a:p>
        </p:txBody>
      </p:sp>
      <p:sp>
        <p:nvSpPr>
          <p:cNvPr id="3" name="İçerik Yer Tutucusu 2">
            <a:extLst>
              <a:ext uri="{FF2B5EF4-FFF2-40B4-BE49-F238E27FC236}">
                <a16:creationId xmlns:a16="http://schemas.microsoft.com/office/drawing/2014/main" id="{BED295A3-D5C0-454C-A9D6-869447327ABC}"/>
              </a:ext>
            </a:extLst>
          </p:cNvPr>
          <p:cNvSpPr>
            <a:spLocks noGrp="1"/>
          </p:cNvSpPr>
          <p:nvPr>
            <p:ph idx="1"/>
          </p:nvPr>
        </p:nvSpPr>
        <p:spPr/>
        <p:txBody>
          <a:bodyPr>
            <a:normAutofit fontScale="92500"/>
          </a:bodyPr>
          <a:lstStyle/>
          <a:p>
            <a:r>
              <a:rPr lang="tr-TR" dirty="0"/>
              <a:t>Tasarım elemanlarının birbirleriyle ve sayfa kenarlarıyla görünmez bir çizgi üzerinde hizalanmasıdır. Dünyanın en yaratıcı tasarımı bile kötü hizalandığında amatörce görünür.</a:t>
            </a:r>
          </a:p>
          <a:p>
            <a:pPr>
              <a:buFont typeface="Arial" panose="020B0604020202020204" pitchFamily="34" charset="0"/>
              <a:buChar char="•"/>
            </a:pPr>
            <a:r>
              <a:rPr lang="tr-TR" b="1" dirty="0"/>
              <a:t>İşlevi:</a:t>
            </a:r>
            <a:r>
              <a:rPr lang="tr-TR" dirty="0"/>
              <a:t> Ögeler arasında görünmez bir bağ kurar, gözün sayfada rahatça gezinmesini sağlar ve tasarıma temiz, profesyonel, düzenli bir yapı kazandırır. Rastgele yerleşimlerden her zaman kaçınılmalıdır.</a:t>
            </a:r>
          </a:p>
          <a:p>
            <a:endParaRPr lang="tr-TR" dirty="0"/>
          </a:p>
          <a:p>
            <a:endParaRPr lang="tr-TR" dirty="0"/>
          </a:p>
        </p:txBody>
      </p:sp>
      <p:sp>
        <p:nvSpPr>
          <p:cNvPr id="4" name="Veri Yer Tutucusu 3">
            <a:extLst>
              <a:ext uri="{FF2B5EF4-FFF2-40B4-BE49-F238E27FC236}">
                <a16:creationId xmlns:a16="http://schemas.microsoft.com/office/drawing/2014/main" id="{D421F530-817B-4FC6-BD43-166A908F5681}"/>
              </a:ext>
            </a:extLst>
          </p:cNvPr>
          <p:cNvSpPr>
            <a:spLocks noGrp="1"/>
          </p:cNvSpPr>
          <p:nvPr>
            <p:ph type="dt" sz="half" idx="10"/>
          </p:nvPr>
        </p:nvSpPr>
        <p:spPr/>
        <p:txBody>
          <a:bodyPr/>
          <a:lstStyle/>
          <a:p>
            <a:fld id="{5C441F48-E136-4A79-A6D1-39577572F642}" type="datetime1">
              <a:rPr lang="tr-TR" smtClean="0"/>
              <a:t>1.07.2026</a:t>
            </a:fld>
            <a:endParaRPr lang="tr-TR"/>
          </a:p>
        </p:txBody>
      </p:sp>
      <p:sp>
        <p:nvSpPr>
          <p:cNvPr id="5" name="Alt Bilgi Yer Tutucusu 4">
            <a:extLst>
              <a:ext uri="{FF2B5EF4-FFF2-40B4-BE49-F238E27FC236}">
                <a16:creationId xmlns:a16="http://schemas.microsoft.com/office/drawing/2014/main" id="{3C3920B2-C65A-4226-86DB-C24049D1B203}"/>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8B5C7730-B5D7-4106-B0A5-3900AC973A25}"/>
              </a:ext>
            </a:extLst>
          </p:cNvPr>
          <p:cNvSpPr>
            <a:spLocks noGrp="1"/>
          </p:cNvSpPr>
          <p:nvPr>
            <p:ph type="sldNum" sz="quarter" idx="12"/>
          </p:nvPr>
        </p:nvSpPr>
        <p:spPr/>
        <p:txBody>
          <a:bodyPr/>
          <a:lstStyle/>
          <a:p>
            <a:fld id="{98D1A948-F723-44D0-9112-FAEB9D266EE7}" type="slidenum">
              <a:rPr lang="tr-TR" smtClean="0"/>
              <a:t>12</a:t>
            </a:fld>
            <a:endParaRPr lang="tr-TR"/>
          </a:p>
        </p:txBody>
      </p:sp>
    </p:spTree>
    <p:extLst>
      <p:ext uri="{BB962C8B-B14F-4D97-AF65-F5344CB8AC3E}">
        <p14:creationId xmlns:p14="http://schemas.microsoft.com/office/powerpoint/2010/main" val="210539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B4EF15-AF16-4A1C-A7C5-198820F36D9E}"/>
              </a:ext>
            </a:extLst>
          </p:cNvPr>
          <p:cNvSpPr>
            <a:spLocks noGrp="1"/>
          </p:cNvSpPr>
          <p:nvPr>
            <p:ph type="title"/>
          </p:nvPr>
        </p:nvSpPr>
        <p:spPr/>
        <p:txBody>
          <a:bodyPr/>
          <a:lstStyle/>
          <a:p>
            <a:r>
              <a:rPr lang="tr-TR" dirty="0"/>
              <a:t>YAKINLIK</a:t>
            </a:r>
          </a:p>
        </p:txBody>
      </p:sp>
      <p:sp>
        <p:nvSpPr>
          <p:cNvPr id="3" name="İçerik Yer Tutucusu 2">
            <a:extLst>
              <a:ext uri="{FF2B5EF4-FFF2-40B4-BE49-F238E27FC236}">
                <a16:creationId xmlns:a16="http://schemas.microsoft.com/office/drawing/2014/main" id="{B814570F-19D1-4B2E-9556-743445B93BFD}"/>
              </a:ext>
            </a:extLst>
          </p:cNvPr>
          <p:cNvSpPr>
            <a:spLocks noGrp="1"/>
          </p:cNvSpPr>
          <p:nvPr>
            <p:ph idx="1"/>
          </p:nvPr>
        </p:nvSpPr>
        <p:spPr/>
        <p:txBody>
          <a:bodyPr/>
          <a:lstStyle/>
          <a:p>
            <a:r>
              <a:rPr lang="tr-TR" dirty="0"/>
              <a:t>İlişkili olan ögelerin birbirine yakın, ilişkisiz ögelerin ise birbirinden uzak yerleştirilmesi ilkesidir.</a:t>
            </a:r>
          </a:p>
          <a:p>
            <a:pPr>
              <a:buFont typeface="Arial" panose="020B0604020202020204" pitchFamily="34" charset="0"/>
              <a:buChar char="•"/>
            </a:pPr>
            <a:r>
              <a:rPr lang="tr-TR" b="1" dirty="0"/>
              <a:t>İşlevi:</a:t>
            </a:r>
            <a:r>
              <a:rPr lang="tr-TR" dirty="0"/>
              <a:t> İnsan beyni birbirine yakın nesneleri otomatik olarak bir bütün veya grup olarak algılar. Örneğin bir kartvizitte isim ve unvan birbirine yakınken, iletişim bilgileri ayrı bir grup olarak biraz daha mesafeli durur. Bu, bilgilerin organize olmasını sağlar.</a:t>
            </a:r>
          </a:p>
          <a:p>
            <a:endParaRPr lang="tr-TR" dirty="0"/>
          </a:p>
        </p:txBody>
      </p:sp>
      <p:sp>
        <p:nvSpPr>
          <p:cNvPr id="4" name="Veri Yer Tutucusu 3">
            <a:extLst>
              <a:ext uri="{FF2B5EF4-FFF2-40B4-BE49-F238E27FC236}">
                <a16:creationId xmlns:a16="http://schemas.microsoft.com/office/drawing/2014/main" id="{4A564807-437D-45E4-943B-ABC02D3B5475}"/>
              </a:ext>
            </a:extLst>
          </p:cNvPr>
          <p:cNvSpPr>
            <a:spLocks noGrp="1"/>
          </p:cNvSpPr>
          <p:nvPr>
            <p:ph type="dt" sz="half" idx="10"/>
          </p:nvPr>
        </p:nvSpPr>
        <p:spPr/>
        <p:txBody>
          <a:bodyPr/>
          <a:lstStyle/>
          <a:p>
            <a:fld id="{5C441F48-E136-4A79-A6D1-39577572F642}" type="datetime1">
              <a:rPr lang="tr-TR" smtClean="0"/>
              <a:t>1.07.2026</a:t>
            </a:fld>
            <a:endParaRPr lang="tr-TR"/>
          </a:p>
        </p:txBody>
      </p:sp>
      <p:sp>
        <p:nvSpPr>
          <p:cNvPr id="5" name="Alt Bilgi Yer Tutucusu 4">
            <a:extLst>
              <a:ext uri="{FF2B5EF4-FFF2-40B4-BE49-F238E27FC236}">
                <a16:creationId xmlns:a16="http://schemas.microsoft.com/office/drawing/2014/main" id="{096AED42-4DEE-4243-80B9-EB069288220A}"/>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0232871B-D143-4A1F-B270-1739B4348D78}"/>
              </a:ext>
            </a:extLst>
          </p:cNvPr>
          <p:cNvSpPr>
            <a:spLocks noGrp="1"/>
          </p:cNvSpPr>
          <p:nvPr>
            <p:ph type="sldNum" sz="quarter" idx="12"/>
          </p:nvPr>
        </p:nvSpPr>
        <p:spPr/>
        <p:txBody>
          <a:bodyPr/>
          <a:lstStyle/>
          <a:p>
            <a:fld id="{98D1A948-F723-44D0-9112-FAEB9D266EE7}" type="slidenum">
              <a:rPr lang="tr-TR" smtClean="0"/>
              <a:t>13</a:t>
            </a:fld>
            <a:endParaRPr lang="tr-TR"/>
          </a:p>
        </p:txBody>
      </p:sp>
    </p:spTree>
    <p:extLst>
      <p:ext uri="{BB962C8B-B14F-4D97-AF65-F5344CB8AC3E}">
        <p14:creationId xmlns:p14="http://schemas.microsoft.com/office/powerpoint/2010/main" val="658672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6285DE-BD3E-4617-B51A-C416193BD0F1}"/>
              </a:ext>
            </a:extLst>
          </p:cNvPr>
          <p:cNvSpPr>
            <a:spLocks noGrp="1"/>
          </p:cNvSpPr>
          <p:nvPr>
            <p:ph type="title"/>
          </p:nvPr>
        </p:nvSpPr>
        <p:spPr/>
        <p:txBody>
          <a:bodyPr/>
          <a:lstStyle/>
          <a:p>
            <a:r>
              <a:rPr lang="tr-TR" dirty="0"/>
              <a:t>GESTALT</a:t>
            </a:r>
          </a:p>
        </p:txBody>
      </p:sp>
      <p:sp>
        <p:nvSpPr>
          <p:cNvPr id="3" name="İçerik Yer Tutucusu 2">
            <a:extLst>
              <a:ext uri="{FF2B5EF4-FFF2-40B4-BE49-F238E27FC236}">
                <a16:creationId xmlns:a16="http://schemas.microsoft.com/office/drawing/2014/main" id="{B0C03AFA-A0AA-4E99-963E-1224271B9120}"/>
              </a:ext>
            </a:extLst>
          </p:cNvPr>
          <p:cNvSpPr>
            <a:spLocks noGrp="1"/>
          </p:cNvSpPr>
          <p:nvPr>
            <p:ph idx="1"/>
          </p:nvPr>
        </p:nvSpPr>
        <p:spPr/>
        <p:txBody>
          <a:bodyPr/>
          <a:lstStyle/>
          <a:p>
            <a:pPr marL="357188" indent="-357188"/>
            <a:r>
              <a:rPr lang="tr-TR" dirty="0"/>
              <a:t>Duyularımızın, özellikle görme duyumuzun şekillendirme eğilimine, parçaları bütünleştirerek algılamasına </a:t>
            </a:r>
            <a:r>
              <a:rPr lang="tr-TR" i="1" dirty="0" err="1"/>
              <a:t>Gestalt</a:t>
            </a:r>
            <a:r>
              <a:rPr lang="tr-TR" i="1" dirty="0"/>
              <a:t> etkisi</a:t>
            </a:r>
            <a:r>
              <a:rPr lang="tr-TR" dirty="0"/>
              <a:t> denir.</a:t>
            </a:r>
          </a:p>
          <a:p>
            <a:pPr marL="357188" indent="-357188"/>
            <a:r>
              <a:rPr lang="tr-TR" dirty="0"/>
              <a:t>Bu ilke öğrencinin parçadan bütüne gitme eğilimine dayanmaktadır.</a:t>
            </a:r>
            <a:endParaRPr lang="en-US" dirty="0"/>
          </a:p>
          <a:p>
            <a:pPr marL="357188" indent="-357188"/>
            <a:r>
              <a:rPr lang="tr-TR" dirty="0"/>
              <a:t>Öğrenciye bilginin ilişkilendirilmesine yönelik ipucu verilerek daha iyi öğrenmesi sağlanır.</a:t>
            </a:r>
          </a:p>
          <a:p>
            <a:endParaRPr lang="tr-TR" dirty="0"/>
          </a:p>
        </p:txBody>
      </p:sp>
      <p:sp>
        <p:nvSpPr>
          <p:cNvPr id="4" name="Veri Yer Tutucusu 3">
            <a:extLst>
              <a:ext uri="{FF2B5EF4-FFF2-40B4-BE49-F238E27FC236}">
                <a16:creationId xmlns:a16="http://schemas.microsoft.com/office/drawing/2014/main" id="{481B755C-3B42-4EAD-888D-B23608E3CA93}"/>
              </a:ext>
            </a:extLst>
          </p:cNvPr>
          <p:cNvSpPr>
            <a:spLocks noGrp="1"/>
          </p:cNvSpPr>
          <p:nvPr>
            <p:ph type="dt" sz="half" idx="10"/>
          </p:nvPr>
        </p:nvSpPr>
        <p:spPr/>
        <p:txBody>
          <a:bodyPr/>
          <a:lstStyle/>
          <a:p>
            <a:fld id="{5C441F48-E136-4A79-A6D1-39577572F642}" type="datetime1">
              <a:rPr lang="tr-TR" smtClean="0"/>
              <a:t>1.07.2026</a:t>
            </a:fld>
            <a:endParaRPr lang="tr-TR"/>
          </a:p>
        </p:txBody>
      </p:sp>
      <p:sp>
        <p:nvSpPr>
          <p:cNvPr id="5" name="Alt Bilgi Yer Tutucusu 4">
            <a:extLst>
              <a:ext uri="{FF2B5EF4-FFF2-40B4-BE49-F238E27FC236}">
                <a16:creationId xmlns:a16="http://schemas.microsoft.com/office/drawing/2014/main" id="{AD9A4B14-9959-4855-9337-9D2904AF9C25}"/>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BD4498D6-BD56-4F2C-AE3D-E5EB79EF38E2}"/>
              </a:ext>
            </a:extLst>
          </p:cNvPr>
          <p:cNvSpPr>
            <a:spLocks noGrp="1"/>
          </p:cNvSpPr>
          <p:nvPr>
            <p:ph type="sldNum" sz="quarter" idx="12"/>
          </p:nvPr>
        </p:nvSpPr>
        <p:spPr/>
        <p:txBody>
          <a:bodyPr/>
          <a:lstStyle/>
          <a:p>
            <a:fld id="{98D1A948-F723-44D0-9112-FAEB9D266EE7}" type="slidenum">
              <a:rPr lang="tr-TR" smtClean="0"/>
              <a:t>14</a:t>
            </a:fld>
            <a:endParaRPr lang="tr-TR"/>
          </a:p>
        </p:txBody>
      </p:sp>
    </p:spTree>
    <p:extLst>
      <p:ext uri="{BB962C8B-B14F-4D97-AF65-F5344CB8AC3E}">
        <p14:creationId xmlns:p14="http://schemas.microsoft.com/office/powerpoint/2010/main" val="1364183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8B645A-1F9C-4321-99A6-E28D37049DCC}"/>
              </a:ext>
            </a:extLst>
          </p:cNvPr>
          <p:cNvSpPr>
            <a:spLocks noGrp="1"/>
          </p:cNvSpPr>
          <p:nvPr>
            <p:ph type="title"/>
          </p:nvPr>
        </p:nvSpPr>
        <p:spPr/>
        <p:txBody>
          <a:bodyPr/>
          <a:lstStyle/>
          <a:p>
            <a:endParaRPr lang="tr-TR"/>
          </a:p>
        </p:txBody>
      </p:sp>
      <p:sp>
        <p:nvSpPr>
          <p:cNvPr id="4" name="Veri Yer Tutucusu 3">
            <a:extLst>
              <a:ext uri="{FF2B5EF4-FFF2-40B4-BE49-F238E27FC236}">
                <a16:creationId xmlns:a16="http://schemas.microsoft.com/office/drawing/2014/main" id="{2831AFB4-715C-432E-B66B-62AAD2BF90E2}"/>
              </a:ext>
            </a:extLst>
          </p:cNvPr>
          <p:cNvSpPr>
            <a:spLocks noGrp="1"/>
          </p:cNvSpPr>
          <p:nvPr>
            <p:ph type="dt" sz="half" idx="10"/>
          </p:nvPr>
        </p:nvSpPr>
        <p:spPr/>
        <p:txBody>
          <a:bodyPr/>
          <a:lstStyle/>
          <a:p>
            <a:fld id="{5C441F48-E136-4A79-A6D1-39577572F642}" type="datetime1">
              <a:rPr lang="tr-TR" smtClean="0"/>
              <a:t>1.07.2026</a:t>
            </a:fld>
            <a:endParaRPr lang="tr-TR"/>
          </a:p>
        </p:txBody>
      </p:sp>
      <p:sp>
        <p:nvSpPr>
          <p:cNvPr id="5" name="Alt Bilgi Yer Tutucusu 4">
            <a:extLst>
              <a:ext uri="{FF2B5EF4-FFF2-40B4-BE49-F238E27FC236}">
                <a16:creationId xmlns:a16="http://schemas.microsoft.com/office/drawing/2014/main" id="{224FE87F-11CC-4A99-A8BB-73AEF93D4A0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490AE738-077F-4F3C-9401-B43E57C2E52A}"/>
              </a:ext>
            </a:extLst>
          </p:cNvPr>
          <p:cNvSpPr>
            <a:spLocks noGrp="1"/>
          </p:cNvSpPr>
          <p:nvPr>
            <p:ph type="sldNum" sz="quarter" idx="12"/>
          </p:nvPr>
        </p:nvSpPr>
        <p:spPr/>
        <p:txBody>
          <a:bodyPr/>
          <a:lstStyle/>
          <a:p>
            <a:fld id="{98D1A948-F723-44D0-9112-FAEB9D266EE7}" type="slidenum">
              <a:rPr lang="tr-TR" smtClean="0"/>
              <a:t>15</a:t>
            </a:fld>
            <a:endParaRPr lang="tr-TR"/>
          </a:p>
        </p:txBody>
      </p:sp>
      <p:pic>
        <p:nvPicPr>
          <p:cNvPr id="1034" name="Picture 10" descr="Parçalarından Ayrı Bir Bütün: Gestalt İlkeleri | WANNART">
            <a:extLst>
              <a:ext uri="{FF2B5EF4-FFF2-40B4-BE49-F238E27FC236}">
                <a16:creationId xmlns:a16="http://schemas.microsoft.com/office/drawing/2014/main" id="{7D54C558-8273-40A6-AC4D-D64F51C085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3731" y="1886744"/>
            <a:ext cx="8715375"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48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2B38AA-B24F-023E-52CB-38119C42AA0B}"/>
              </a:ext>
            </a:extLst>
          </p:cNvPr>
          <p:cNvSpPr>
            <a:spLocks noGrp="1"/>
          </p:cNvSpPr>
          <p:nvPr>
            <p:ph type="title"/>
          </p:nvPr>
        </p:nvSpPr>
        <p:spPr/>
        <p:txBody>
          <a:bodyPr/>
          <a:lstStyle/>
          <a:p>
            <a:r>
              <a:rPr lang="tr-TR" dirty="0"/>
              <a:t>KAYNAKLAR</a:t>
            </a:r>
          </a:p>
        </p:txBody>
      </p:sp>
      <p:sp>
        <p:nvSpPr>
          <p:cNvPr id="3" name="İçerik Yer Tutucusu 2">
            <a:extLst>
              <a:ext uri="{FF2B5EF4-FFF2-40B4-BE49-F238E27FC236}">
                <a16:creationId xmlns:a16="http://schemas.microsoft.com/office/drawing/2014/main" id="{E2AC4610-C018-DEF8-B0E1-91A61AAB7D2E}"/>
              </a:ext>
            </a:extLst>
          </p:cNvPr>
          <p:cNvSpPr>
            <a:spLocks noGrp="1"/>
          </p:cNvSpPr>
          <p:nvPr>
            <p:ph idx="1"/>
          </p:nvPr>
        </p:nvSpPr>
        <p:spPr/>
        <p:txBody>
          <a:bodyPr>
            <a:normAutofit/>
          </a:bodyPr>
          <a:lstStyle/>
          <a:p>
            <a:r>
              <a:rPr lang="tr-TR" sz="2000" dirty="0">
                <a:hlinkClick r:id="rId2"/>
              </a:rPr>
              <a:t>https://madran.net/wp-content/uploads/2013/09/bote205_4_Gorsel_Tasarim_Ilkeleri.pdf</a:t>
            </a:r>
            <a:endParaRPr lang="tr-TR" sz="2000" dirty="0"/>
          </a:p>
          <a:p>
            <a:endParaRPr lang="tr-TR" sz="2000" dirty="0"/>
          </a:p>
          <a:p>
            <a:r>
              <a:rPr lang="tr-TR" sz="1400" b="0" i="0" dirty="0">
                <a:solidFill>
                  <a:srgbClr val="222222"/>
                </a:solidFill>
                <a:effectLst/>
                <a:latin typeface="Arial" panose="020B0604020202020204" pitchFamily="34" charset="0"/>
              </a:rPr>
              <a:t>Gezer, Ü. (2019). Çağdaş Sanat ve </a:t>
            </a:r>
            <a:r>
              <a:rPr lang="tr-TR" sz="1400" b="0" i="0" dirty="0" err="1">
                <a:solidFill>
                  <a:srgbClr val="222222"/>
                </a:solidFill>
                <a:effectLst/>
                <a:latin typeface="Arial" panose="020B0604020202020204" pitchFamily="34" charset="0"/>
              </a:rPr>
              <a:t>Tasarim</a:t>
            </a:r>
            <a:r>
              <a:rPr lang="tr-TR" sz="1400" b="0" i="0" dirty="0">
                <a:solidFill>
                  <a:srgbClr val="222222"/>
                </a:solidFill>
                <a:effectLst/>
                <a:latin typeface="Arial" panose="020B0604020202020204" pitchFamily="34" charset="0"/>
              </a:rPr>
              <a:t> Eğitiminde Görsel </a:t>
            </a:r>
            <a:r>
              <a:rPr lang="tr-TR" sz="1400" b="0" i="0" dirty="0" err="1">
                <a:solidFill>
                  <a:srgbClr val="222222"/>
                </a:solidFill>
                <a:effectLst/>
                <a:latin typeface="Arial" panose="020B0604020202020204" pitchFamily="34" charset="0"/>
              </a:rPr>
              <a:t>Tasarim</a:t>
            </a:r>
            <a:r>
              <a:rPr lang="tr-TR" sz="1400" b="0" i="0" dirty="0">
                <a:solidFill>
                  <a:srgbClr val="222222"/>
                </a:solidFill>
                <a:effectLst/>
                <a:latin typeface="Arial" panose="020B0604020202020204" pitchFamily="34" charset="0"/>
              </a:rPr>
              <a:t> Ögeleri ve İlkeleri. </a:t>
            </a:r>
            <a:r>
              <a:rPr lang="tr-TR" sz="1400" b="0" i="1" dirty="0" err="1">
                <a:solidFill>
                  <a:srgbClr val="222222"/>
                </a:solidFill>
                <a:effectLst/>
                <a:latin typeface="Arial" panose="020B0604020202020204" pitchFamily="34" charset="0"/>
              </a:rPr>
              <a:t>Ulakbilge</a:t>
            </a:r>
            <a:r>
              <a:rPr lang="tr-TR" sz="1400" b="0" i="1" dirty="0">
                <a:solidFill>
                  <a:srgbClr val="222222"/>
                </a:solidFill>
                <a:effectLst/>
                <a:latin typeface="Arial" panose="020B0604020202020204" pitchFamily="34" charset="0"/>
              </a:rPr>
              <a:t> Sosyal Bilimler Dergisi</a:t>
            </a:r>
            <a:r>
              <a:rPr lang="tr-TR" sz="1400" b="0" i="0" dirty="0">
                <a:solidFill>
                  <a:srgbClr val="222222"/>
                </a:solidFill>
                <a:effectLst/>
                <a:latin typeface="Arial" panose="020B0604020202020204" pitchFamily="34" charset="0"/>
              </a:rPr>
              <a:t>, </a:t>
            </a:r>
            <a:r>
              <a:rPr lang="tr-TR" sz="1400" b="0" i="1" dirty="0">
                <a:solidFill>
                  <a:srgbClr val="222222"/>
                </a:solidFill>
                <a:effectLst/>
                <a:latin typeface="Arial" panose="020B0604020202020204" pitchFamily="34" charset="0"/>
              </a:rPr>
              <a:t>7</a:t>
            </a:r>
            <a:r>
              <a:rPr lang="tr-TR" sz="1400" b="0" i="0" dirty="0">
                <a:solidFill>
                  <a:srgbClr val="222222"/>
                </a:solidFill>
                <a:effectLst/>
                <a:latin typeface="Arial" panose="020B0604020202020204" pitchFamily="34" charset="0"/>
              </a:rPr>
              <a:t>(40), 595-614.</a:t>
            </a:r>
          </a:p>
          <a:p>
            <a:endParaRPr lang="tr-TR" sz="1400" dirty="0">
              <a:solidFill>
                <a:srgbClr val="222222"/>
              </a:solidFill>
              <a:latin typeface="Arial" panose="020B0604020202020204" pitchFamily="34" charset="0"/>
            </a:endParaRPr>
          </a:p>
          <a:p>
            <a:r>
              <a:rPr lang="tr-TR" sz="1400" dirty="0">
                <a:solidFill>
                  <a:srgbClr val="222222"/>
                </a:solidFill>
                <a:latin typeface="Arial" panose="020B0604020202020204" pitchFamily="34" charset="0"/>
              </a:rPr>
              <a:t>Bu belgede yer alan görseller yapay zeka araçları </a:t>
            </a:r>
            <a:r>
              <a:rPr lang="tr-TR" sz="1400">
                <a:solidFill>
                  <a:srgbClr val="222222"/>
                </a:solidFill>
                <a:latin typeface="Arial" panose="020B0604020202020204" pitchFamily="34" charset="0"/>
              </a:rPr>
              <a:t>kullanılarak oluşturulmuştur.</a:t>
            </a:r>
            <a:endParaRPr lang="tr-TR" sz="2000" dirty="0"/>
          </a:p>
          <a:p>
            <a:endParaRPr lang="tr-TR" sz="1400" dirty="0"/>
          </a:p>
        </p:txBody>
      </p:sp>
      <p:sp>
        <p:nvSpPr>
          <p:cNvPr id="4" name="Veri Yer Tutucusu 3">
            <a:extLst>
              <a:ext uri="{FF2B5EF4-FFF2-40B4-BE49-F238E27FC236}">
                <a16:creationId xmlns:a16="http://schemas.microsoft.com/office/drawing/2014/main" id="{D5DD8FA2-F298-9260-8685-28D1E73CBBCF}"/>
              </a:ext>
            </a:extLst>
          </p:cNvPr>
          <p:cNvSpPr>
            <a:spLocks noGrp="1"/>
          </p:cNvSpPr>
          <p:nvPr>
            <p:ph type="dt" sz="half" idx="10"/>
          </p:nvPr>
        </p:nvSpPr>
        <p:spPr/>
        <p:txBody>
          <a:bodyPr/>
          <a:lstStyle/>
          <a:p>
            <a:fld id="{F487FEB8-DA6C-4210-8685-7BBD9965A764}" type="datetime1">
              <a:rPr lang="tr-TR" smtClean="0"/>
              <a:t>1.07.2026</a:t>
            </a:fld>
            <a:endParaRPr lang="tr-TR"/>
          </a:p>
        </p:txBody>
      </p:sp>
      <p:sp>
        <p:nvSpPr>
          <p:cNvPr id="5" name="Alt Bilgi Yer Tutucusu 4">
            <a:extLst>
              <a:ext uri="{FF2B5EF4-FFF2-40B4-BE49-F238E27FC236}">
                <a16:creationId xmlns:a16="http://schemas.microsoft.com/office/drawing/2014/main" id="{C52CEB62-E51C-2677-6717-925F8D7CB7B3}"/>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42FDE5D5-0EF5-52EE-99D5-FF53B628784F}"/>
              </a:ext>
            </a:extLst>
          </p:cNvPr>
          <p:cNvSpPr>
            <a:spLocks noGrp="1"/>
          </p:cNvSpPr>
          <p:nvPr>
            <p:ph type="sldNum" sz="quarter" idx="12"/>
          </p:nvPr>
        </p:nvSpPr>
        <p:spPr/>
        <p:txBody>
          <a:bodyPr/>
          <a:lstStyle/>
          <a:p>
            <a:fld id="{98D1A948-F723-44D0-9112-FAEB9D266EE7}" type="slidenum">
              <a:rPr lang="tr-TR" smtClean="0"/>
              <a:t>16</a:t>
            </a:fld>
            <a:endParaRPr lang="tr-TR"/>
          </a:p>
        </p:txBody>
      </p:sp>
    </p:spTree>
    <p:extLst>
      <p:ext uri="{BB962C8B-B14F-4D97-AF65-F5344CB8AC3E}">
        <p14:creationId xmlns:p14="http://schemas.microsoft.com/office/powerpoint/2010/main" val="283172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6D8EC20-82C3-82C7-B882-344F5E19DBE7}"/>
              </a:ext>
            </a:extLst>
          </p:cNvPr>
          <p:cNvSpPr txBox="1"/>
          <p:nvPr/>
        </p:nvSpPr>
        <p:spPr>
          <a:xfrm>
            <a:off x="3047189" y="3244334"/>
            <a:ext cx="6515100" cy="1107996"/>
          </a:xfrm>
          <a:prstGeom prst="rect">
            <a:avLst/>
          </a:prstGeom>
          <a:noFill/>
        </p:spPr>
        <p:txBody>
          <a:bodyPr wrap="square">
            <a:spAutoFit/>
          </a:bodyPr>
          <a:lstStyle/>
          <a:p>
            <a:r>
              <a:rPr lang="tr-TR" sz="6600" dirty="0">
                <a:solidFill>
                  <a:srgbClr val="FF0000"/>
                </a:solidFill>
                <a:latin typeface="Arial" panose="020B0604020202020204" pitchFamily="34" charset="0"/>
                <a:cs typeface="Arial" panose="020B0604020202020204" pitchFamily="34" charset="0"/>
              </a:rPr>
              <a:t>TEŞEKKÜRLER</a:t>
            </a:r>
          </a:p>
        </p:txBody>
      </p:sp>
      <p:sp>
        <p:nvSpPr>
          <p:cNvPr id="5" name="Alt Bilgi Yer Tutucusu 4">
            <a:extLst>
              <a:ext uri="{FF2B5EF4-FFF2-40B4-BE49-F238E27FC236}">
                <a16:creationId xmlns:a16="http://schemas.microsoft.com/office/drawing/2014/main" id="{1E26573C-4382-81EB-2B22-724D2112219F}"/>
              </a:ext>
            </a:extLst>
          </p:cNvPr>
          <p:cNvSpPr>
            <a:spLocks noGrp="1"/>
          </p:cNvSpPr>
          <p:nvPr>
            <p:ph type="ftr" sz="quarter" idx="11"/>
          </p:nvPr>
        </p:nvSpPr>
        <p:spPr/>
        <p:txBody>
          <a:bodyPr/>
          <a:lstStyle/>
          <a:p>
            <a:r>
              <a:rPr lang="tr-TR"/>
              <a:t>ÖĞR. GÖR. ALİ OLUK</a:t>
            </a:r>
          </a:p>
        </p:txBody>
      </p:sp>
      <p:pic>
        <p:nvPicPr>
          <p:cNvPr id="6" name="Resim 5">
            <a:extLst>
              <a:ext uri="{FF2B5EF4-FFF2-40B4-BE49-F238E27FC236}">
                <a16:creationId xmlns:a16="http://schemas.microsoft.com/office/drawing/2014/main" id="{AE451C86-62C0-1BD8-BBCC-001DC7CFFF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4924" y="161784"/>
            <a:ext cx="883212" cy="877892"/>
          </a:xfrm>
          <a:prstGeom prst="rect">
            <a:avLst/>
          </a:prstGeom>
          <a:noFill/>
        </p:spPr>
      </p:pic>
      <p:sp>
        <p:nvSpPr>
          <p:cNvPr id="2" name="Veri Yer Tutucusu 1">
            <a:extLst>
              <a:ext uri="{FF2B5EF4-FFF2-40B4-BE49-F238E27FC236}">
                <a16:creationId xmlns:a16="http://schemas.microsoft.com/office/drawing/2014/main" id="{FB1C46A8-0EDF-45CB-84B9-2D158514948B}"/>
              </a:ext>
            </a:extLst>
          </p:cNvPr>
          <p:cNvSpPr>
            <a:spLocks noGrp="1"/>
          </p:cNvSpPr>
          <p:nvPr>
            <p:ph type="dt" sz="half" idx="10"/>
          </p:nvPr>
        </p:nvSpPr>
        <p:spPr/>
        <p:txBody>
          <a:bodyPr/>
          <a:lstStyle/>
          <a:p>
            <a:fld id="{861533B4-A510-4353-8DAE-25AB4841504A}" type="datetime1">
              <a:rPr lang="tr-TR" smtClean="0"/>
              <a:t>1.07.2026</a:t>
            </a:fld>
            <a:endParaRPr lang="tr-TR"/>
          </a:p>
        </p:txBody>
      </p:sp>
      <p:sp>
        <p:nvSpPr>
          <p:cNvPr id="4" name="Slayt Numarası Yer Tutucusu 3">
            <a:extLst>
              <a:ext uri="{FF2B5EF4-FFF2-40B4-BE49-F238E27FC236}">
                <a16:creationId xmlns:a16="http://schemas.microsoft.com/office/drawing/2014/main" id="{E43FA579-DA45-46E7-B32D-5488888DD62A}"/>
              </a:ext>
            </a:extLst>
          </p:cNvPr>
          <p:cNvSpPr>
            <a:spLocks noGrp="1"/>
          </p:cNvSpPr>
          <p:nvPr>
            <p:ph type="sldNum" sz="quarter" idx="12"/>
          </p:nvPr>
        </p:nvSpPr>
        <p:spPr/>
        <p:txBody>
          <a:bodyPr/>
          <a:lstStyle/>
          <a:p>
            <a:fld id="{103B77E9-3C67-4C35-BBFC-711811075755}" type="slidenum">
              <a:rPr lang="tr-TR" smtClean="0"/>
              <a:t>17</a:t>
            </a:fld>
            <a:endParaRPr lang="tr-TR"/>
          </a:p>
        </p:txBody>
      </p:sp>
    </p:spTree>
    <p:extLst>
      <p:ext uri="{BB962C8B-B14F-4D97-AF65-F5344CB8AC3E}">
        <p14:creationId xmlns:p14="http://schemas.microsoft.com/office/powerpoint/2010/main" val="349886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46F82E-9A20-E9CF-9614-1D5400D37DB9}"/>
              </a:ext>
            </a:extLst>
          </p:cNvPr>
          <p:cNvSpPr>
            <a:spLocks noGrp="1"/>
          </p:cNvSpPr>
          <p:nvPr>
            <p:ph type="title"/>
          </p:nvPr>
        </p:nvSpPr>
        <p:spPr/>
        <p:txBody>
          <a:bodyPr/>
          <a:lstStyle/>
          <a:p>
            <a:r>
              <a:rPr lang="tr-TR" dirty="0"/>
              <a:t>TASARIM İLKELERİ</a:t>
            </a:r>
          </a:p>
        </p:txBody>
      </p:sp>
      <p:graphicFrame>
        <p:nvGraphicFramePr>
          <p:cNvPr id="7" name="İçerik Yer Tutucusu 6">
            <a:extLst>
              <a:ext uri="{FF2B5EF4-FFF2-40B4-BE49-F238E27FC236}">
                <a16:creationId xmlns:a16="http://schemas.microsoft.com/office/drawing/2014/main" id="{B3C5D777-AFCF-4C57-9D43-991D8EBB02CD}"/>
              </a:ext>
            </a:extLst>
          </p:cNvPr>
          <p:cNvGraphicFramePr>
            <a:graphicFrameLocks noGrp="1"/>
          </p:cNvGraphicFramePr>
          <p:nvPr>
            <p:ph idx="1"/>
            <p:extLst>
              <p:ext uri="{D42A27DB-BD31-4B8C-83A1-F6EECF244321}">
                <p14:modId xmlns:p14="http://schemas.microsoft.com/office/powerpoint/2010/main" val="1139855217"/>
              </p:ext>
            </p:extLst>
          </p:nvPr>
        </p:nvGraphicFramePr>
        <p:xfrm>
          <a:off x="1188718" y="1825625"/>
          <a:ext cx="1016508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eri Yer Tutucusu 3">
            <a:extLst>
              <a:ext uri="{FF2B5EF4-FFF2-40B4-BE49-F238E27FC236}">
                <a16:creationId xmlns:a16="http://schemas.microsoft.com/office/drawing/2014/main" id="{76B70C00-5AF7-1338-9A71-2C4E4C221A27}"/>
              </a:ext>
            </a:extLst>
          </p:cNvPr>
          <p:cNvSpPr>
            <a:spLocks noGrp="1"/>
          </p:cNvSpPr>
          <p:nvPr>
            <p:ph type="dt" sz="half" idx="10"/>
          </p:nvPr>
        </p:nvSpPr>
        <p:spPr/>
        <p:txBody>
          <a:bodyPr/>
          <a:lstStyle/>
          <a:p>
            <a:fld id="{C119E31F-A3BD-4CF1-95AA-F970AAB48108}" type="datetime1">
              <a:rPr lang="tr-TR" smtClean="0"/>
              <a:t>1.07.2026</a:t>
            </a:fld>
            <a:endParaRPr lang="tr-TR"/>
          </a:p>
        </p:txBody>
      </p:sp>
      <p:sp>
        <p:nvSpPr>
          <p:cNvPr id="5" name="Alt Bilgi Yer Tutucusu 4">
            <a:extLst>
              <a:ext uri="{FF2B5EF4-FFF2-40B4-BE49-F238E27FC236}">
                <a16:creationId xmlns:a16="http://schemas.microsoft.com/office/drawing/2014/main" id="{94D7CA3E-AEF2-BDD4-5834-E699194E54FD}"/>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930383B3-9CB7-E608-C782-1356BD4352BE}"/>
              </a:ext>
            </a:extLst>
          </p:cNvPr>
          <p:cNvSpPr>
            <a:spLocks noGrp="1"/>
          </p:cNvSpPr>
          <p:nvPr>
            <p:ph type="sldNum" sz="quarter" idx="12"/>
          </p:nvPr>
        </p:nvSpPr>
        <p:spPr/>
        <p:txBody>
          <a:bodyPr/>
          <a:lstStyle/>
          <a:p>
            <a:fld id="{98D1A948-F723-44D0-9112-FAEB9D266EE7}" type="slidenum">
              <a:rPr lang="tr-TR" smtClean="0"/>
              <a:t>2</a:t>
            </a:fld>
            <a:endParaRPr lang="tr-TR"/>
          </a:p>
        </p:txBody>
      </p:sp>
    </p:spTree>
    <p:extLst>
      <p:ext uri="{BB962C8B-B14F-4D97-AF65-F5344CB8AC3E}">
        <p14:creationId xmlns:p14="http://schemas.microsoft.com/office/powerpoint/2010/main" val="2232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EFC2D-ECEC-8E8C-8D2D-1649C874BD84}"/>
              </a:ext>
            </a:extLst>
          </p:cNvPr>
          <p:cNvSpPr>
            <a:spLocks noGrp="1"/>
          </p:cNvSpPr>
          <p:nvPr>
            <p:ph type="title"/>
          </p:nvPr>
        </p:nvSpPr>
        <p:spPr/>
        <p:txBody>
          <a:bodyPr/>
          <a:lstStyle/>
          <a:p>
            <a:r>
              <a:rPr lang="tr-TR" dirty="0"/>
              <a:t>BÜTÜNLÜK</a:t>
            </a:r>
          </a:p>
        </p:txBody>
      </p:sp>
      <p:sp>
        <p:nvSpPr>
          <p:cNvPr id="3" name="İçerik Yer Tutucusu 2">
            <a:extLst>
              <a:ext uri="{FF2B5EF4-FFF2-40B4-BE49-F238E27FC236}">
                <a16:creationId xmlns:a16="http://schemas.microsoft.com/office/drawing/2014/main" id="{19433753-07B5-CA08-ADA5-655D94AA434A}"/>
              </a:ext>
            </a:extLst>
          </p:cNvPr>
          <p:cNvSpPr>
            <a:spLocks noGrp="1"/>
          </p:cNvSpPr>
          <p:nvPr>
            <p:ph idx="1"/>
          </p:nvPr>
        </p:nvSpPr>
        <p:spPr/>
        <p:txBody>
          <a:bodyPr>
            <a:normAutofit/>
          </a:bodyPr>
          <a:lstStyle/>
          <a:p>
            <a:r>
              <a:rPr lang="tr-TR" dirty="0"/>
              <a:t>Tasarımın tüm parçalarının birbirine aitmiş gibi görünmesi, uyum içinde çalışmasıdır. Tasarım bittiğinde, her parça tek bir amaca hizmet etmeli ve ortak bir görsel dil konuşmalıdır.</a:t>
            </a:r>
          </a:p>
          <a:p>
            <a:pPr>
              <a:buFont typeface="Arial" panose="020B0604020202020204" pitchFamily="34" charset="0"/>
              <a:buChar char="•"/>
            </a:pPr>
            <a:r>
              <a:rPr lang="tr-TR" b="1" dirty="0"/>
              <a:t>Nasıl Sağlanır?</a:t>
            </a:r>
            <a:r>
              <a:rPr lang="tr-TR" dirty="0"/>
              <a:t> Belirli bir renk paletine sadık kalarak, benzer yazı tiplerini (font ailelerini) seçerek veya tekrar eden grafiksel motifler (ritim/tekrarlama) kullanarak tasarımda bütünlük sağlayabilirsiniz.</a:t>
            </a:r>
          </a:p>
          <a:p>
            <a:endParaRPr lang="tr-TR" dirty="0"/>
          </a:p>
        </p:txBody>
      </p:sp>
      <p:sp>
        <p:nvSpPr>
          <p:cNvPr id="4" name="Veri Yer Tutucusu 3">
            <a:extLst>
              <a:ext uri="{FF2B5EF4-FFF2-40B4-BE49-F238E27FC236}">
                <a16:creationId xmlns:a16="http://schemas.microsoft.com/office/drawing/2014/main" id="{AEED18E0-8B04-7B6E-647C-0102D04C8752}"/>
              </a:ext>
            </a:extLst>
          </p:cNvPr>
          <p:cNvSpPr>
            <a:spLocks noGrp="1"/>
          </p:cNvSpPr>
          <p:nvPr>
            <p:ph type="dt" sz="half" idx="10"/>
          </p:nvPr>
        </p:nvSpPr>
        <p:spPr/>
        <p:txBody>
          <a:bodyPr/>
          <a:lstStyle/>
          <a:p>
            <a:fld id="{BA0AC72B-CB12-416E-93CB-42C5065662BA}" type="datetime1">
              <a:rPr lang="tr-TR" smtClean="0"/>
              <a:t>1.07.2026</a:t>
            </a:fld>
            <a:endParaRPr lang="tr-TR"/>
          </a:p>
        </p:txBody>
      </p:sp>
      <p:sp>
        <p:nvSpPr>
          <p:cNvPr id="5" name="Alt Bilgi Yer Tutucusu 4">
            <a:extLst>
              <a:ext uri="{FF2B5EF4-FFF2-40B4-BE49-F238E27FC236}">
                <a16:creationId xmlns:a16="http://schemas.microsoft.com/office/drawing/2014/main" id="{C25FBC83-A75A-8DD8-7ECD-1B98DCD208B4}"/>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8CB0AF24-5300-0626-F40D-F423BBD3F57B}"/>
              </a:ext>
            </a:extLst>
          </p:cNvPr>
          <p:cNvSpPr>
            <a:spLocks noGrp="1"/>
          </p:cNvSpPr>
          <p:nvPr>
            <p:ph type="sldNum" sz="quarter" idx="12"/>
          </p:nvPr>
        </p:nvSpPr>
        <p:spPr/>
        <p:txBody>
          <a:bodyPr/>
          <a:lstStyle/>
          <a:p>
            <a:fld id="{98D1A948-F723-44D0-9112-FAEB9D266EE7}" type="slidenum">
              <a:rPr lang="tr-TR" smtClean="0"/>
              <a:t>3</a:t>
            </a:fld>
            <a:endParaRPr lang="tr-TR"/>
          </a:p>
        </p:txBody>
      </p:sp>
    </p:spTree>
    <p:extLst>
      <p:ext uri="{BB962C8B-B14F-4D97-AF65-F5344CB8AC3E}">
        <p14:creationId xmlns:p14="http://schemas.microsoft.com/office/powerpoint/2010/main" val="1194423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EFC2D-ECEC-8E8C-8D2D-1649C874BD84}"/>
              </a:ext>
            </a:extLst>
          </p:cNvPr>
          <p:cNvSpPr>
            <a:spLocks noGrp="1"/>
          </p:cNvSpPr>
          <p:nvPr>
            <p:ph type="title"/>
          </p:nvPr>
        </p:nvSpPr>
        <p:spPr/>
        <p:txBody>
          <a:bodyPr/>
          <a:lstStyle/>
          <a:p>
            <a:r>
              <a:rPr lang="tr-TR" dirty="0"/>
              <a:t>BÜTÜNLÜK</a:t>
            </a:r>
          </a:p>
        </p:txBody>
      </p:sp>
      <p:sp>
        <p:nvSpPr>
          <p:cNvPr id="4" name="Veri Yer Tutucusu 3">
            <a:extLst>
              <a:ext uri="{FF2B5EF4-FFF2-40B4-BE49-F238E27FC236}">
                <a16:creationId xmlns:a16="http://schemas.microsoft.com/office/drawing/2014/main" id="{AEED18E0-8B04-7B6E-647C-0102D04C8752}"/>
              </a:ext>
            </a:extLst>
          </p:cNvPr>
          <p:cNvSpPr>
            <a:spLocks noGrp="1"/>
          </p:cNvSpPr>
          <p:nvPr>
            <p:ph type="dt" sz="half" idx="10"/>
          </p:nvPr>
        </p:nvSpPr>
        <p:spPr/>
        <p:txBody>
          <a:bodyPr/>
          <a:lstStyle/>
          <a:p>
            <a:fld id="{BA0AC72B-CB12-416E-93CB-42C5065662BA}" type="datetime1">
              <a:rPr lang="tr-TR" smtClean="0"/>
              <a:t>1.07.2026</a:t>
            </a:fld>
            <a:endParaRPr lang="tr-TR"/>
          </a:p>
        </p:txBody>
      </p:sp>
      <p:sp>
        <p:nvSpPr>
          <p:cNvPr id="5" name="Alt Bilgi Yer Tutucusu 4">
            <a:extLst>
              <a:ext uri="{FF2B5EF4-FFF2-40B4-BE49-F238E27FC236}">
                <a16:creationId xmlns:a16="http://schemas.microsoft.com/office/drawing/2014/main" id="{C25FBC83-A75A-8DD8-7ECD-1B98DCD208B4}"/>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8CB0AF24-5300-0626-F40D-F423BBD3F57B}"/>
              </a:ext>
            </a:extLst>
          </p:cNvPr>
          <p:cNvSpPr>
            <a:spLocks noGrp="1"/>
          </p:cNvSpPr>
          <p:nvPr>
            <p:ph type="sldNum" sz="quarter" idx="12"/>
          </p:nvPr>
        </p:nvSpPr>
        <p:spPr/>
        <p:txBody>
          <a:bodyPr/>
          <a:lstStyle/>
          <a:p>
            <a:fld id="{98D1A948-F723-44D0-9112-FAEB9D266EE7}" type="slidenum">
              <a:rPr lang="tr-TR" smtClean="0"/>
              <a:t>4</a:t>
            </a:fld>
            <a:endParaRPr lang="tr-TR"/>
          </a:p>
        </p:txBody>
      </p:sp>
      <p:pic>
        <p:nvPicPr>
          <p:cNvPr id="7" name="Picture 2">
            <a:extLst>
              <a:ext uri="{FF2B5EF4-FFF2-40B4-BE49-F238E27FC236}">
                <a16:creationId xmlns:a16="http://schemas.microsoft.com/office/drawing/2014/main" id="{51432580-90CA-4207-87EC-21822E587CC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90056" y="2139156"/>
            <a:ext cx="65627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49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2917C-DCE3-F518-2B70-E2E42A7B9F18}"/>
              </a:ext>
            </a:extLst>
          </p:cNvPr>
          <p:cNvSpPr>
            <a:spLocks noGrp="1"/>
          </p:cNvSpPr>
          <p:nvPr>
            <p:ph type="title"/>
          </p:nvPr>
        </p:nvSpPr>
        <p:spPr/>
        <p:txBody>
          <a:bodyPr/>
          <a:lstStyle/>
          <a:p>
            <a:r>
              <a:rPr lang="tr-TR" dirty="0"/>
              <a:t>DENGE</a:t>
            </a:r>
          </a:p>
        </p:txBody>
      </p:sp>
      <p:sp>
        <p:nvSpPr>
          <p:cNvPr id="3" name="İçerik Yer Tutucusu 2">
            <a:extLst>
              <a:ext uri="{FF2B5EF4-FFF2-40B4-BE49-F238E27FC236}">
                <a16:creationId xmlns:a16="http://schemas.microsoft.com/office/drawing/2014/main" id="{E5F28955-5D49-4201-C894-D0785637AC72}"/>
              </a:ext>
            </a:extLst>
          </p:cNvPr>
          <p:cNvSpPr>
            <a:spLocks noGrp="1"/>
          </p:cNvSpPr>
          <p:nvPr>
            <p:ph idx="1"/>
          </p:nvPr>
        </p:nvSpPr>
        <p:spPr/>
        <p:txBody>
          <a:bodyPr>
            <a:normAutofit fontScale="77500" lnSpcReduction="20000"/>
          </a:bodyPr>
          <a:lstStyle/>
          <a:p>
            <a:r>
              <a:rPr lang="tr-TR" dirty="0"/>
              <a:t>Tasarımı oluşturan ögelerin (görseller, metinler, renkler) sayfaya görsel olarak eşit ağırlıkta dağıtılmasıdır. Tasarımda denge hissi olmadığında izleyici huzursuzluk duyabilir. İki tür denge vardır:</a:t>
            </a:r>
          </a:p>
          <a:p>
            <a:pPr>
              <a:buFont typeface="Arial" panose="020B0604020202020204" pitchFamily="34" charset="0"/>
              <a:buChar char="•"/>
            </a:pPr>
            <a:r>
              <a:rPr lang="tr-TR" b="1" dirty="0"/>
              <a:t>Simetrik Denge:</a:t>
            </a:r>
            <a:r>
              <a:rPr lang="tr-TR" dirty="0"/>
              <a:t> Sayfa ortadan ikiye bölündüğünde her iki tarafta da aynı veya çok benzer ögelerin yer almasıdır. Resmiyet, ciddiyet, düzen ve güven hissi verir.</a:t>
            </a:r>
          </a:p>
          <a:p>
            <a:pPr>
              <a:buFont typeface="Arial" panose="020B0604020202020204" pitchFamily="34" charset="0"/>
              <a:buChar char="•"/>
            </a:pPr>
            <a:r>
              <a:rPr lang="tr-TR" b="1" dirty="0"/>
              <a:t>Asimetrik Denge:</a:t>
            </a:r>
            <a:r>
              <a:rPr lang="tr-TR" dirty="0"/>
              <a:t> Farklı görsel ağırlıktaki ögelerin (örneğin büyük bir görsel ile birkaç küçük metin bloğunun) bir arada kullanılarak denge sağlanmasıdır. Daha modern, dinamik ve enerjik tasarımlarda tercih edilir.</a:t>
            </a:r>
          </a:p>
          <a:p>
            <a:endParaRPr lang="tr-TR" dirty="0"/>
          </a:p>
        </p:txBody>
      </p:sp>
      <p:sp>
        <p:nvSpPr>
          <p:cNvPr id="4" name="Veri Yer Tutucusu 3">
            <a:extLst>
              <a:ext uri="{FF2B5EF4-FFF2-40B4-BE49-F238E27FC236}">
                <a16:creationId xmlns:a16="http://schemas.microsoft.com/office/drawing/2014/main" id="{4239F7E3-6C78-09CF-82B9-802B1B2CD69A}"/>
              </a:ext>
            </a:extLst>
          </p:cNvPr>
          <p:cNvSpPr>
            <a:spLocks noGrp="1"/>
          </p:cNvSpPr>
          <p:nvPr>
            <p:ph type="dt" sz="half" idx="10"/>
          </p:nvPr>
        </p:nvSpPr>
        <p:spPr/>
        <p:txBody>
          <a:bodyPr/>
          <a:lstStyle/>
          <a:p>
            <a:fld id="{C2371CC9-F5F7-4B80-94A0-A21042CC7CD4}" type="datetime1">
              <a:rPr lang="tr-TR" smtClean="0"/>
              <a:t>1.07.2026</a:t>
            </a:fld>
            <a:endParaRPr lang="tr-TR"/>
          </a:p>
        </p:txBody>
      </p:sp>
      <p:sp>
        <p:nvSpPr>
          <p:cNvPr id="5" name="Alt Bilgi Yer Tutucusu 4">
            <a:extLst>
              <a:ext uri="{FF2B5EF4-FFF2-40B4-BE49-F238E27FC236}">
                <a16:creationId xmlns:a16="http://schemas.microsoft.com/office/drawing/2014/main" id="{5CE1BE2F-1205-28B6-A63D-0513D9BBD3C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36619C1-49A5-70BF-1CFC-149101D0FD9E}"/>
              </a:ext>
            </a:extLst>
          </p:cNvPr>
          <p:cNvSpPr>
            <a:spLocks noGrp="1"/>
          </p:cNvSpPr>
          <p:nvPr>
            <p:ph type="sldNum" sz="quarter" idx="12"/>
          </p:nvPr>
        </p:nvSpPr>
        <p:spPr/>
        <p:txBody>
          <a:bodyPr/>
          <a:lstStyle/>
          <a:p>
            <a:fld id="{98D1A948-F723-44D0-9112-FAEB9D266EE7}" type="slidenum">
              <a:rPr lang="tr-TR" smtClean="0"/>
              <a:t>5</a:t>
            </a:fld>
            <a:endParaRPr lang="tr-TR"/>
          </a:p>
        </p:txBody>
      </p:sp>
    </p:spTree>
    <p:extLst>
      <p:ext uri="{BB962C8B-B14F-4D97-AF65-F5344CB8AC3E}">
        <p14:creationId xmlns:p14="http://schemas.microsoft.com/office/powerpoint/2010/main" val="34816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2917C-DCE3-F518-2B70-E2E42A7B9F18}"/>
              </a:ext>
            </a:extLst>
          </p:cNvPr>
          <p:cNvSpPr>
            <a:spLocks noGrp="1"/>
          </p:cNvSpPr>
          <p:nvPr>
            <p:ph type="title"/>
          </p:nvPr>
        </p:nvSpPr>
        <p:spPr/>
        <p:txBody>
          <a:bodyPr/>
          <a:lstStyle/>
          <a:p>
            <a:r>
              <a:rPr lang="tr-TR" dirty="0"/>
              <a:t>DENGE</a:t>
            </a:r>
          </a:p>
        </p:txBody>
      </p:sp>
      <p:sp>
        <p:nvSpPr>
          <p:cNvPr id="3" name="İçerik Yer Tutucusu 2">
            <a:extLst>
              <a:ext uri="{FF2B5EF4-FFF2-40B4-BE49-F238E27FC236}">
                <a16:creationId xmlns:a16="http://schemas.microsoft.com/office/drawing/2014/main" id="{E5F28955-5D49-4201-C894-D0785637AC72}"/>
              </a:ext>
            </a:extLst>
          </p:cNvPr>
          <p:cNvSpPr>
            <a:spLocks noGrp="1"/>
          </p:cNvSpPr>
          <p:nvPr>
            <p:ph idx="1"/>
          </p:nvPr>
        </p:nvSpPr>
        <p:spPr/>
        <p:txBody>
          <a:bodyPr>
            <a:normAutofit/>
          </a:bodyPr>
          <a:lstStyle/>
          <a:p>
            <a:pPr>
              <a:buFont typeface="Arial" panose="020B0604020202020204" pitchFamily="34" charset="0"/>
              <a:buChar char="•"/>
            </a:pPr>
            <a:r>
              <a:rPr lang="tr-TR" b="1" dirty="0"/>
              <a:t>Simetrik Denge:</a:t>
            </a:r>
            <a:r>
              <a:rPr lang="tr-TR" dirty="0"/>
              <a:t> Sayfa ortadan ikiye bölündüğünde her iki tarafta da aynı veya çok benzer ögelerin yer almasıdır. Resmiyet, ciddiyet, düzen ve güven hissi verir.</a:t>
            </a:r>
          </a:p>
          <a:p>
            <a:endParaRPr lang="tr-TR" dirty="0"/>
          </a:p>
        </p:txBody>
      </p:sp>
      <p:sp>
        <p:nvSpPr>
          <p:cNvPr id="4" name="Veri Yer Tutucusu 3">
            <a:extLst>
              <a:ext uri="{FF2B5EF4-FFF2-40B4-BE49-F238E27FC236}">
                <a16:creationId xmlns:a16="http://schemas.microsoft.com/office/drawing/2014/main" id="{4239F7E3-6C78-09CF-82B9-802B1B2CD69A}"/>
              </a:ext>
            </a:extLst>
          </p:cNvPr>
          <p:cNvSpPr>
            <a:spLocks noGrp="1"/>
          </p:cNvSpPr>
          <p:nvPr>
            <p:ph type="dt" sz="half" idx="10"/>
          </p:nvPr>
        </p:nvSpPr>
        <p:spPr/>
        <p:txBody>
          <a:bodyPr/>
          <a:lstStyle/>
          <a:p>
            <a:fld id="{C2371CC9-F5F7-4B80-94A0-A21042CC7CD4}" type="datetime1">
              <a:rPr lang="tr-TR" smtClean="0"/>
              <a:t>1.07.2026</a:t>
            </a:fld>
            <a:endParaRPr lang="tr-TR"/>
          </a:p>
        </p:txBody>
      </p:sp>
      <p:sp>
        <p:nvSpPr>
          <p:cNvPr id="5" name="Alt Bilgi Yer Tutucusu 4">
            <a:extLst>
              <a:ext uri="{FF2B5EF4-FFF2-40B4-BE49-F238E27FC236}">
                <a16:creationId xmlns:a16="http://schemas.microsoft.com/office/drawing/2014/main" id="{5CE1BE2F-1205-28B6-A63D-0513D9BBD3C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36619C1-49A5-70BF-1CFC-149101D0FD9E}"/>
              </a:ext>
            </a:extLst>
          </p:cNvPr>
          <p:cNvSpPr>
            <a:spLocks noGrp="1"/>
          </p:cNvSpPr>
          <p:nvPr>
            <p:ph type="sldNum" sz="quarter" idx="12"/>
          </p:nvPr>
        </p:nvSpPr>
        <p:spPr/>
        <p:txBody>
          <a:bodyPr/>
          <a:lstStyle/>
          <a:p>
            <a:fld id="{98D1A948-F723-44D0-9112-FAEB9D266EE7}" type="slidenum">
              <a:rPr lang="tr-TR" smtClean="0"/>
              <a:t>6</a:t>
            </a:fld>
            <a:endParaRPr lang="tr-TR"/>
          </a:p>
        </p:txBody>
      </p:sp>
    </p:spTree>
    <p:extLst>
      <p:ext uri="{BB962C8B-B14F-4D97-AF65-F5344CB8AC3E}">
        <p14:creationId xmlns:p14="http://schemas.microsoft.com/office/powerpoint/2010/main" val="1300348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2917C-DCE3-F518-2B70-E2E42A7B9F18}"/>
              </a:ext>
            </a:extLst>
          </p:cNvPr>
          <p:cNvSpPr>
            <a:spLocks noGrp="1"/>
          </p:cNvSpPr>
          <p:nvPr>
            <p:ph type="title"/>
          </p:nvPr>
        </p:nvSpPr>
        <p:spPr/>
        <p:txBody>
          <a:bodyPr/>
          <a:lstStyle/>
          <a:p>
            <a:r>
              <a:rPr lang="tr-TR" b="1" dirty="0"/>
              <a:t>Simetrik Denge</a:t>
            </a:r>
            <a:endParaRPr lang="tr-TR" dirty="0"/>
          </a:p>
        </p:txBody>
      </p:sp>
      <p:pic>
        <p:nvPicPr>
          <p:cNvPr id="8" name="İçerik Yer Tutucusu 7">
            <a:extLst>
              <a:ext uri="{FF2B5EF4-FFF2-40B4-BE49-F238E27FC236}">
                <a16:creationId xmlns:a16="http://schemas.microsoft.com/office/drawing/2014/main" id="{25F7D54E-DA1A-435F-9B51-124B0BED31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2692" y="1825625"/>
            <a:ext cx="7977453" cy="4351338"/>
          </a:xfrm>
        </p:spPr>
      </p:pic>
      <p:sp>
        <p:nvSpPr>
          <p:cNvPr id="4" name="Veri Yer Tutucusu 3">
            <a:extLst>
              <a:ext uri="{FF2B5EF4-FFF2-40B4-BE49-F238E27FC236}">
                <a16:creationId xmlns:a16="http://schemas.microsoft.com/office/drawing/2014/main" id="{4239F7E3-6C78-09CF-82B9-802B1B2CD69A}"/>
              </a:ext>
            </a:extLst>
          </p:cNvPr>
          <p:cNvSpPr>
            <a:spLocks noGrp="1"/>
          </p:cNvSpPr>
          <p:nvPr>
            <p:ph type="dt" sz="half" idx="10"/>
          </p:nvPr>
        </p:nvSpPr>
        <p:spPr/>
        <p:txBody>
          <a:bodyPr/>
          <a:lstStyle/>
          <a:p>
            <a:fld id="{C2371CC9-F5F7-4B80-94A0-A21042CC7CD4}" type="datetime1">
              <a:rPr lang="tr-TR" smtClean="0"/>
              <a:t>1.07.2026</a:t>
            </a:fld>
            <a:endParaRPr lang="tr-TR"/>
          </a:p>
        </p:txBody>
      </p:sp>
      <p:sp>
        <p:nvSpPr>
          <p:cNvPr id="5" name="Alt Bilgi Yer Tutucusu 4">
            <a:extLst>
              <a:ext uri="{FF2B5EF4-FFF2-40B4-BE49-F238E27FC236}">
                <a16:creationId xmlns:a16="http://schemas.microsoft.com/office/drawing/2014/main" id="{5CE1BE2F-1205-28B6-A63D-0513D9BBD3C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36619C1-49A5-70BF-1CFC-149101D0FD9E}"/>
              </a:ext>
            </a:extLst>
          </p:cNvPr>
          <p:cNvSpPr>
            <a:spLocks noGrp="1"/>
          </p:cNvSpPr>
          <p:nvPr>
            <p:ph type="sldNum" sz="quarter" idx="12"/>
          </p:nvPr>
        </p:nvSpPr>
        <p:spPr/>
        <p:txBody>
          <a:bodyPr/>
          <a:lstStyle/>
          <a:p>
            <a:fld id="{98D1A948-F723-44D0-9112-FAEB9D266EE7}" type="slidenum">
              <a:rPr lang="tr-TR" smtClean="0"/>
              <a:t>7</a:t>
            </a:fld>
            <a:endParaRPr lang="tr-TR"/>
          </a:p>
        </p:txBody>
      </p:sp>
    </p:spTree>
    <p:extLst>
      <p:ext uri="{BB962C8B-B14F-4D97-AF65-F5344CB8AC3E}">
        <p14:creationId xmlns:p14="http://schemas.microsoft.com/office/powerpoint/2010/main" val="369344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2917C-DCE3-F518-2B70-E2E42A7B9F18}"/>
              </a:ext>
            </a:extLst>
          </p:cNvPr>
          <p:cNvSpPr>
            <a:spLocks noGrp="1"/>
          </p:cNvSpPr>
          <p:nvPr>
            <p:ph type="title"/>
          </p:nvPr>
        </p:nvSpPr>
        <p:spPr/>
        <p:txBody>
          <a:bodyPr/>
          <a:lstStyle/>
          <a:p>
            <a:r>
              <a:rPr lang="tr-TR" dirty="0"/>
              <a:t>DENGE</a:t>
            </a:r>
          </a:p>
        </p:txBody>
      </p:sp>
      <p:sp>
        <p:nvSpPr>
          <p:cNvPr id="3" name="İçerik Yer Tutucusu 2">
            <a:extLst>
              <a:ext uri="{FF2B5EF4-FFF2-40B4-BE49-F238E27FC236}">
                <a16:creationId xmlns:a16="http://schemas.microsoft.com/office/drawing/2014/main" id="{E5F28955-5D49-4201-C894-D0785637AC72}"/>
              </a:ext>
            </a:extLst>
          </p:cNvPr>
          <p:cNvSpPr>
            <a:spLocks noGrp="1"/>
          </p:cNvSpPr>
          <p:nvPr>
            <p:ph idx="1"/>
          </p:nvPr>
        </p:nvSpPr>
        <p:spPr/>
        <p:txBody>
          <a:bodyPr>
            <a:normAutofit/>
          </a:bodyPr>
          <a:lstStyle/>
          <a:p>
            <a:pPr>
              <a:buFont typeface="Arial" panose="020B0604020202020204" pitchFamily="34" charset="0"/>
              <a:buChar char="•"/>
            </a:pPr>
            <a:r>
              <a:rPr lang="tr-TR" b="1" dirty="0"/>
              <a:t>Asimetrik Denge:</a:t>
            </a:r>
            <a:r>
              <a:rPr lang="tr-TR" dirty="0"/>
              <a:t> Farklı görsel ağırlıktaki ögelerin (örneğin büyük bir görsel ile birkaç küçük metin bloğunun) bir arada kullanılarak denge sağlanmasıdır. Daha modern, dinamik ve enerjik tasarımlarda tercih edilir.</a:t>
            </a:r>
          </a:p>
          <a:p>
            <a:endParaRPr lang="tr-TR" dirty="0"/>
          </a:p>
        </p:txBody>
      </p:sp>
      <p:sp>
        <p:nvSpPr>
          <p:cNvPr id="4" name="Veri Yer Tutucusu 3">
            <a:extLst>
              <a:ext uri="{FF2B5EF4-FFF2-40B4-BE49-F238E27FC236}">
                <a16:creationId xmlns:a16="http://schemas.microsoft.com/office/drawing/2014/main" id="{4239F7E3-6C78-09CF-82B9-802B1B2CD69A}"/>
              </a:ext>
            </a:extLst>
          </p:cNvPr>
          <p:cNvSpPr>
            <a:spLocks noGrp="1"/>
          </p:cNvSpPr>
          <p:nvPr>
            <p:ph type="dt" sz="half" idx="10"/>
          </p:nvPr>
        </p:nvSpPr>
        <p:spPr/>
        <p:txBody>
          <a:bodyPr/>
          <a:lstStyle/>
          <a:p>
            <a:fld id="{C2371CC9-F5F7-4B80-94A0-A21042CC7CD4}" type="datetime1">
              <a:rPr lang="tr-TR" smtClean="0"/>
              <a:t>1.07.2026</a:t>
            </a:fld>
            <a:endParaRPr lang="tr-TR"/>
          </a:p>
        </p:txBody>
      </p:sp>
      <p:sp>
        <p:nvSpPr>
          <p:cNvPr id="5" name="Alt Bilgi Yer Tutucusu 4">
            <a:extLst>
              <a:ext uri="{FF2B5EF4-FFF2-40B4-BE49-F238E27FC236}">
                <a16:creationId xmlns:a16="http://schemas.microsoft.com/office/drawing/2014/main" id="{5CE1BE2F-1205-28B6-A63D-0513D9BBD3C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36619C1-49A5-70BF-1CFC-149101D0FD9E}"/>
              </a:ext>
            </a:extLst>
          </p:cNvPr>
          <p:cNvSpPr>
            <a:spLocks noGrp="1"/>
          </p:cNvSpPr>
          <p:nvPr>
            <p:ph type="sldNum" sz="quarter" idx="12"/>
          </p:nvPr>
        </p:nvSpPr>
        <p:spPr/>
        <p:txBody>
          <a:bodyPr/>
          <a:lstStyle/>
          <a:p>
            <a:fld id="{98D1A948-F723-44D0-9112-FAEB9D266EE7}" type="slidenum">
              <a:rPr lang="tr-TR" smtClean="0"/>
              <a:t>8</a:t>
            </a:fld>
            <a:endParaRPr lang="tr-TR"/>
          </a:p>
        </p:txBody>
      </p:sp>
    </p:spTree>
    <p:extLst>
      <p:ext uri="{BB962C8B-B14F-4D97-AF65-F5344CB8AC3E}">
        <p14:creationId xmlns:p14="http://schemas.microsoft.com/office/powerpoint/2010/main" val="76034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32917C-DCE3-F518-2B70-E2E42A7B9F18}"/>
              </a:ext>
            </a:extLst>
          </p:cNvPr>
          <p:cNvSpPr>
            <a:spLocks noGrp="1"/>
          </p:cNvSpPr>
          <p:nvPr>
            <p:ph type="title"/>
          </p:nvPr>
        </p:nvSpPr>
        <p:spPr/>
        <p:txBody>
          <a:bodyPr/>
          <a:lstStyle/>
          <a:p>
            <a:r>
              <a:rPr lang="tr-TR" b="1" dirty="0"/>
              <a:t>Asimetrik Denge</a:t>
            </a:r>
            <a:endParaRPr lang="tr-TR" dirty="0"/>
          </a:p>
        </p:txBody>
      </p:sp>
      <p:pic>
        <p:nvPicPr>
          <p:cNvPr id="8" name="İçerik Yer Tutucusu 7">
            <a:extLst>
              <a:ext uri="{FF2B5EF4-FFF2-40B4-BE49-F238E27FC236}">
                <a16:creationId xmlns:a16="http://schemas.microsoft.com/office/drawing/2014/main" id="{33F6B120-E5C1-472F-9371-327506FF99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2692" y="1825625"/>
            <a:ext cx="7977453" cy="4351338"/>
          </a:xfrm>
        </p:spPr>
      </p:pic>
      <p:sp>
        <p:nvSpPr>
          <p:cNvPr id="4" name="Veri Yer Tutucusu 3">
            <a:extLst>
              <a:ext uri="{FF2B5EF4-FFF2-40B4-BE49-F238E27FC236}">
                <a16:creationId xmlns:a16="http://schemas.microsoft.com/office/drawing/2014/main" id="{4239F7E3-6C78-09CF-82B9-802B1B2CD69A}"/>
              </a:ext>
            </a:extLst>
          </p:cNvPr>
          <p:cNvSpPr>
            <a:spLocks noGrp="1"/>
          </p:cNvSpPr>
          <p:nvPr>
            <p:ph type="dt" sz="half" idx="10"/>
          </p:nvPr>
        </p:nvSpPr>
        <p:spPr/>
        <p:txBody>
          <a:bodyPr/>
          <a:lstStyle/>
          <a:p>
            <a:fld id="{C2371CC9-F5F7-4B80-94A0-A21042CC7CD4}" type="datetime1">
              <a:rPr lang="tr-TR" smtClean="0"/>
              <a:t>1.07.2026</a:t>
            </a:fld>
            <a:endParaRPr lang="tr-TR"/>
          </a:p>
        </p:txBody>
      </p:sp>
      <p:sp>
        <p:nvSpPr>
          <p:cNvPr id="5" name="Alt Bilgi Yer Tutucusu 4">
            <a:extLst>
              <a:ext uri="{FF2B5EF4-FFF2-40B4-BE49-F238E27FC236}">
                <a16:creationId xmlns:a16="http://schemas.microsoft.com/office/drawing/2014/main" id="{5CE1BE2F-1205-28B6-A63D-0513D9BBD3CE}"/>
              </a:ext>
            </a:extLst>
          </p:cNvPr>
          <p:cNvSpPr>
            <a:spLocks noGrp="1"/>
          </p:cNvSpPr>
          <p:nvPr>
            <p:ph type="ftr" sz="quarter" idx="11"/>
          </p:nvPr>
        </p:nvSpPr>
        <p:spPr/>
        <p:txBody>
          <a:bodyPr/>
          <a:lstStyle/>
          <a:p>
            <a:r>
              <a:rPr lang="tr-TR"/>
              <a:t>ÖĞR. GÖR. ALİ OLUK</a:t>
            </a:r>
          </a:p>
        </p:txBody>
      </p:sp>
      <p:sp>
        <p:nvSpPr>
          <p:cNvPr id="6" name="Slayt Numarası Yer Tutucusu 5">
            <a:extLst>
              <a:ext uri="{FF2B5EF4-FFF2-40B4-BE49-F238E27FC236}">
                <a16:creationId xmlns:a16="http://schemas.microsoft.com/office/drawing/2014/main" id="{636619C1-49A5-70BF-1CFC-149101D0FD9E}"/>
              </a:ext>
            </a:extLst>
          </p:cNvPr>
          <p:cNvSpPr>
            <a:spLocks noGrp="1"/>
          </p:cNvSpPr>
          <p:nvPr>
            <p:ph type="sldNum" sz="quarter" idx="12"/>
          </p:nvPr>
        </p:nvSpPr>
        <p:spPr/>
        <p:txBody>
          <a:bodyPr/>
          <a:lstStyle/>
          <a:p>
            <a:fld id="{98D1A948-F723-44D0-9112-FAEB9D266EE7}" type="slidenum">
              <a:rPr lang="tr-TR" smtClean="0"/>
              <a:t>9</a:t>
            </a:fld>
            <a:endParaRPr lang="tr-TR"/>
          </a:p>
        </p:txBody>
      </p:sp>
    </p:spTree>
    <p:extLst>
      <p:ext uri="{BB962C8B-B14F-4D97-AF65-F5344CB8AC3E}">
        <p14:creationId xmlns:p14="http://schemas.microsoft.com/office/powerpoint/2010/main" val="131429123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Özel Tasarı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TotalTime>
  <Words>714</Words>
  <Application>Microsoft Office PowerPoint</Application>
  <PresentationFormat>Geniş ekran</PresentationFormat>
  <Paragraphs>94</Paragraphs>
  <Slides>17</Slides>
  <Notes>0</Notes>
  <HiddenSlides>0</HiddenSlides>
  <MMClips>0</MMClips>
  <ScaleCrop>false</ScaleCrop>
  <HeadingPairs>
    <vt:vector size="6" baseType="variant">
      <vt:variant>
        <vt:lpstr>Kullanılan Yazı Tipleri</vt:lpstr>
      </vt:variant>
      <vt:variant>
        <vt:i4>3</vt:i4>
      </vt:variant>
      <vt:variant>
        <vt:lpstr>Tema</vt:lpstr>
      </vt:variant>
      <vt:variant>
        <vt:i4>2</vt:i4>
      </vt:variant>
      <vt:variant>
        <vt:lpstr>Slayt Başlıkları</vt:lpstr>
      </vt:variant>
      <vt:variant>
        <vt:i4>17</vt:i4>
      </vt:variant>
    </vt:vector>
  </HeadingPairs>
  <TitlesOfParts>
    <vt:vector size="22" baseType="lpstr">
      <vt:lpstr>Aptos</vt:lpstr>
      <vt:lpstr>Aptos Display</vt:lpstr>
      <vt:lpstr>Arial</vt:lpstr>
      <vt:lpstr>Office Teması</vt:lpstr>
      <vt:lpstr>Özel Tasarım</vt:lpstr>
      <vt:lpstr>BİLGİSAYARDA DİZGİ TASARIM</vt:lpstr>
      <vt:lpstr>TASARIM İLKELERİ</vt:lpstr>
      <vt:lpstr>BÜTÜNLÜK</vt:lpstr>
      <vt:lpstr>BÜTÜNLÜK</vt:lpstr>
      <vt:lpstr>DENGE</vt:lpstr>
      <vt:lpstr>DENGE</vt:lpstr>
      <vt:lpstr>Simetrik Denge</vt:lpstr>
      <vt:lpstr>DENGE</vt:lpstr>
      <vt:lpstr>Asimetrik Denge</vt:lpstr>
      <vt:lpstr>VURGU</vt:lpstr>
      <vt:lpstr>HİYERARŞİ</vt:lpstr>
      <vt:lpstr>HİZALAMA</vt:lpstr>
      <vt:lpstr>YAKINLIK</vt:lpstr>
      <vt:lpstr>GESTALT</vt:lpstr>
      <vt:lpstr>PowerPoint Sunusu</vt:lpstr>
      <vt:lpstr>KAYNAKLAR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BİLGİSAYARDA DİZGİ TASARIM</dc:title>
  <dc:creator>EÖ</dc:creator>
  <cp:lastModifiedBy>ali oluk</cp:lastModifiedBy>
  <cp:revision>12</cp:revision>
  <dcterms:created xsi:type="dcterms:W3CDTF">2026-04-02T07:47:59Z</dcterms:created>
  <dcterms:modified xsi:type="dcterms:W3CDTF">2026-07-01T19:50:01Z</dcterms:modified>
</cp:coreProperties>
</file>