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2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"sibernetik" kelimesinden türetilmiştir.</a:t>
            </a:r>
          </a:p>
          <a:p>
            <a:r>
              <a:rPr lang="tr-TR" dirty="0"/>
              <a:t>İlk olarak 1948 yılında </a:t>
            </a:r>
            <a:r>
              <a:rPr lang="tr-TR" dirty="0" err="1"/>
              <a:t>Norbert</a:t>
            </a:r>
            <a:r>
              <a:rPr lang="tr-TR" dirty="0"/>
              <a:t> </a:t>
            </a:r>
            <a:r>
              <a:rPr lang="tr-TR" dirty="0" err="1"/>
              <a:t>Wiener’ın</a:t>
            </a:r>
            <a:r>
              <a:rPr lang="tr-TR" dirty="0"/>
              <a:t> ‘Sibernetik’ isimli kitabında ‘hayvanlarda ve makinelerde kontrol ve iletişim’ olarak tanımlanmıştır.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Uzay (</a:t>
            </a:r>
            <a:r>
              <a:rPr lang="tr-TR" dirty="0" err="1"/>
              <a:t>Cyberspace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Siber Güvenlik</a:t>
            </a:r>
          </a:p>
          <a:p>
            <a:r>
              <a:rPr lang="tr-TR" dirty="0"/>
              <a:t>Siber Dünya</a:t>
            </a:r>
          </a:p>
          <a:p>
            <a:r>
              <a:rPr lang="tr-TR" dirty="0"/>
              <a:t>Siber Saldırı</a:t>
            </a:r>
          </a:p>
          <a:p>
            <a:r>
              <a:rPr lang="tr-TR" dirty="0"/>
              <a:t>Siber Uzay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Uzay (</a:t>
            </a:r>
            <a:r>
              <a:rPr lang="tr-TR" dirty="0" err="1"/>
              <a:t>Cyberspace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Sanal ve dijital dünyayı kapsar.</a:t>
            </a:r>
          </a:p>
          <a:p>
            <a:r>
              <a:rPr lang="tr-TR" dirty="0"/>
              <a:t>Bilgisayar ağları, internet, mobil iletişim ve diğer dijital teknolojiler üzerinden sağlanan işlemleri ve etkileşimleri içerir.</a:t>
            </a:r>
          </a:p>
          <a:p>
            <a:r>
              <a:rPr lang="tr-TR" dirty="0"/>
              <a:t>Fiziksel bir varlığı yoktur; tamamen dijital sistemler ve ağlar üzerinde işler.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Savaş (</a:t>
            </a:r>
            <a:r>
              <a:rPr lang="tr-TR" dirty="0" err="1"/>
              <a:t>Cyber</a:t>
            </a:r>
            <a:r>
              <a:rPr lang="tr-TR" dirty="0"/>
              <a:t> </a:t>
            </a:r>
            <a:r>
              <a:rPr lang="tr-TR" dirty="0" err="1"/>
              <a:t>Warfare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Stratejik amaçlarla, düşmanın dijital sistemlerini bozmak, zarar vermek ya da kontrol altına almak amacıyla yapılır.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Savaş (</a:t>
            </a:r>
            <a:r>
              <a:rPr lang="tr-TR" dirty="0" err="1"/>
              <a:t>Cyber</a:t>
            </a:r>
            <a:r>
              <a:rPr lang="tr-TR" dirty="0"/>
              <a:t> </a:t>
            </a:r>
            <a:r>
              <a:rPr lang="tr-TR" dirty="0" err="1"/>
              <a:t>Warfare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Siber savaş, ulusal güvenliğe yönelik bir tehdit oluşturur ve devletlerin dijital kaynaklarına yönelik saldırılar içerir.</a:t>
            </a:r>
          </a:p>
          <a:p>
            <a:r>
              <a:rPr lang="tr-TR" dirty="0"/>
              <a:t>Saldırıların hedefleri genellikle hükümet ağları, finansal sistemler, enerji altyapıları veya askeri sistemlerdir.</a:t>
            </a:r>
          </a:p>
          <a:p>
            <a:r>
              <a:rPr lang="tr-TR" dirty="0"/>
              <a:t>Bu savaş türü, fiziksel çatışma yerine dijital saldırılar ve savunma stratejileriyle yürütülür.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Savaş (</a:t>
            </a:r>
            <a:r>
              <a:rPr lang="tr-TR" dirty="0" err="1"/>
              <a:t>Cyber</a:t>
            </a:r>
            <a:r>
              <a:rPr lang="tr-TR" dirty="0"/>
              <a:t> </a:t>
            </a:r>
            <a:r>
              <a:rPr lang="tr-TR" dirty="0" err="1"/>
              <a:t>Warfare</a:t>
            </a:r>
            <a:r>
              <a:rPr lang="tr-TR" dirty="0"/>
              <a:t>) Örnekleri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Stuxnet</a:t>
            </a:r>
            <a:r>
              <a:rPr lang="tr-TR" dirty="0"/>
              <a:t> saldırısı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Güvenliği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Güvenliği ne değildir?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Siber Güvenlik &amp; Bilgi Güvenliği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Siber güvenlik ve bilgi güvenliği ilişkisi nedir?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330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Siber Nedir?</vt:lpstr>
      <vt:lpstr>Siber Uzay (Cyberspace) Nedir?</vt:lpstr>
      <vt:lpstr>Siber Uzay (Cyberspace) Nedir?</vt:lpstr>
      <vt:lpstr>Siber Savaş (Cyber Warfare) Nedir?</vt:lpstr>
      <vt:lpstr>Siber Savaş (Cyber Warfare) Nedir?</vt:lpstr>
      <vt:lpstr>Siber Savaş (Cyber Warfare) Örnekleri</vt:lpstr>
      <vt:lpstr>Bilgi Güvenliği Nedir?</vt:lpstr>
      <vt:lpstr>Siber Güvenlik &amp; Bilgi Güvenliği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8</cp:revision>
  <dcterms:created xsi:type="dcterms:W3CDTF">2026-04-02T07:47:59Z</dcterms:created>
  <dcterms:modified xsi:type="dcterms:W3CDTF">2026-06-25T09:48:08Z</dcterms:modified>
</cp:coreProperties>
</file>