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1" r:id="rId3"/>
    <p:sldId id="272" r:id="rId4"/>
    <p:sldId id="273" r:id="rId5"/>
    <p:sldId id="274" r:id="rId6"/>
    <p:sldId id="275" r:id="rId7"/>
    <p:sldId id="286" r:id="rId8"/>
    <p:sldId id="287" r:id="rId9"/>
    <p:sldId id="288" r:id="rId10"/>
    <p:sldId id="280" r:id="rId11"/>
    <p:sldId id="289" r:id="rId12"/>
    <p:sldId id="276" r:id="rId13"/>
    <p:sldId id="290" r:id="rId14"/>
    <p:sldId id="291" r:id="rId15"/>
    <p:sldId id="292" r:id="rId16"/>
    <p:sldId id="277" r:id="rId17"/>
    <p:sldId id="279" r:id="rId18"/>
    <p:sldId id="293" r:id="rId19"/>
    <p:sldId id="281" r:id="rId20"/>
    <p:sldId id="282" r:id="rId21"/>
    <p:sldId id="283" r:id="rId22"/>
    <p:sldId id="285" r:id="rId23"/>
    <p:sldId id="266" r:id="rId24"/>
    <p:sldId id="294" r:id="rId25"/>
    <p:sldId id="295" r:id="rId26"/>
    <p:sldId id="296" r:id="rId27"/>
    <p:sldId id="297" r:id="rId28"/>
    <p:sldId id="298" r:id="rId29"/>
    <p:sldId id="299" r:id="rId30"/>
    <p:sldId id="269" r:id="rId31"/>
    <p:sldId id="267" r:id="rId32"/>
    <p:sldId id="268" r:id="rId33"/>
    <p:sldId id="300" r:id="rId34"/>
    <p:sldId id="257" r:id="rId3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77" autoAdjust="0"/>
    <p:restoredTop sz="94660"/>
  </p:normalViewPr>
  <p:slideViewPr>
    <p:cSldViewPr snapToGrid="0">
      <p:cViewPr varScale="1">
        <p:scale>
          <a:sx n="117" d="100"/>
          <a:sy n="117" d="100"/>
        </p:scale>
        <p:origin x="192" y="3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003CC4-B1D3-4D7B-B511-5A20EE3A43A4}"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84201940-848E-4842-AB86-98516420838D}">
      <dgm:prSet/>
      <dgm:spPr/>
      <dgm:t>
        <a:bodyPr/>
        <a:lstStyle/>
        <a:p>
          <a:r>
            <a:rPr lang="tr-TR"/>
            <a:t>Yeşil lojistik kavramı sadece taşımacılığı ve ürünleri kapsamaz. Sürdürülebilir bir inşaat ve yönetim standartlarına sahip depo alanlarını da ifade eder.</a:t>
          </a:r>
          <a:endParaRPr lang="en-US"/>
        </a:p>
      </dgm:t>
    </dgm:pt>
    <dgm:pt modelId="{27008A0D-9E1B-4846-9B42-E6070887E0A7}" type="parTrans" cxnId="{8E89435F-5EA6-4185-9536-3C1CF202A63C}">
      <dgm:prSet/>
      <dgm:spPr/>
      <dgm:t>
        <a:bodyPr/>
        <a:lstStyle/>
        <a:p>
          <a:endParaRPr lang="en-US"/>
        </a:p>
      </dgm:t>
    </dgm:pt>
    <dgm:pt modelId="{3B69746D-2C36-420F-A9C4-5749BA85E995}" type="sibTrans" cxnId="{8E89435F-5EA6-4185-9536-3C1CF202A63C}">
      <dgm:prSet/>
      <dgm:spPr/>
      <dgm:t>
        <a:bodyPr/>
        <a:lstStyle/>
        <a:p>
          <a:endParaRPr lang="en-US"/>
        </a:p>
      </dgm:t>
    </dgm:pt>
    <dgm:pt modelId="{9E9EDDD0-3884-4156-B09D-5BCBD40CCF3F}">
      <dgm:prSet/>
      <dgm:spPr/>
      <dgm:t>
        <a:bodyPr/>
        <a:lstStyle/>
        <a:p>
          <a:r>
            <a:rPr lang="tr-TR"/>
            <a:t>Gelişen lojistik sektörü, yeni depolama alanlarına olan ihtiyacı da artırmaktadır. Yeşil lojistik ilkesini benimsiyorsanız, tercih ettiğiniz depo alanlarının alt yapıları da çevreye duyarlı olmalıdır. </a:t>
          </a:r>
          <a:endParaRPr lang="en-US"/>
        </a:p>
      </dgm:t>
    </dgm:pt>
    <dgm:pt modelId="{3ADC588D-A3EF-4EC3-B215-8CF1E61C484E}" type="parTrans" cxnId="{043614A4-CBFE-49F3-91D3-34A0C39825AF}">
      <dgm:prSet/>
      <dgm:spPr/>
      <dgm:t>
        <a:bodyPr/>
        <a:lstStyle/>
        <a:p>
          <a:endParaRPr lang="en-US"/>
        </a:p>
      </dgm:t>
    </dgm:pt>
    <dgm:pt modelId="{FAE67F9C-F064-4796-AC23-D550460D721A}" type="sibTrans" cxnId="{043614A4-CBFE-49F3-91D3-34A0C39825AF}">
      <dgm:prSet/>
      <dgm:spPr/>
      <dgm:t>
        <a:bodyPr/>
        <a:lstStyle/>
        <a:p>
          <a:endParaRPr lang="en-US"/>
        </a:p>
      </dgm:t>
    </dgm:pt>
    <dgm:pt modelId="{CD5F1454-B145-4F78-A1FF-1C952D7B02DA}">
      <dgm:prSet/>
      <dgm:spPr/>
      <dgm:t>
        <a:bodyPr/>
        <a:lstStyle/>
        <a:p>
          <a:r>
            <a:rPr lang="tr-TR" b="1"/>
            <a:t>BREEAM</a:t>
          </a:r>
          <a:r>
            <a:rPr lang="tr-TR"/>
            <a:t> veya </a:t>
          </a:r>
          <a:r>
            <a:rPr lang="tr-TR" b="1"/>
            <a:t>LEED</a:t>
          </a:r>
          <a:r>
            <a:rPr lang="tr-TR"/>
            <a:t> sertifikaları, lojistik depo sürdürülebilirliğini destekleyen mühürlerden ikisidir.</a:t>
          </a:r>
          <a:endParaRPr lang="en-US"/>
        </a:p>
      </dgm:t>
    </dgm:pt>
    <dgm:pt modelId="{35575A02-E47C-4994-911B-E9958180A765}" type="parTrans" cxnId="{09FB9B79-884E-4F25-8411-761378B4FFFF}">
      <dgm:prSet/>
      <dgm:spPr/>
      <dgm:t>
        <a:bodyPr/>
        <a:lstStyle/>
        <a:p>
          <a:endParaRPr lang="en-US"/>
        </a:p>
      </dgm:t>
    </dgm:pt>
    <dgm:pt modelId="{F3020A89-5CB1-4853-80EF-137353E24F6B}" type="sibTrans" cxnId="{09FB9B79-884E-4F25-8411-761378B4FFFF}">
      <dgm:prSet/>
      <dgm:spPr/>
      <dgm:t>
        <a:bodyPr/>
        <a:lstStyle/>
        <a:p>
          <a:endParaRPr lang="en-US"/>
        </a:p>
      </dgm:t>
    </dgm:pt>
    <dgm:pt modelId="{2F246682-290F-8944-9BBC-823B9C923B5A}" type="pres">
      <dgm:prSet presAssocID="{3B003CC4-B1D3-4D7B-B511-5A20EE3A43A4}" presName="linear" presStyleCnt="0">
        <dgm:presLayoutVars>
          <dgm:animLvl val="lvl"/>
          <dgm:resizeHandles val="exact"/>
        </dgm:presLayoutVars>
      </dgm:prSet>
      <dgm:spPr/>
    </dgm:pt>
    <dgm:pt modelId="{37DB538C-506F-1B49-8006-119DC79B6AA0}" type="pres">
      <dgm:prSet presAssocID="{84201940-848E-4842-AB86-98516420838D}" presName="parentText" presStyleLbl="node1" presStyleIdx="0" presStyleCnt="3">
        <dgm:presLayoutVars>
          <dgm:chMax val="0"/>
          <dgm:bulletEnabled val="1"/>
        </dgm:presLayoutVars>
      </dgm:prSet>
      <dgm:spPr/>
    </dgm:pt>
    <dgm:pt modelId="{6ABB7E2D-271C-A148-AD7B-27365C766C86}" type="pres">
      <dgm:prSet presAssocID="{3B69746D-2C36-420F-A9C4-5749BA85E995}" presName="spacer" presStyleCnt="0"/>
      <dgm:spPr/>
    </dgm:pt>
    <dgm:pt modelId="{CBA15186-1715-7A42-B482-F6985EDBAA66}" type="pres">
      <dgm:prSet presAssocID="{9E9EDDD0-3884-4156-B09D-5BCBD40CCF3F}" presName="parentText" presStyleLbl="node1" presStyleIdx="1" presStyleCnt="3">
        <dgm:presLayoutVars>
          <dgm:chMax val="0"/>
          <dgm:bulletEnabled val="1"/>
        </dgm:presLayoutVars>
      </dgm:prSet>
      <dgm:spPr/>
    </dgm:pt>
    <dgm:pt modelId="{6754F8A2-6412-5143-9D29-F35F0A3577DE}" type="pres">
      <dgm:prSet presAssocID="{FAE67F9C-F064-4796-AC23-D550460D721A}" presName="spacer" presStyleCnt="0"/>
      <dgm:spPr/>
    </dgm:pt>
    <dgm:pt modelId="{8A0D88DF-0D44-C745-9CDE-9F756DA690E4}" type="pres">
      <dgm:prSet presAssocID="{CD5F1454-B145-4F78-A1FF-1C952D7B02DA}" presName="parentText" presStyleLbl="node1" presStyleIdx="2" presStyleCnt="3">
        <dgm:presLayoutVars>
          <dgm:chMax val="0"/>
          <dgm:bulletEnabled val="1"/>
        </dgm:presLayoutVars>
      </dgm:prSet>
      <dgm:spPr/>
    </dgm:pt>
  </dgm:ptLst>
  <dgm:cxnLst>
    <dgm:cxn modelId="{53D3D20B-EE53-8642-BA43-970E603220D0}" type="presOf" srcId="{CD5F1454-B145-4F78-A1FF-1C952D7B02DA}" destId="{8A0D88DF-0D44-C745-9CDE-9F756DA690E4}" srcOrd="0" destOrd="0" presId="urn:microsoft.com/office/officeart/2005/8/layout/vList2"/>
    <dgm:cxn modelId="{D3BEAB29-F3A4-EE48-B02D-BFD794712DD7}" type="presOf" srcId="{9E9EDDD0-3884-4156-B09D-5BCBD40CCF3F}" destId="{CBA15186-1715-7A42-B482-F6985EDBAA66}" srcOrd="0" destOrd="0" presId="urn:microsoft.com/office/officeart/2005/8/layout/vList2"/>
    <dgm:cxn modelId="{8E89435F-5EA6-4185-9536-3C1CF202A63C}" srcId="{3B003CC4-B1D3-4D7B-B511-5A20EE3A43A4}" destId="{84201940-848E-4842-AB86-98516420838D}" srcOrd="0" destOrd="0" parTransId="{27008A0D-9E1B-4846-9B42-E6070887E0A7}" sibTransId="{3B69746D-2C36-420F-A9C4-5749BA85E995}"/>
    <dgm:cxn modelId="{09FB9B79-884E-4F25-8411-761378B4FFFF}" srcId="{3B003CC4-B1D3-4D7B-B511-5A20EE3A43A4}" destId="{CD5F1454-B145-4F78-A1FF-1C952D7B02DA}" srcOrd="2" destOrd="0" parTransId="{35575A02-E47C-4994-911B-E9958180A765}" sibTransId="{F3020A89-5CB1-4853-80EF-137353E24F6B}"/>
    <dgm:cxn modelId="{C48D9C95-95B3-1D46-B423-5150A00B81E5}" type="presOf" srcId="{84201940-848E-4842-AB86-98516420838D}" destId="{37DB538C-506F-1B49-8006-119DC79B6AA0}" srcOrd="0" destOrd="0" presId="urn:microsoft.com/office/officeart/2005/8/layout/vList2"/>
    <dgm:cxn modelId="{043614A4-CBFE-49F3-91D3-34A0C39825AF}" srcId="{3B003CC4-B1D3-4D7B-B511-5A20EE3A43A4}" destId="{9E9EDDD0-3884-4156-B09D-5BCBD40CCF3F}" srcOrd="1" destOrd="0" parTransId="{3ADC588D-A3EF-4EC3-B215-8CF1E61C484E}" sibTransId="{FAE67F9C-F064-4796-AC23-D550460D721A}"/>
    <dgm:cxn modelId="{3839A3A6-7276-B741-A917-3DF5B758CEEE}" type="presOf" srcId="{3B003CC4-B1D3-4D7B-B511-5A20EE3A43A4}" destId="{2F246682-290F-8944-9BBC-823B9C923B5A}" srcOrd="0" destOrd="0" presId="urn:microsoft.com/office/officeart/2005/8/layout/vList2"/>
    <dgm:cxn modelId="{D03660B9-BF75-E147-8DC3-BD1B5EAD892C}" type="presParOf" srcId="{2F246682-290F-8944-9BBC-823B9C923B5A}" destId="{37DB538C-506F-1B49-8006-119DC79B6AA0}" srcOrd="0" destOrd="0" presId="urn:microsoft.com/office/officeart/2005/8/layout/vList2"/>
    <dgm:cxn modelId="{B9739431-501A-2B47-8E0E-1154B174357C}" type="presParOf" srcId="{2F246682-290F-8944-9BBC-823B9C923B5A}" destId="{6ABB7E2D-271C-A148-AD7B-27365C766C86}" srcOrd="1" destOrd="0" presId="urn:microsoft.com/office/officeart/2005/8/layout/vList2"/>
    <dgm:cxn modelId="{088B73C6-7A37-4A48-954D-B4457D66E7DB}" type="presParOf" srcId="{2F246682-290F-8944-9BBC-823B9C923B5A}" destId="{CBA15186-1715-7A42-B482-F6985EDBAA66}" srcOrd="2" destOrd="0" presId="urn:microsoft.com/office/officeart/2005/8/layout/vList2"/>
    <dgm:cxn modelId="{C349D5D9-FDE8-784B-8568-D9A160586FFB}" type="presParOf" srcId="{2F246682-290F-8944-9BBC-823B9C923B5A}" destId="{6754F8A2-6412-5143-9D29-F35F0A3577DE}" srcOrd="3" destOrd="0" presId="urn:microsoft.com/office/officeart/2005/8/layout/vList2"/>
    <dgm:cxn modelId="{BAF494AE-99A0-0D42-BE3A-D30B765E4626}" type="presParOf" srcId="{2F246682-290F-8944-9BBC-823B9C923B5A}" destId="{8A0D88DF-0D44-C745-9CDE-9F756DA690E4}"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DB538C-506F-1B49-8006-119DC79B6AA0}">
      <dsp:nvSpPr>
        <dsp:cNvPr id="0" name=""/>
        <dsp:cNvSpPr/>
      </dsp:nvSpPr>
      <dsp:spPr>
        <a:xfrm>
          <a:off x="0" y="5895"/>
          <a:ext cx="10515600" cy="139851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tr-TR" sz="2500" kern="1200"/>
            <a:t>Yeşil lojistik kavramı sadece taşımacılığı ve ürünleri kapsamaz. Sürdürülebilir bir inşaat ve yönetim standartlarına sahip depo alanlarını da ifade eder.</a:t>
          </a:r>
          <a:endParaRPr lang="en-US" sz="2500" kern="1200"/>
        </a:p>
      </dsp:txBody>
      <dsp:txXfrm>
        <a:off x="68270" y="74165"/>
        <a:ext cx="10379060" cy="1261975"/>
      </dsp:txXfrm>
    </dsp:sp>
    <dsp:sp modelId="{CBA15186-1715-7A42-B482-F6985EDBAA66}">
      <dsp:nvSpPr>
        <dsp:cNvPr id="0" name=""/>
        <dsp:cNvSpPr/>
      </dsp:nvSpPr>
      <dsp:spPr>
        <a:xfrm>
          <a:off x="0" y="1476411"/>
          <a:ext cx="10515600" cy="1398515"/>
        </a:xfrm>
        <a:prstGeom prst="round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tr-TR" sz="2500" kern="1200"/>
            <a:t>Gelişen lojistik sektörü, yeni depolama alanlarına olan ihtiyacı da artırmaktadır. Yeşil lojistik ilkesini benimsiyorsanız, tercih ettiğiniz depo alanlarının alt yapıları da çevreye duyarlı olmalıdır. </a:t>
          </a:r>
          <a:endParaRPr lang="en-US" sz="2500" kern="1200"/>
        </a:p>
      </dsp:txBody>
      <dsp:txXfrm>
        <a:off x="68270" y="1544681"/>
        <a:ext cx="10379060" cy="1261975"/>
      </dsp:txXfrm>
    </dsp:sp>
    <dsp:sp modelId="{8A0D88DF-0D44-C745-9CDE-9F756DA690E4}">
      <dsp:nvSpPr>
        <dsp:cNvPr id="0" name=""/>
        <dsp:cNvSpPr/>
      </dsp:nvSpPr>
      <dsp:spPr>
        <a:xfrm>
          <a:off x="0" y="2946926"/>
          <a:ext cx="10515600" cy="1398515"/>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tr-TR" sz="2500" b="1" kern="1200"/>
            <a:t>BREEAM</a:t>
          </a:r>
          <a:r>
            <a:rPr lang="tr-TR" sz="2500" kern="1200"/>
            <a:t> veya </a:t>
          </a:r>
          <a:r>
            <a:rPr lang="tr-TR" sz="2500" b="1" kern="1200"/>
            <a:t>LEED</a:t>
          </a:r>
          <a:r>
            <a:rPr lang="tr-TR" sz="2500" kern="1200"/>
            <a:t> sertifikaları, lojistik depo sürdürülebilirliğini destekleyen mühürlerden ikisidir.</a:t>
          </a:r>
          <a:endParaRPr lang="en-US" sz="2500" kern="1200"/>
        </a:p>
      </dsp:txBody>
      <dsp:txXfrm>
        <a:off x="68270" y="3015196"/>
        <a:ext cx="10379060" cy="126197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A6CDEE57-5FC4-4836-9B7D-497A4B913947}" type="datetimeFigureOut">
              <a:rPr lang="tr-TR" smtClean="0"/>
              <a:t>16.07.2025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4022015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6CDEE57-5FC4-4836-9B7D-497A4B913947}" type="datetimeFigureOut">
              <a:rPr lang="tr-TR" smtClean="0"/>
              <a:t>16.07.2025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3896339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6CDEE57-5FC4-4836-9B7D-497A4B913947}" type="datetimeFigureOut">
              <a:rPr lang="tr-TR" smtClean="0"/>
              <a:t>16.07.2025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2267308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6CDEE57-5FC4-4836-9B7D-497A4B913947}" type="datetimeFigureOut">
              <a:rPr lang="tr-TR" smtClean="0"/>
              <a:t>16.07.2025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1537814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A6CDEE57-5FC4-4836-9B7D-497A4B913947}" type="datetimeFigureOut">
              <a:rPr lang="tr-TR" smtClean="0"/>
              <a:t>16.07.2025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2982533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A6CDEE57-5FC4-4836-9B7D-497A4B913947}" type="datetimeFigureOut">
              <a:rPr lang="tr-TR" smtClean="0"/>
              <a:t>16.07.2025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2169718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A6CDEE57-5FC4-4836-9B7D-497A4B913947}" type="datetimeFigureOut">
              <a:rPr lang="tr-TR" smtClean="0"/>
              <a:t>16.07.2025</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2502697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A6CDEE57-5FC4-4836-9B7D-497A4B913947}" type="datetimeFigureOut">
              <a:rPr lang="tr-TR" smtClean="0"/>
              <a:t>16.07.2025</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2173479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6CDEE57-5FC4-4836-9B7D-497A4B913947}" type="datetimeFigureOut">
              <a:rPr lang="tr-TR" smtClean="0"/>
              <a:t>16.07.2025</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3359331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6CDEE57-5FC4-4836-9B7D-497A4B913947}" type="datetimeFigureOut">
              <a:rPr lang="tr-TR" smtClean="0"/>
              <a:t>16.07.2025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2847661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6CDEE57-5FC4-4836-9B7D-497A4B913947}" type="datetimeFigureOut">
              <a:rPr lang="tr-TR" smtClean="0"/>
              <a:t>16.07.2025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779996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CDEE57-5FC4-4836-9B7D-497A4B913947}" type="datetimeFigureOut">
              <a:rPr lang="tr-TR" smtClean="0"/>
              <a:t>16.07.2025</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4CA9EE-C9E4-4282-A1A2-1695ECDC0895}" type="slidenum">
              <a:rPr lang="tr-TR" smtClean="0"/>
              <a:t>‹#›</a:t>
            </a:fld>
            <a:endParaRPr lang="tr-TR"/>
          </a:p>
        </p:txBody>
      </p:sp>
    </p:spTree>
    <p:extLst>
      <p:ext uri="{BB962C8B-B14F-4D97-AF65-F5344CB8AC3E}">
        <p14:creationId xmlns:p14="http://schemas.microsoft.com/office/powerpoint/2010/main" val="847930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emf"/><Relationship Id="rId7" Type="http://schemas.openxmlformats.org/officeDocument/2006/relationships/diagramColors" Target="../diagrams/colors1.xml"/><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3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Dikdörtgen 22"/>
          <p:cNvSpPr/>
          <p:nvPr/>
        </p:nvSpPr>
        <p:spPr>
          <a:xfrm>
            <a:off x="0" y="0"/>
            <a:ext cx="1217275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5" name="Metin kutusu 4"/>
          <p:cNvSpPr txBox="1"/>
          <p:nvPr/>
        </p:nvSpPr>
        <p:spPr>
          <a:xfrm>
            <a:off x="3538217" y="3337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7" name="Resim 6"/>
          <p:cNvPicPr>
            <a:picLocks noChangeAspect="1"/>
          </p:cNvPicPr>
          <p:nvPr/>
        </p:nvPicPr>
        <p:blipFill>
          <a:blip r:embed="rId2"/>
          <a:stretch>
            <a:fillRect/>
          </a:stretch>
        </p:blipFill>
        <p:spPr>
          <a:xfrm>
            <a:off x="5629216" y="181724"/>
            <a:ext cx="765277" cy="765722"/>
          </a:xfrm>
          <a:prstGeom prst="rect">
            <a:avLst/>
          </a:prstGeom>
        </p:spPr>
      </p:pic>
      <p:sp>
        <p:nvSpPr>
          <p:cNvPr id="8" name="Metin kutusu 7"/>
          <p:cNvSpPr txBox="1"/>
          <p:nvPr/>
        </p:nvSpPr>
        <p:spPr>
          <a:xfrm>
            <a:off x="4824658" y="6212114"/>
            <a:ext cx="2542684" cy="338554"/>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2" name="Düz Bağlayıcı 11"/>
          <p:cNvCxnSpPr/>
          <p:nvPr/>
        </p:nvCxnSpPr>
        <p:spPr>
          <a:xfrm>
            <a:off x="3106057" y="6072462"/>
            <a:ext cx="6096000" cy="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sp>
        <p:nvSpPr>
          <p:cNvPr id="14" name="Metin kutusu 13"/>
          <p:cNvSpPr txBox="1"/>
          <p:nvPr/>
        </p:nvSpPr>
        <p:spPr>
          <a:xfrm>
            <a:off x="1453606" y="1869680"/>
            <a:ext cx="9284787" cy="2308324"/>
          </a:xfrm>
          <a:prstGeom prst="rect">
            <a:avLst/>
          </a:prstGeom>
          <a:noFill/>
        </p:spPr>
        <p:txBody>
          <a:bodyPr wrap="square" rtlCol="0">
            <a:spAutoFit/>
          </a:bodyPr>
          <a:lstStyle/>
          <a:p>
            <a:pPr algn="ctr"/>
            <a:r>
              <a:rPr lang="tr-TR" sz="3600" b="1" dirty="0">
                <a:solidFill>
                  <a:srgbClr val="FF0000"/>
                </a:solidFill>
                <a:latin typeface="Poppins" panose="00000500000000000000" pitchFamily="2" charset="-94"/>
                <a:cs typeface="Poppins" panose="00000500000000000000" pitchFamily="2" charset="-94"/>
              </a:rPr>
              <a:t>LOJİSTİK PLANLAMA DERSİ</a:t>
            </a:r>
          </a:p>
          <a:p>
            <a:pPr algn="ctr"/>
            <a:endParaRPr lang="tr-TR" sz="3600" b="1" dirty="0">
              <a:solidFill>
                <a:srgbClr val="FF0000"/>
              </a:solidFill>
              <a:latin typeface="Poppins" panose="00000500000000000000" pitchFamily="2" charset="-94"/>
              <a:cs typeface="Poppins" panose="00000500000000000000" pitchFamily="2" charset="-94"/>
            </a:endParaRPr>
          </a:p>
          <a:p>
            <a:pPr algn="ctr"/>
            <a:r>
              <a:rPr lang="tr-TR" sz="3600" b="1" dirty="0">
                <a:solidFill>
                  <a:srgbClr val="FF0000"/>
                </a:solidFill>
                <a:latin typeface="Poppins" panose="00000500000000000000" pitchFamily="2" charset="-94"/>
                <a:cs typeface="Poppins" panose="00000500000000000000" pitchFamily="2" charset="-94"/>
              </a:rPr>
              <a:t>LOJİSTİKTE GÜNCEL KONULAR (TERSİNE LOJİSTİK VE YEŞİL LOJİSTİK)</a:t>
            </a:r>
          </a:p>
        </p:txBody>
      </p:sp>
      <p:sp>
        <p:nvSpPr>
          <p:cNvPr id="21" name="Metin kutusu 20"/>
          <p:cNvSpPr txBox="1"/>
          <p:nvPr/>
        </p:nvSpPr>
        <p:spPr>
          <a:xfrm>
            <a:off x="3045541" y="5294751"/>
            <a:ext cx="6217031" cy="707886"/>
          </a:xfrm>
          <a:prstGeom prst="rect">
            <a:avLst/>
          </a:prstGeom>
          <a:noFill/>
        </p:spPr>
        <p:txBody>
          <a:bodyPr wrap="square" rtlCol="0">
            <a:spAutoFit/>
          </a:bodyPr>
          <a:lstStyle/>
          <a:p>
            <a:pPr algn="ctr"/>
            <a:r>
              <a:rPr lang="tr-TR" sz="2000" dirty="0">
                <a:latin typeface="Poppins" panose="00000500000000000000" pitchFamily="2" charset="-94"/>
                <a:cs typeface="Poppins" panose="00000500000000000000" pitchFamily="2" charset="-94"/>
              </a:rPr>
              <a:t>Dr. Öğr. Üyesi Nazlıcan DİNDARİK</a:t>
            </a:r>
          </a:p>
          <a:p>
            <a:pPr algn="ctr"/>
            <a:r>
              <a:rPr lang="tr-TR" sz="2000" dirty="0" err="1">
                <a:latin typeface="Poppins" panose="00000500000000000000" pitchFamily="2" charset="-94"/>
                <a:cs typeface="Poppins" panose="00000500000000000000" pitchFamily="2" charset="-94"/>
              </a:rPr>
              <a:t>ndindarik@Kastamonu.edu.tr</a:t>
            </a:r>
            <a:endParaRPr lang="tr-TR" sz="2000" dirty="0">
              <a:latin typeface="Poppins" panose="00000500000000000000" pitchFamily="2" charset="-94"/>
              <a:cs typeface="Poppins" panose="00000500000000000000" pitchFamily="2" charset="-94"/>
            </a:endParaRPr>
          </a:p>
        </p:txBody>
      </p:sp>
    </p:spTree>
    <p:extLst>
      <p:ext uri="{BB962C8B-B14F-4D97-AF65-F5344CB8AC3E}">
        <p14:creationId xmlns:p14="http://schemas.microsoft.com/office/powerpoint/2010/main" val="437630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p:cNvSpPr>
            <a:spLocks noGrp="1"/>
          </p:cNvSpPr>
          <p:nvPr>
            <p:ph idx="1"/>
          </p:nvPr>
        </p:nvSpPr>
        <p:spPr>
          <a:xfrm>
            <a:off x="838200" y="1105786"/>
            <a:ext cx="10515600" cy="5071177"/>
          </a:xfrm>
        </p:spPr>
        <p:txBody>
          <a:bodyPr>
            <a:normAutofit/>
          </a:bodyPr>
          <a:lstStyle/>
          <a:p>
            <a:pPr algn="just" fontAlgn="base"/>
            <a:r>
              <a:rPr lang="tr-TR" sz="2000" dirty="0"/>
              <a:t>Yeşil tedarik zinciri yönetimi, tedarik zincirinin çevresel etkisini hafifletmeye çalışmak yerine, toplam çevresel etkiyi azaltmak için bu organizasyonlarda değer yaratmayı teşvik eder. Yeşil tedarik zincirinin özel hedefi genellikle CO2 emisyonlarının azaltılması olsa da farklı faydaları da bulunur:</a:t>
            </a:r>
          </a:p>
          <a:p>
            <a:pPr algn="just" fontAlgn="base"/>
            <a:endParaRPr lang="tr-TR" sz="2000" dirty="0"/>
          </a:p>
          <a:p>
            <a:pPr algn="just" fontAlgn="base"/>
            <a:r>
              <a:rPr lang="tr-TR" sz="2000" dirty="0"/>
              <a:t>Yeşil tedarik zinciri verimliliği artırır,</a:t>
            </a:r>
          </a:p>
          <a:p>
            <a:pPr algn="just" fontAlgn="base"/>
            <a:r>
              <a:rPr lang="tr-TR" sz="2000" dirty="0"/>
              <a:t>Daha az atık üretimine katkıda bulur,</a:t>
            </a:r>
          </a:p>
          <a:p>
            <a:pPr algn="just" fontAlgn="base"/>
            <a:r>
              <a:rPr lang="tr-TR" sz="2000" dirty="0"/>
              <a:t>Yenilikçidir,</a:t>
            </a:r>
          </a:p>
          <a:p>
            <a:pPr algn="just" fontAlgn="base"/>
            <a:r>
              <a:rPr lang="tr-TR" sz="2000" dirty="0"/>
              <a:t>Üretim maliyetlerinin azalmasını sağlar,</a:t>
            </a:r>
          </a:p>
          <a:p>
            <a:pPr algn="just" fontAlgn="base"/>
            <a:r>
              <a:rPr lang="tr-TR" sz="2000" dirty="0"/>
              <a:t>Geri dönüşümü teşvik ederek hammaddelerin yeniden kullanımını sağlar,</a:t>
            </a:r>
          </a:p>
          <a:p>
            <a:pPr algn="just" fontAlgn="base"/>
            <a:r>
              <a:rPr lang="tr-TR" sz="2000" dirty="0"/>
              <a:t>Karlılığı artırır,</a:t>
            </a:r>
          </a:p>
          <a:p>
            <a:pPr algn="just" fontAlgn="base"/>
            <a:r>
              <a:rPr lang="tr-TR" sz="2000" dirty="0"/>
              <a:t>Müşteri tabanına katma değer kazandırır.</a:t>
            </a:r>
          </a:p>
          <a:p>
            <a:pPr algn="just"/>
            <a:endParaRPr lang="tr-TR" sz="2000" dirty="0"/>
          </a:p>
        </p:txBody>
      </p:sp>
      <p:sp>
        <p:nvSpPr>
          <p:cNvPr id="4" name="Slayt Numarası Yer Tutucusu 3"/>
          <p:cNvSpPr>
            <a:spLocks noGrp="1"/>
          </p:cNvSpPr>
          <p:nvPr>
            <p:ph type="sldNum" sz="quarter" idx="12"/>
          </p:nvPr>
        </p:nvSpPr>
        <p:spPr>
          <a:xfrm>
            <a:off x="8610600" y="6356350"/>
            <a:ext cx="2743200" cy="365125"/>
          </a:xfrm>
        </p:spPr>
        <p:txBody>
          <a:bodyPr>
            <a:normAutofit/>
          </a:bodyPr>
          <a:lstStyle/>
          <a:p>
            <a:pPr>
              <a:spcAft>
                <a:spcPts val="600"/>
              </a:spcAft>
            </a:pPr>
            <a:fld id="{9B07F439-5CBA-4DAC-BD00-E143E7040B40}" type="slidenum">
              <a:rPr lang="tr-TR" smtClean="0"/>
              <a:pPr>
                <a:spcAft>
                  <a:spcPts val="600"/>
                </a:spcAft>
              </a:pPr>
              <a:t>10</a:t>
            </a:fld>
            <a:endParaRPr lang="tr-TR"/>
          </a:p>
        </p:txBody>
      </p:sp>
      <p:pic>
        <p:nvPicPr>
          <p:cNvPr id="2" name="Resim 1">
            <a:extLst>
              <a:ext uri="{FF2B5EF4-FFF2-40B4-BE49-F238E27FC236}">
                <a16:creationId xmlns:a16="http://schemas.microsoft.com/office/drawing/2014/main" id="{E66647B9-CF02-5AA2-7961-9D3E2CE65746}"/>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2379907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128F3BD-7564-4310-B528-888E64F875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p:cNvSpPr>
            <a:spLocks noGrp="1"/>
          </p:cNvSpPr>
          <p:nvPr>
            <p:ph idx="1"/>
          </p:nvPr>
        </p:nvSpPr>
        <p:spPr>
          <a:xfrm>
            <a:off x="382772" y="382771"/>
            <a:ext cx="10368085" cy="6338704"/>
          </a:xfrm>
        </p:spPr>
        <p:txBody>
          <a:bodyPr>
            <a:normAutofit/>
          </a:bodyPr>
          <a:lstStyle/>
          <a:p>
            <a:pPr marL="0" indent="0" algn="just">
              <a:buNone/>
            </a:pPr>
            <a:r>
              <a:rPr lang="tr-TR" sz="2400" b="1" dirty="0">
                <a:solidFill>
                  <a:srgbClr val="FF0000"/>
                </a:solidFill>
              </a:rPr>
              <a:t>“Yeşil Lojistik” </a:t>
            </a:r>
          </a:p>
          <a:p>
            <a:pPr algn="just"/>
            <a:r>
              <a:rPr lang="tr-TR" sz="2000" dirty="0"/>
              <a:t>Çevreye en az zarar verecek şekilde, lojistik faaliyetlerin gerçekleştirilmesi amacıyla, tüm faaliyetlerin çevre üzerindeki olumsuz etkisini ölçmek ve en aza indirmeye çalışmaktır. </a:t>
            </a:r>
          </a:p>
          <a:p>
            <a:pPr algn="just"/>
            <a:r>
              <a:rPr lang="tr-TR" sz="2000" dirty="0"/>
              <a:t>Bu kavramın ortaya çıkmasının asıl sebebi, özellikle </a:t>
            </a:r>
            <a:r>
              <a:rPr lang="tr-TR" sz="2000" b="1" dirty="0"/>
              <a:t>Batı ülkelerindeki tüketici bilincidir</a:t>
            </a:r>
            <a:r>
              <a:rPr lang="tr-TR" sz="2000" dirty="0"/>
              <a:t>. </a:t>
            </a:r>
          </a:p>
          <a:p>
            <a:pPr algn="just"/>
            <a:r>
              <a:rPr lang="tr-TR" sz="2000" dirty="0"/>
              <a:t>Alıcılar, tükettikleri malzemelerin, her geçen gün daha çevreci olmasını istemekte ve bu konuda özellikle dünya markası olan firmalara, büyük oranda baskı uygulamaktadır. </a:t>
            </a:r>
            <a:r>
              <a:rPr lang="tr-TR" sz="2000" b="1" dirty="0"/>
              <a:t>Artık ürünler, kalite ve fiyat açısından hemen hemen eşit düzeye gelmiştir</a:t>
            </a:r>
            <a:r>
              <a:rPr lang="tr-TR" sz="2000" dirty="0"/>
              <a:t>. </a:t>
            </a:r>
          </a:p>
          <a:p>
            <a:pPr algn="just"/>
            <a:r>
              <a:rPr lang="tr-TR" sz="2000" dirty="0"/>
              <a:t>Alıcılar, çevreci olan ürünleri tercih ederek ürünlerin seçimi ile ilgili kriterlerin içine yeni bir kriter eklemişlerdir. </a:t>
            </a:r>
          </a:p>
          <a:p>
            <a:pPr algn="just"/>
            <a:r>
              <a:rPr lang="tr-TR" sz="2000" dirty="0"/>
              <a:t>Bunun doğal sonucu olarak marka firmalar ilk adımda ürünlerini çevreye en az zarar veren maddelerden üretmektedir. Her yeni ürün kısa zamanda taklit edilebildiği gibi, çevreci madde kullanımı da yaygınlaşınca bugünkü konuma ulaşmıştır. </a:t>
            </a:r>
            <a:r>
              <a:rPr lang="tr-TR" sz="2000" dirty="0">
                <a:solidFill>
                  <a:srgbClr val="FF0000"/>
                </a:solidFill>
              </a:rPr>
              <a:t>Artık sadece üretim maddelerinin değil, aynı zamanda üretim sürecinin de ne kadar çevreci olduğu, ciddi bir satış politikası hâline gelmektedir. </a:t>
            </a:r>
          </a:p>
          <a:p>
            <a:pPr algn="just"/>
            <a:r>
              <a:rPr lang="tr-TR" sz="2000" dirty="0"/>
              <a:t>Sonuç olarak çok uluslu markalaşmış şirketler, yakında birçok büyük kurumsal müşterilerinden ve kanun koyuculardan gelen baskılar sonucu, çevresel koşullara en uygun üretim metotlarını ve lojistik uygulamaları kendi bünyelerinde ve tedarik zinciri partnerlerinde mutlaka hayata geçirmektedir.</a:t>
            </a:r>
          </a:p>
          <a:p>
            <a:pPr algn="just"/>
            <a:endParaRPr lang="tr-TR" sz="2000" dirty="0"/>
          </a:p>
        </p:txBody>
      </p:sp>
      <p:sp>
        <p:nvSpPr>
          <p:cNvPr id="4" name="Slayt Numarası Yer Tutucusu 3"/>
          <p:cNvSpPr>
            <a:spLocks noGrp="1"/>
          </p:cNvSpPr>
          <p:nvPr>
            <p:ph type="sldNum" sz="quarter" idx="12"/>
          </p:nvPr>
        </p:nvSpPr>
        <p:spPr>
          <a:xfrm>
            <a:off x="8610600" y="6356350"/>
            <a:ext cx="2743200" cy="365125"/>
          </a:xfrm>
        </p:spPr>
        <p:txBody>
          <a:bodyPr>
            <a:normAutofit/>
          </a:bodyPr>
          <a:lstStyle/>
          <a:p>
            <a:pPr>
              <a:spcAft>
                <a:spcPts val="600"/>
              </a:spcAft>
            </a:pPr>
            <a:fld id="{9B07F439-5CBA-4DAC-BD00-E143E7040B40}" type="slidenum">
              <a:rPr lang="tr-TR" sz="1000"/>
              <a:pPr>
                <a:spcAft>
                  <a:spcPts val="600"/>
                </a:spcAft>
              </a:pPr>
              <a:t>11</a:t>
            </a:fld>
            <a:endParaRPr lang="tr-TR" sz="1000"/>
          </a:p>
        </p:txBody>
      </p:sp>
      <p:sp>
        <p:nvSpPr>
          <p:cNvPr id="11" name="Freeform: Shape 10">
            <a:extLst>
              <a:ext uri="{FF2B5EF4-FFF2-40B4-BE49-F238E27FC236}">
                <a16:creationId xmlns:a16="http://schemas.microsoft.com/office/drawing/2014/main" id="{82AA3C4E-019E-440F-87AB-67EFA9BE6C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0822456" y="-2"/>
            <a:ext cx="1368219" cy="6858000"/>
          </a:xfrm>
          <a:custGeom>
            <a:avLst/>
            <a:gdLst>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06772 w 1605470"/>
              <a:gd name="connsiteY131" fmla="*/ 2847273 h 6858000"/>
              <a:gd name="connsiteX132" fmla="*/ 593254 w 1605470"/>
              <a:gd name="connsiteY132" fmla="*/ 2766463 h 6858000"/>
              <a:gd name="connsiteX133" fmla="*/ 613412 w 1605470"/>
              <a:gd name="connsiteY133" fmla="*/ 2731184 h 6858000"/>
              <a:gd name="connsiteX134" fmla="*/ 555080 w 1605470"/>
              <a:gd name="connsiteY134" fmla="*/ 2538816 h 6858000"/>
              <a:gd name="connsiteX135" fmla="*/ 551827 w 1605470"/>
              <a:gd name="connsiteY135" fmla="*/ 2485734 h 6858000"/>
              <a:gd name="connsiteX136" fmla="*/ 525179 w 1605470"/>
              <a:gd name="connsiteY136" fmla="*/ 2447068 h 6858000"/>
              <a:gd name="connsiteX137" fmla="*/ 529511 w 1605470"/>
              <a:gd name="connsiteY137" fmla="*/ 2425819 h 6858000"/>
              <a:gd name="connsiteX138" fmla="*/ 530521 w 1605470"/>
              <a:gd name="connsiteY138" fmla="*/ 2422066 h 6858000"/>
              <a:gd name="connsiteX139" fmla="*/ 528878 w 1605470"/>
              <a:gd name="connsiteY139" fmla="*/ 2408971 h 6858000"/>
              <a:gd name="connsiteX140" fmla="*/ 535510 w 1605470"/>
              <a:gd name="connsiteY140" fmla="*/ 2402874 h 6858000"/>
              <a:gd name="connsiteX141" fmla="*/ 538122 w 1605470"/>
              <a:gd name="connsiteY141" fmla="*/ 2381443 h 6858000"/>
              <a:gd name="connsiteX142" fmla="*/ 533116 w 1605470"/>
              <a:gd name="connsiteY142" fmla="*/ 2358011 h 6858000"/>
              <a:gd name="connsiteX143" fmla="*/ 501423 w 1605470"/>
              <a:gd name="connsiteY143" fmla="*/ 2249479 h 6858000"/>
              <a:gd name="connsiteX144" fmla="*/ 486968 w 1605470"/>
              <a:gd name="connsiteY144" fmla="*/ 2182937 h 6858000"/>
              <a:gd name="connsiteX145" fmla="*/ 488555 w 1605470"/>
              <a:gd name="connsiteY145" fmla="*/ 2155135 h 6858000"/>
              <a:gd name="connsiteX146" fmla="*/ 486013 w 1605470"/>
              <a:gd name="connsiteY146" fmla="*/ 2118008 h 6858000"/>
              <a:gd name="connsiteX147" fmla="*/ 487006 w 1605470"/>
              <a:gd name="connsiteY147" fmla="*/ 2050531 h 6858000"/>
              <a:gd name="connsiteX148" fmla="*/ 478812 w 1605470"/>
              <a:gd name="connsiteY148" fmla="*/ 1963269 h 6858000"/>
              <a:gd name="connsiteX149" fmla="*/ 442619 w 1605470"/>
              <a:gd name="connsiteY149" fmla="*/ 1910499 h 6858000"/>
              <a:gd name="connsiteX150" fmla="*/ 446785 w 1605470"/>
              <a:gd name="connsiteY150" fmla="*/ 1903212 h 6858000"/>
              <a:gd name="connsiteX151" fmla="*/ 436547 w 1605470"/>
              <a:gd name="connsiteY151" fmla="*/ 1861531 h 6858000"/>
              <a:gd name="connsiteX152" fmla="*/ 364290 w 1605470"/>
              <a:gd name="connsiteY152" fmla="*/ 1728772 h 6858000"/>
              <a:gd name="connsiteX153" fmla="*/ 345287 w 1605470"/>
              <a:gd name="connsiteY153" fmla="*/ 1646953 h 6858000"/>
              <a:gd name="connsiteX154" fmla="*/ 344412 w 1605470"/>
              <a:gd name="connsiteY154" fmla="*/ 1615777 h 6858000"/>
              <a:gd name="connsiteX155" fmla="*/ 342578 w 1605470"/>
              <a:gd name="connsiteY155" fmla="*/ 1563678 h 6858000"/>
              <a:gd name="connsiteX156" fmla="*/ 355658 w 1605470"/>
              <a:gd name="connsiteY156" fmla="*/ 1519474 h 6858000"/>
              <a:gd name="connsiteX157" fmla="*/ 348400 w 1605470"/>
              <a:gd name="connsiteY157" fmla="*/ 1477995 h 6858000"/>
              <a:gd name="connsiteX158" fmla="*/ 328025 w 1605470"/>
              <a:gd name="connsiteY158" fmla="*/ 1475165 h 6858000"/>
              <a:gd name="connsiteX159" fmla="*/ 326326 w 1605470"/>
              <a:gd name="connsiteY159" fmla="*/ 1428585 h 6858000"/>
              <a:gd name="connsiteX160" fmla="*/ 325799 w 1605470"/>
              <a:gd name="connsiteY160" fmla="*/ 1357181 h 6858000"/>
              <a:gd name="connsiteX161" fmla="*/ 320507 w 1605470"/>
              <a:gd name="connsiteY161" fmla="*/ 1347099 h 6858000"/>
              <a:gd name="connsiteX162" fmla="*/ 335347 w 1605470"/>
              <a:gd name="connsiteY162" fmla="*/ 1334233 h 6858000"/>
              <a:gd name="connsiteX163" fmla="*/ 342792 w 1605470"/>
              <a:gd name="connsiteY163" fmla="*/ 1307086 h 6858000"/>
              <a:gd name="connsiteX164" fmla="*/ 343980 w 1605470"/>
              <a:gd name="connsiteY164" fmla="*/ 1189033 h 6858000"/>
              <a:gd name="connsiteX165" fmla="*/ 348665 w 1605470"/>
              <a:gd name="connsiteY165" fmla="*/ 1168288 h 6858000"/>
              <a:gd name="connsiteX166" fmla="*/ 340947 w 1605470"/>
              <a:gd name="connsiteY166" fmla="*/ 1142577 h 6858000"/>
              <a:gd name="connsiteX167" fmla="*/ 330253 w 1605470"/>
              <a:gd name="connsiteY167" fmla="*/ 1088484 h 6858000"/>
              <a:gd name="connsiteX168" fmla="*/ 314647 w 1605470"/>
              <a:gd name="connsiteY168" fmla="*/ 1053424 h 6858000"/>
              <a:gd name="connsiteX169" fmla="*/ 322906 w 1605470"/>
              <a:gd name="connsiteY169" fmla="*/ 1044367 h 6858000"/>
              <a:gd name="connsiteX170" fmla="*/ 326818 w 1605470"/>
              <a:gd name="connsiteY170" fmla="*/ 1022828 h 6858000"/>
              <a:gd name="connsiteX171" fmla="*/ 320445 w 1605470"/>
              <a:gd name="connsiteY171" fmla="*/ 932283 h 6858000"/>
              <a:gd name="connsiteX172" fmla="*/ 322681 w 1605470"/>
              <a:gd name="connsiteY172" fmla="*/ 915925 h 6858000"/>
              <a:gd name="connsiteX173" fmla="*/ 315310 w 1605470"/>
              <a:gd name="connsiteY173" fmla="*/ 896999 h 6858000"/>
              <a:gd name="connsiteX174" fmla="*/ 284718 w 1605470"/>
              <a:gd name="connsiteY174" fmla="*/ 821517 h 6858000"/>
              <a:gd name="connsiteX175" fmla="*/ 270682 w 1605470"/>
              <a:gd name="connsiteY175" fmla="*/ 786519 h 6858000"/>
              <a:gd name="connsiteX176" fmla="*/ 265483 w 1605470"/>
              <a:gd name="connsiteY176" fmla="*/ 784963 h 6858000"/>
              <a:gd name="connsiteX177" fmla="*/ 270939 w 1605470"/>
              <a:gd name="connsiteY177" fmla="*/ 776648 h 6858000"/>
              <a:gd name="connsiteX178" fmla="*/ 263668 w 1605470"/>
              <a:gd name="connsiteY178" fmla="*/ 751353 h 6858000"/>
              <a:gd name="connsiteX179" fmla="*/ 254540 w 1605470"/>
              <a:gd name="connsiteY179" fmla="*/ 741965 h 6858000"/>
              <a:gd name="connsiteX180" fmla="*/ 252501 w 1605470"/>
              <a:gd name="connsiteY180" fmla="*/ 724635 h 6858000"/>
              <a:gd name="connsiteX181" fmla="*/ 248897 w 1605470"/>
              <a:gd name="connsiteY181" fmla="*/ 681659 h 6858000"/>
              <a:gd name="connsiteX182" fmla="*/ 234316 w 1605470"/>
              <a:gd name="connsiteY182" fmla="*/ 635218 h 6858000"/>
              <a:gd name="connsiteX183" fmla="*/ 239327 w 1605470"/>
              <a:gd name="connsiteY183" fmla="*/ 613763 h 6858000"/>
              <a:gd name="connsiteX184" fmla="*/ 225269 w 1605470"/>
              <a:gd name="connsiteY184" fmla="*/ 598582 h 6858000"/>
              <a:gd name="connsiteX185" fmla="*/ 224950 w 1605470"/>
              <a:gd name="connsiteY185" fmla="*/ 576846 h 6858000"/>
              <a:gd name="connsiteX186" fmla="*/ 204632 w 1605470"/>
              <a:gd name="connsiteY186" fmla="*/ 553868 h 6858000"/>
              <a:gd name="connsiteX187" fmla="*/ 239317 w 1605470"/>
              <a:gd name="connsiteY187" fmla="*/ 517614 h 6858000"/>
              <a:gd name="connsiteX188" fmla="*/ 257645 w 1605470"/>
              <a:gd name="connsiteY188" fmla="*/ 474761 h 6858000"/>
              <a:gd name="connsiteX189" fmla="*/ 201693 w 1605470"/>
              <a:gd name="connsiteY189" fmla="*/ 469651 h 6858000"/>
              <a:gd name="connsiteX190" fmla="*/ 195012 w 1605470"/>
              <a:gd name="connsiteY190" fmla="*/ 448559 h 6858000"/>
              <a:gd name="connsiteX191" fmla="*/ 201434 w 1605470"/>
              <a:gd name="connsiteY191" fmla="*/ 441529 h 6858000"/>
              <a:gd name="connsiteX192" fmla="*/ 200655 w 1605470"/>
              <a:gd name="connsiteY192" fmla="*/ 428927 h 6858000"/>
              <a:gd name="connsiteX193" fmla="*/ 190059 w 1605470"/>
              <a:gd name="connsiteY193" fmla="*/ 430161 h 6858000"/>
              <a:gd name="connsiteX194" fmla="*/ 184450 w 1605470"/>
              <a:gd name="connsiteY194" fmla="*/ 396240 h 6858000"/>
              <a:gd name="connsiteX195" fmla="*/ 146196 w 1605470"/>
              <a:gd name="connsiteY195" fmla="*/ 358810 h 6858000"/>
              <a:gd name="connsiteX196" fmla="*/ 124571 w 1605470"/>
              <a:gd name="connsiteY196" fmla="*/ 302178 h 6858000"/>
              <a:gd name="connsiteX197" fmla="*/ 103243 w 1605470"/>
              <a:gd name="connsiteY197" fmla="*/ 211375 h 6858000"/>
              <a:gd name="connsiteX198" fmla="*/ 94571 w 1605470"/>
              <a:gd name="connsiteY198" fmla="*/ 184179 h 6858000"/>
              <a:gd name="connsiteX199" fmla="*/ 13437 w 1605470"/>
              <a:gd name="connsiteY199" fmla="*/ 19287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06772 w 1605470"/>
              <a:gd name="connsiteY131" fmla="*/ 2847273 h 6858000"/>
              <a:gd name="connsiteX132" fmla="*/ 593254 w 1605470"/>
              <a:gd name="connsiteY132" fmla="*/ 2766463 h 6858000"/>
              <a:gd name="connsiteX133" fmla="*/ 613412 w 1605470"/>
              <a:gd name="connsiteY133" fmla="*/ 2731184 h 6858000"/>
              <a:gd name="connsiteX134" fmla="*/ 555080 w 1605470"/>
              <a:gd name="connsiteY134" fmla="*/ 2538816 h 6858000"/>
              <a:gd name="connsiteX135" fmla="*/ 551827 w 1605470"/>
              <a:gd name="connsiteY135" fmla="*/ 2485734 h 6858000"/>
              <a:gd name="connsiteX136" fmla="*/ 525179 w 1605470"/>
              <a:gd name="connsiteY136" fmla="*/ 2447068 h 6858000"/>
              <a:gd name="connsiteX137" fmla="*/ 529511 w 1605470"/>
              <a:gd name="connsiteY137" fmla="*/ 2425819 h 6858000"/>
              <a:gd name="connsiteX138" fmla="*/ 530521 w 1605470"/>
              <a:gd name="connsiteY138" fmla="*/ 2422066 h 6858000"/>
              <a:gd name="connsiteX139" fmla="*/ 528878 w 1605470"/>
              <a:gd name="connsiteY139" fmla="*/ 2408971 h 6858000"/>
              <a:gd name="connsiteX140" fmla="*/ 535510 w 1605470"/>
              <a:gd name="connsiteY140" fmla="*/ 2402874 h 6858000"/>
              <a:gd name="connsiteX141" fmla="*/ 538122 w 1605470"/>
              <a:gd name="connsiteY141" fmla="*/ 2381443 h 6858000"/>
              <a:gd name="connsiteX142" fmla="*/ 533116 w 1605470"/>
              <a:gd name="connsiteY142" fmla="*/ 2358011 h 6858000"/>
              <a:gd name="connsiteX143" fmla="*/ 501423 w 1605470"/>
              <a:gd name="connsiteY143" fmla="*/ 2249479 h 6858000"/>
              <a:gd name="connsiteX144" fmla="*/ 486968 w 1605470"/>
              <a:gd name="connsiteY144" fmla="*/ 2182937 h 6858000"/>
              <a:gd name="connsiteX145" fmla="*/ 488555 w 1605470"/>
              <a:gd name="connsiteY145" fmla="*/ 2155135 h 6858000"/>
              <a:gd name="connsiteX146" fmla="*/ 486013 w 1605470"/>
              <a:gd name="connsiteY146" fmla="*/ 2118008 h 6858000"/>
              <a:gd name="connsiteX147" fmla="*/ 487006 w 1605470"/>
              <a:gd name="connsiteY147" fmla="*/ 2050531 h 6858000"/>
              <a:gd name="connsiteX148" fmla="*/ 478812 w 1605470"/>
              <a:gd name="connsiteY148" fmla="*/ 1963269 h 6858000"/>
              <a:gd name="connsiteX149" fmla="*/ 442619 w 1605470"/>
              <a:gd name="connsiteY149" fmla="*/ 1910499 h 6858000"/>
              <a:gd name="connsiteX150" fmla="*/ 446785 w 1605470"/>
              <a:gd name="connsiteY150" fmla="*/ 1903212 h 6858000"/>
              <a:gd name="connsiteX151" fmla="*/ 436547 w 1605470"/>
              <a:gd name="connsiteY151" fmla="*/ 1861531 h 6858000"/>
              <a:gd name="connsiteX152" fmla="*/ 364290 w 1605470"/>
              <a:gd name="connsiteY152" fmla="*/ 1728772 h 6858000"/>
              <a:gd name="connsiteX153" fmla="*/ 345287 w 1605470"/>
              <a:gd name="connsiteY153" fmla="*/ 1646953 h 6858000"/>
              <a:gd name="connsiteX154" fmla="*/ 344412 w 1605470"/>
              <a:gd name="connsiteY154" fmla="*/ 1615777 h 6858000"/>
              <a:gd name="connsiteX155" fmla="*/ 342578 w 1605470"/>
              <a:gd name="connsiteY155" fmla="*/ 1563678 h 6858000"/>
              <a:gd name="connsiteX156" fmla="*/ 355658 w 1605470"/>
              <a:gd name="connsiteY156" fmla="*/ 1519474 h 6858000"/>
              <a:gd name="connsiteX157" fmla="*/ 348400 w 1605470"/>
              <a:gd name="connsiteY157" fmla="*/ 1477995 h 6858000"/>
              <a:gd name="connsiteX158" fmla="*/ 328025 w 1605470"/>
              <a:gd name="connsiteY158" fmla="*/ 1475165 h 6858000"/>
              <a:gd name="connsiteX159" fmla="*/ 326326 w 1605470"/>
              <a:gd name="connsiteY159" fmla="*/ 1428585 h 6858000"/>
              <a:gd name="connsiteX160" fmla="*/ 325799 w 1605470"/>
              <a:gd name="connsiteY160" fmla="*/ 1357181 h 6858000"/>
              <a:gd name="connsiteX161" fmla="*/ 320507 w 1605470"/>
              <a:gd name="connsiteY161" fmla="*/ 1347099 h 6858000"/>
              <a:gd name="connsiteX162" fmla="*/ 335347 w 1605470"/>
              <a:gd name="connsiteY162" fmla="*/ 1334233 h 6858000"/>
              <a:gd name="connsiteX163" fmla="*/ 342792 w 1605470"/>
              <a:gd name="connsiteY163" fmla="*/ 1307086 h 6858000"/>
              <a:gd name="connsiteX164" fmla="*/ 343980 w 1605470"/>
              <a:gd name="connsiteY164" fmla="*/ 1189033 h 6858000"/>
              <a:gd name="connsiteX165" fmla="*/ 348665 w 1605470"/>
              <a:gd name="connsiteY165" fmla="*/ 1168288 h 6858000"/>
              <a:gd name="connsiteX166" fmla="*/ 340947 w 1605470"/>
              <a:gd name="connsiteY166" fmla="*/ 1142577 h 6858000"/>
              <a:gd name="connsiteX167" fmla="*/ 330253 w 1605470"/>
              <a:gd name="connsiteY167" fmla="*/ 1088484 h 6858000"/>
              <a:gd name="connsiteX168" fmla="*/ 314647 w 1605470"/>
              <a:gd name="connsiteY168" fmla="*/ 1053424 h 6858000"/>
              <a:gd name="connsiteX169" fmla="*/ 322906 w 1605470"/>
              <a:gd name="connsiteY169" fmla="*/ 1044367 h 6858000"/>
              <a:gd name="connsiteX170" fmla="*/ 326818 w 1605470"/>
              <a:gd name="connsiteY170" fmla="*/ 1022828 h 6858000"/>
              <a:gd name="connsiteX171" fmla="*/ 320445 w 1605470"/>
              <a:gd name="connsiteY171" fmla="*/ 932283 h 6858000"/>
              <a:gd name="connsiteX172" fmla="*/ 322681 w 1605470"/>
              <a:gd name="connsiteY172" fmla="*/ 915925 h 6858000"/>
              <a:gd name="connsiteX173" fmla="*/ 315310 w 1605470"/>
              <a:gd name="connsiteY173" fmla="*/ 896999 h 6858000"/>
              <a:gd name="connsiteX174" fmla="*/ 284718 w 1605470"/>
              <a:gd name="connsiteY174" fmla="*/ 821517 h 6858000"/>
              <a:gd name="connsiteX175" fmla="*/ 270682 w 1605470"/>
              <a:gd name="connsiteY175" fmla="*/ 786519 h 6858000"/>
              <a:gd name="connsiteX176" fmla="*/ 265483 w 1605470"/>
              <a:gd name="connsiteY176" fmla="*/ 784963 h 6858000"/>
              <a:gd name="connsiteX177" fmla="*/ 270939 w 1605470"/>
              <a:gd name="connsiteY177" fmla="*/ 776648 h 6858000"/>
              <a:gd name="connsiteX178" fmla="*/ 263668 w 1605470"/>
              <a:gd name="connsiteY178" fmla="*/ 751353 h 6858000"/>
              <a:gd name="connsiteX179" fmla="*/ 254540 w 1605470"/>
              <a:gd name="connsiteY179" fmla="*/ 741965 h 6858000"/>
              <a:gd name="connsiteX180" fmla="*/ 252501 w 1605470"/>
              <a:gd name="connsiteY180" fmla="*/ 724635 h 6858000"/>
              <a:gd name="connsiteX181" fmla="*/ 248897 w 1605470"/>
              <a:gd name="connsiteY181" fmla="*/ 681659 h 6858000"/>
              <a:gd name="connsiteX182" fmla="*/ 234316 w 1605470"/>
              <a:gd name="connsiteY182" fmla="*/ 635218 h 6858000"/>
              <a:gd name="connsiteX183" fmla="*/ 239327 w 1605470"/>
              <a:gd name="connsiteY183" fmla="*/ 613763 h 6858000"/>
              <a:gd name="connsiteX184" fmla="*/ 225269 w 1605470"/>
              <a:gd name="connsiteY184" fmla="*/ 598582 h 6858000"/>
              <a:gd name="connsiteX185" fmla="*/ 224950 w 1605470"/>
              <a:gd name="connsiteY185" fmla="*/ 576846 h 6858000"/>
              <a:gd name="connsiteX186" fmla="*/ 204632 w 1605470"/>
              <a:gd name="connsiteY186" fmla="*/ 553868 h 6858000"/>
              <a:gd name="connsiteX187" fmla="*/ 239317 w 1605470"/>
              <a:gd name="connsiteY187" fmla="*/ 517614 h 6858000"/>
              <a:gd name="connsiteX188" fmla="*/ 201693 w 1605470"/>
              <a:gd name="connsiteY188" fmla="*/ 469651 h 6858000"/>
              <a:gd name="connsiteX189" fmla="*/ 195012 w 1605470"/>
              <a:gd name="connsiteY189" fmla="*/ 448559 h 6858000"/>
              <a:gd name="connsiteX190" fmla="*/ 201434 w 1605470"/>
              <a:gd name="connsiteY190" fmla="*/ 441529 h 6858000"/>
              <a:gd name="connsiteX191" fmla="*/ 200655 w 1605470"/>
              <a:gd name="connsiteY191" fmla="*/ 428927 h 6858000"/>
              <a:gd name="connsiteX192" fmla="*/ 190059 w 1605470"/>
              <a:gd name="connsiteY192" fmla="*/ 430161 h 6858000"/>
              <a:gd name="connsiteX193" fmla="*/ 184450 w 1605470"/>
              <a:gd name="connsiteY193" fmla="*/ 396240 h 6858000"/>
              <a:gd name="connsiteX194" fmla="*/ 146196 w 1605470"/>
              <a:gd name="connsiteY194" fmla="*/ 358810 h 6858000"/>
              <a:gd name="connsiteX195" fmla="*/ 124571 w 1605470"/>
              <a:gd name="connsiteY195" fmla="*/ 302178 h 6858000"/>
              <a:gd name="connsiteX196" fmla="*/ 103243 w 1605470"/>
              <a:gd name="connsiteY196" fmla="*/ 211375 h 6858000"/>
              <a:gd name="connsiteX197" fmla="*/ 94571 w 1605470"/>
              <a:gd name="connsiteY197" fmla="*/ 184179 h 6858000"/>
              <a:gd name="connsiteX198" fmla="*/ 13437 w 1605470"/>
              <a:gd name="connsiteY198" fmla="*/ 19287 h 6858000"/>
              <a:gd name="connsiteX199" fmla="*/ 0 w 1605470"/>
              <a:gd name="connsiteY19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06772 w 1605470"/>
              <a:gd name="connsiteY131" fmla="*/ 2847273 h 6858000"/>
              <a:gd name="connsiteX132" fmla="*/ 613412 w 1605470"/>
              <a:gd name="connsiteY132" fmla="*/ 2731184 h 6858000"/>
              <a:gd name="connsiteX133" fmla="*/ 555080 w 1605470"/>
              <a:gd name="connsiteY133" fmla="*/ 2538816 h 6858000"/>
              <a:gd name="connsiteX134" fmla="*/ 551827 w 1605470"/>
              <a:gd name="connsiteY134" fmla="*/ 2485734 h 6858000"/>
              <a:gd name="connsiteX135" fmla="*/ 525179 w 1605470"/>
              <a:gd name="connsiteY135" fmla="*/ 2447068 h 6858000"/>
              <a:gd name="connsiteX136" fmla="*/ 529511 w 1605470"/>
              <a:gd name="connsiteY136" fmla="*/ 2425819 h 6858000"/>
              <a:gd name="connsiteX137" fmla="*/ 530521 w 1605470"/>
              <a:gd name="connsiteY137" fmla="*/ 2422066 h 6858000"/>
              <a:gd name="connsiteX138" fmla="*/ 528878 w 1605470"/>
              <a:gd name="connsiteY138" fmla="*/ 2408971 h 6858000"/>
              <a:gd name="connsiteX139" fmla="*/ 535510 w 1605470"/>
              <a:gd name="connsiteY139" fmla="*/ 2402874 h 6858000"/>
              <a:gd name="connsiteX140" fmla="*/ 538122 w 1605470"/>
              <a:gd name="connsiteY140" fmla="*/ 2381443 h 6858000"/>
              <a:gd name="connsiteX141" fmla="*/ 533116 w 1605470"/>
              <a:gd name="connsiteY141" fmla="*/ 2358011 h 6858000"/>
              <a:gd name="connsiteX142" fmla="*/ 501423 w 1605470"/>
              <a:gd name="connsiteY142" fmla="*/ 2249479 h 6858000"/>
              <a:gd name="connsiteX143" fmla="*/ 486968 w 1605470"/>
              <a:gd name="connsiteY143" fmla="*/ 2182937 h 6858000"/>
              <a:gd name="connsiteX144" fmla="*/ 488555 w 1605470"/>
              <a:gd name="connsiteY144" fmla="*/ 2155135 h 6858000"/>
              <a:gd name="connsiteX145" fmla="*/ 486013 w 1605470"/>
              <a:gd name="connsiteY145" fmla="*/ 2118008 h 6858000"/>
              <a:gd name="connsiteX146" fmla="*/ 487006 w 1605470"/>
              <a:gd name="connsiteY146" fmla="*/ 2050531 h 6858000"/>
              <a:gd name="connsiteX147" fmla="*/ 478812 w 1605470"/>
              <a:gd name="connsiteY147" fmla="*/ 1963269 h 6858000"/>
              <a:gd name="connsiteX148" fmla="*/ 442619 w 1605470"/>
              <a:gd name="connsiteY148" fmla="*/ 1910499 h 6858000"/>
              <a:gd name="connsiteX149" fmla="*/ 446785 w 1605470"/>
              <a:gd name="connsiteY149" fmla="*/ 1903212 h 6858000"/>
              <a:gd name="connsiteX150" fmla="*/ 436547 w 1605470"/>
              <a:gd name="connsiteY150" fmla="*/ 1861531 h 6858000"/>
              <a:gd name="connsiteX151" fmla="*/ 364290 w 1605470"/>
              <a:gd name="connsiteY151" fmla="*/ 1728772 h 6858000"/>
              <a:gd name="connsiteX152" fmla="*/ 345287 w 1605470"/>
              <a:gd name="connsiteY152" fmla="*/ 1646953 h 6858000"/>
              <a:gd name="connsiteX153" fmla="*/ 344412 w 1605470"/>
              <a:gd name="connsiteY153" fmla="*/ 1615777 h 6858000"/>
              <a:gd name="connsiteX154" fmla="*/ 342578 w 1605470"/>
              <a:gd name="connsiteY154" fmla="*/ 1563678 h 6858000"/>
              <a:gd name="connsiteX155" fmla="*/ 355658 w 1605470"/>
              <a:gd name="connsiteY155" fmla="*/ 1519474 h 6858000"/>
              <a:gd name="connsiteX156" fmla="*/ 348400 w 1605470"/>
              <a:gd name="connsiteY156" fmla="*/ 1477995 h 6858000"/>
              <a:gd name="connsiteX157" fmla="*/ 328025 w 1605470"/>
              <a:gd name="connsiteY157" fmla="*/ 1475165 h 6858000"/>
              <a:gd name="connsiteX158" fmla="*/ 326326 w 1605470"/>
              <a:gd name="connsiteY158" fmla="*/ 1428585 h 6858000"/>
              <a:gd name="connsiteX159" fmla="*/ 325799 w 1605470"/>
              <a:gd name="connsiteY159" fmla="*/ 1357181 h 6858000"/>
              <a:gd name="connsiteX160" fmla="*/ 320507 w 1605470"/>
              <a:gd name="connsiteY160" fmla="*/ 1347099 h 6858000"/>
              <a:gd name="connsiteX161" fmla="*/ 335347 w 1605470"/>
              <a:gd name="connsiteY161" fmla="*/ 1334233 h 6858000"/>
              <a:gd name="connsiteX162" fmla="*/ 342792 w 1605470"/>
              <a:gd name="connsiteY162" fmla="*/ 1307086 h 6858000"/>
              <a:gd name="connsiteX163" fmla="*/ 343980 w 1605470"/>
              <a:gd name="connsiteY163" fmla="*/ 1189033 h 6858000"/>
              <a:gd name="connsiteX164" fmla="*/ 348665 w 1605470"/>
              <a:gd name="connsiteY164" fmla="*/ 1168288 h 6858000"/>
              <a:gd name="connsiteX165" fmla="*/ 340947 w 1605470"/>
              <a:gd name="connsiteY165" fmla="*/ 1142577 h 6858000"/>
              <a:gd name="connsiteX166" fmla="*/ 330253 w 1605470"/>
              <a:gd name="connsiteY166" fmla="*/ 1088484 h 6858000"/>
              <a:gd name="connsiteX167" fmla="*/ 314647 w 1605470"/>
              <a:gd name="connsiteY167" fmla="*/ 1053424 h 6858000"/>
              <a:gd name="connsiteX168" fmla="*/ 322906 w 1605470"/>
              <a:gd name="connsiteY168" fmla="*/ 1044367 h 6858000"/>
              <a:gd name="connsiteX169" fmla="*/ 326818 w 1605470"/>
              <a:gd name="connsiteY169" fmla="*/ 1022828 h 6858000"/>
              <a:gd name="connsiteX170" fmla="*/ 320445 w 1605470"/>
              <a:gd name="connsiteY170" fmla="*/ 932283 h 6858000"/>
              <a:gd name="connsiteX171" fmla="*/ 322681 w 1605470"/>
              <a:gd name="connsiteY171" fmla="*/ 915925 h 6858000"/>
              <a:gd name="connsiteX172" fmla="*/ 315310 w 1605470"/>
              <a:gd name="connsiteY172" fmla="*/ 896999 h 6858000"/>
              <a:gd name="connsiteX173" fmla="*/ 284718 w 1605470"/>
              <a:gd name="connsiteY173" fmla="*/ 821517 h 6858000"/>
              <a:gd name="connsiteX174" fmla="*/ 270682 w 1605470"/>
              <a:gd name="connsiteY174" fmla="*/ 786519 h 6858000"/>
              <a:gd name="connsiteX175" fmla="*/ 265483 w 1605470"/>
              <a:gd name="connsiteY175" fmla="*/ 784963 h 6858000"/>
              <a:gd name="connsiteX176" fmla="*/ 270939 w 1605470"/>
              <a:gd name="connsiteY176" fmla="*/ 776648 h 6858000"/>
              <a:gd name="connsiteX177" fmla="*/ 263668 w 1605470"/>
              <a:gd name="connsiteY177" fmla="*/ 751353 h 6858000"/>
              <a:gd name="connsiteX178" fmla="*/ 254540 w 1605470"/>
              <a:gd name="connsiteY178" fmla="*/ 741965 h 6858000"/>
              <a:gd name="connsiteX179" fmla="*/ 252501 w 1605470"/>
              <a:gd name="connsiteY179" fmla="*/ 724635 h 6858000"/>
              <a:gd name="connsiteX180" fmla="*/ 248897 w 1605470"/>
              <a:gd name="connsiteY180" fmla="*/ 681659 h 6858000"/>
              <a:gd name="connsiteX181" fmla="*/ 234316 w 1605470"/>
              <a:gd name="connsiteY181" fmla="*/ 635218 h 6858000"/>
              <a:gd name="connsiteX182" fmla="*/ 239327 w 1605470"/>
              <a:gd name="connsiteY182" fmla="*/ 613763 h 6858000"/>
              <a:gd name="connsiteX183" fmla="*/ 225269 w 1605470"/>
              <a:gd name="connsiteY183" fmla="*/ 598582 h 6858000"/>
              <a:gd name="connsiteX184" fmla="*/ 224950 w 1605470"/>
              <a:gd name="connsiteY184" fmla="*/ 576846 h 6858000"/>
              <a:gd name="connsiteX185" fmla="*/ 204632 w 1605470"/>
              <a:gd name="connsiteY185" fmla="*/ 553868 h 6858000"/>
              <a:gd name="connsiteX186" fmla="*/ 239317 w 1605470"/>
              <a:gd name="connsiteY186" fmla="*/ 517614 h 6858000"/>
              <a:gd name="connsiteX187" fmla="*/ 201693 w 1605470"/>
              <a:gd name="connsiteY187" fmla="*/ 469651 h 6858000"/>
              <a:gd name="connsiteX188" fmla="*/ 195012 w 1605470"/>
              <a:gd name="connsiteY188" fmla="*/ 448559 h 6858000"/>
              <a:gd name="connsiteX189" fmla="*/ 201434 w 1605470"/>
              <a:gd name="connsiteY189" fmla="*/ 441529 h 6858000"/>
              <a:gd name="connsiteX190" fmla="*/ 200655 w 1605470"/>
              <a:gd name="connsiteY190" fmla="*/ 428927 h 6858000"/>
              <a:gd name="connsiteX191" fmla="*/ 190059 w 1605470"/>
              <a:gd name="connsiteY191" fmla="*/ 430161 h 6858000"/>
              <a:gd name="connsiteX192" fmla="*/ 184450 w 1605470"/>
              <a:gd name="connsiteY192" fmla="*/ 396240 h 6858000"/>
              <a:gd name="connsiteX193" fmla="*/ 146196 w 1605470"/>
              <a:gd name="connsiteY193" fmla="*/ 358810 h 6858000"/>
              <a:gd name="connsiteX194" fmla="*/ 124571 w 1605470"/>
              <a:gd name="connsiteY194" fmla="*/ 302178 h 6858000"/>
              <a:gd name="connsiteX195" fmla="*/ 103243 w 1605470"/>
              <a:gd name="connsiteY195" fmla="*/ 211375 h 6858000"/>
              <a:gd name="connsiteX196" fmla="*/ 94571 w 1605470"/>
              <a:gd name="connsiteY196" fmla="*/ 184179 h 6858000"/>
              <a:gd name="connsiteX197" fmla="*/ 13437 w 1605470"/>
              <a:gd name="connsiteY197" fmla="*/ 19287 h 6858000"/>
              <a:gd name="connsiteX198" fmla="*/ 0 w 1605470"/>
              <a:gd name="connsiteY19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13412 w 1605470"/>
              <a:gd name="connsiteY131" fmla="*/ 2731184 h 6858000"/>
              <a:gd name="connsiteX132" fmla="*/ 555080 w 1605470"/>
              <a:gd name="connsiteY132" fmla="*/ 2538816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70939 w 1605470"/>
              <a:gd name="connsiteY175" fmla="*/ 776648 h 6858000"/>
              <a:gd name="connsiteX176" fmla="*/ 263668 w 1605470"/>
              <a:gd name="connsiteY176" fmla="*/ 751353 h 6858000"/>
              <a:gd name="connsiteX177" fmla="*/ 254540 w 1605470"/>
              <a:gd name="connsiteY177" fmla="*/ 741965 h 6858000"/>
              <a:gd name="connsiteX178" fmla="*/ 252501 w 1605470"/>
              <a:gd name="connsiteY178" fmla="*/ 724635 h 6858000"/>
              <a:gd name="connsiteX179" fmla="*/ 248897 w 1605470"/>
              <a:gd name="connsiteY179" fmla="*/ 681659 h 6858000"/>
              <a:gd name="connsiteX180" fmla="*/ 234316 w 1605470"/>
              <a:gd name="connsiteY180" fmla="*/ 635218 h 6858000"/>
              <a:gd name="connsiteX181" fmla="*/ 239327 w 1605470"/>
              <a:gd name="connsiteY181" fmla="*/ 613763 h 6858000"/>
              <a:gd name="connsiteX182" fmla="*/ 225269 w 1605470"/>
              <a:gd name="connsiteY182" fmla="*/ 598582 h 6858000"/>
              <a:gd name="connsiteX183" fmla="*/ 224950 w 1605470"/>
              <a:gd name="connsiteY183" fmla="*/ 576846 h 6858000"/>
              <a:gd name="connsiteX184" fmla="*/ 204632 w 1605470"/>
              <a:gd name="connsiteY184" fmla="*/ 553868 h 6858000"/>
              <a:gd name="connsiteX185" fmla="*/ 239317 w 1605470"/>
              <a:gd name="connsiteY185" fmla="*/ 517614 h 6858000"/>
              <a:gd name="connsiteX186" fmla="*/ 201693 w 1605470"/>
              <a:gd name="connsiteY186" fmla="*/ 469651 h 6858000"/>
              <a:gd name="connsiteX187" fmla="*/ 195012 w 1605470"/>
              <a:gd name="connsiteY187" fmla="*/ 448559 h 6858000"/>
              <a:gd name="connsiteX188" fmla="*/ 201434 w 1605470"/>
              <a:gd name="connsiteY188" fmla="*/ 441529 h 6858000"/>
              <a:gd name="connsiteX189" fmla="*/ 200655 w 1605470"/>
              <a:gd name="connsiteY189" fmla="*/ 428927 h 6858000"/>
              <a:gd name="connsiteX190" fmla="*/ 190059 w 1605470"/>
              <a:gd name="connsiteY190" fmla="*/ 430161 h 6858000"/>
              <a:gd name="connsiteX191" fmla="*/ 184450 w 1605470"/>
              <a:gd name="connsiteY191" fmla="*/ 396240 h 6858000"/>
              <a:gd name="connsiteX192" fmla="*/ 146196 w 1605470"/>
              <a:gd name="connsiteY192" fmla="*/ 358810 h 6858000"/>
              <a:gd name="connsiteX193" fmla="*/ 124571 w 1605470"/>
              <a:gd name="connsiteY193" fmla="*/ 302178 h 6858000"/>
              <a:gd name="connsiteX194" fmla="*/ 103243 w 1605470"/>
              <a:gd name="connsiteY194" fmla="*/ 211375 h 6858000"/>
              <a:gd name="connsiteX195" fmla="*/ 94571 w 1605470"/>
              <a:gd name="connsiteY195" fmla="*/ 184179 h 6858000"/>
              <a:gd name="connsiteX196" fmla="*/ 13437 w 1605470"/>
              <a:gd name="connsiteY196" fmla="*/ 19287 h 6858000"/>
              <a:gd name="connsiteX197" fmla="*/ 0 w 1605470"/>
              <a:gd name="connsiteY19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55080 w 1605470"/>
              <a:gd name="connsiteY132" fmla="*/ 2538816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70939 w 1605470"/>
              <a:gd name="connsiteY175" fmla="*/ 776648 h 6858000"/>
              <a:gd name="connsiteX176" fmla="*/ 263668 w 1605470"/>
              <a:gd name="connsiteY176" fmla="*/ 751353 h 6858000"/>
              <a:gd name="connsiteX177" fmla="*/ 254540 w 1605470"/>
              <a:gd name="connsiteY177" fmla="*/ 741965 h 6858000"/>
              <a:gd name="connsiteX178" fmla="*/ 252501 w 1605470"/>
              <a:gd name="connsiteY178" fmla="*/ 724635 h 6858000"/>
              <a:gd name="connsiteX179" fmla="*/ 248897 w 1605470"/>
              <a:gd name="connsiteY179" fmla="*/ 681659 h 6858000"/>
              <a:gd name="connsiteX180" fmla="*/ 234316 w 1605470"/>
              <a:gd name="connsiteY180" fmla="*/ 635218 h 6858000"/>
              <a:gd name="connsiteX181" fmla="*/ 239327 w 1605470"/>
              <a:gd name="connsiteY181" fmla="*/ 613763 h 6858000"/>
              <a:gd name="connsiteX182" fmla="*/ 225269 w 1605470"/>
              <a:gd name="connsiteY182" fmla="*/ 598582 h 6858000"/>
              <a:gd name="connsiteX183" fmla="*/ 224950 w 1605470"/>
              <a:gd name="connsiteY183" fmla="*/ 576846 h 6858000"/>
              <a:gd name="connsiteX184" fmla="*/ 204632 w 1605470"/>
              <a:gd name="connsiteY184" fmla="*/ 553868 h 6858000"/>
              <a:gd name="connsiteX185" fmla="*/ 239317 w 1605470"/>
              <a:gd name="connsiteY185" fmla="*/ 517614 h 6858000"/>
              <a:gd name="connsiteX186" fmla="*/ 201693 w 1605470"/>
              <a:gd name="connsiteY186" fmla="*/ 469651 h 6858000"/>
              <a:gd name="connsiteX187" fmla="*/ 195012 w 1605470"/>
              <a:gd name="connsiteY187" fmla="*/ 448559 h 6858000"/>
              <a:gd name="connsiteX188" fmla="*/ 201434 w 1605470"/>
              <a:gd name="connsiteY188" fmla="*/ 441529 h 6858000"/>
              <a:gd name="connsiteX189" fmla="*/ 200655 w 1605470"/>
              <a:gd name="connsiteY189" fmla="*/ 428927 h 6858000"/>
              <a:gd name="connsiteX190" fmla="*/ 190059 w 1605470"/>
              <a:gd name="connsiteY190" fmla="*/ 430161 h 6858000"/>
              <a:gd name="connsiteX191" fmla="*/ 184450 w 1605470"/>
              <a:gd name="connsiteY191" fmla="*/ 396240 h 6858000"/>
              <a:gd name="connsiteX192" fmla="*/ 146196 w 1605470"/>
              <a:gd name="connsiteY192" fmla="*/ 358810 h 6858000"/>
              <a:gd name="connsiteX193" fmla="*/ 124571 w 1605470"/>
              <a:gd name="connsiteY193" fmla="*/ 302178 h 6858000"/>
              <a:gd name="connsiteX194" fmla="*/ 103243 w 1605470"/>
              <a:gd name="connsiteY194" fmla="*/ 211375 h 6858000"/>
              <a:gd name="connsiteX195" fmla="*/ 94571 w 1605470"/>
              <a:gd name="connsiteY195" fmla="*/ 184179 h 6858000"/>
              <a:gd name="connsiteX196" fmla="*/ 13437 w 1605470"/>
              <a:gd name="connsiteY196" fmla="*/ 19287 h 6858000"/>
              <a:gd name="connsiteX197" fmla="*/ 0 w 1605470"/>
              <a:gd name="connsiteY19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70939 w 1605470"/>
              <a:gd name="connsiteY175" fmla="*/ 776648 h 6858000"/>
              <a:gd name="connsiteX176" fmla="*/ 263668 w 1605470"/>
              <a:gd name="connsiteY176" fmla="*/ 751353 h 6858000"/>
              <a:gd name="connsiteX177" fmla="*/ 254540 w 1605470"/>
              <a:gd name="connsiteY177" fmla="*/ 741965 h 6858000"/>
              <a:gd name="connsiteX178" fmla="*/ 252501 w 1605470"/>
              <a:gd name="connsiteY178" fmla="*/ 724635 h 6858000"/>
              <a:gd name="connsiteX179" fmla="*/ 248897 w 1605470"/>
              <a:gd name="connsiteY179" fmla="*/ 681659 h 6858000"/>
              <a:gd name="connsiteX180" fmla="*/ 234316 w 1605470"/>
              <a:gd name="connsiteY180" fmla="*/ 635218 h 6858000"/>
              <a:gd name="connsiteX181" fmla="*/ 239327 w 1605470"/>
              <a:gd name="connsiteY181" fmla="*/ 613763 h 6858000"/>
              <a:gd name="connsiteX182" fmla="*/ 225269 w 1605470"/>
              <a:gd name="connsiteY182" fmla="*/ 598582 h 6858000"/>
              <a:gd name="connsiteX183" fmla="*/ 224950 w 1605470"/>
              <a:gd name="connsiteY183" fmla="*/ 576846 h 6858000"/>
              <a:gd name="connsiteX184" fmla="*/ 204632 w 1605470"/>
              <a:gd name="connsiteY184" fmla="*/ 553868 h 6858000"/>
              <a:gd name="connsiteX185" fmla="*/ 239317 w 1605470"/>
              <a:gd name="connsiteY185" fmla="*/ 517614 h 6858000"/>
              <a:gd name="connsiteX186" fmla="*/ 201693 w 1605470"/>
              <a:gd name="connsiteY186" fmla="*/ 469651 h 6858000"/>
              <a:gd name="connsiteX187" fmla="*/ 195012 w 1605470"/>
              <a:gd name="connsiteY187" fmla="*/ 448559 h 6858000"/>
              <a:gd name="connsiteX188" fmla="*/ 201434 w 1605470"/>
              <a:gd name="connsiteY188" fmla="*/ 441529 h 6858000"/>
              <a:gd name="connsiteX189" fmla="*/ 200655 w 1605470"/>
              <a:gd name="connsiteY189" fmla="*/ 428927 h 6858000"/>
              <a:gd name="connsiteX190" fmla="*/ 190059 w 1605470"/>
              <a:gd name="connsiteY190" fmla="*/ 430161 h 6858000"/>
              <a:gd name="connsiteX191" fmla="*/ 184450 w 1605470"/>
              <a:gd name="connsiteY191" fmla="*/ 396240 h 6858000"/>
              <a:gd name="connsiteX192" fmla="*/ 146196 w 1605470"/>
              <a:gd name="connsiteY192" fmla="*/ 358810 h 6858000"/>
              <a:gd name="connsiteX193" fmla="*/ 124571 w 1605470"/>
              <a:gd name="connsiteY193" fmla="*/ 302178 h 6858000"/>
              <a:gd name="connsiteX194" fmla="*/ 103243 w 1605470"/>
              <a:gd name="connsiteY194" fmla="*/ 211375 h 6858000"/>
              <a:gd name="connsiteX195" fmla="*/ 94571 w 1605470"/>
              <a:gd name="connsiteY195" fmla="*/ 184179 h 6858000"/>
              <a:gd name="connsiteX196" fmla="*/ 13437 w 1605470"/>
              <a:gd name="connsiteY196" fmla="*/ 19287 h 6858000"/>
              <a:gd name="connsiteX197" fmla="*/ 0 w 1605470"/>
              <a:gd name="connsiteY19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63668 w 1605470"/>
              <a:gd name="connsiteY175" fmla="*/ 751353 h 6858000"/>
              <a:gd name="connsiteX176" fmla="*/ 254540 w 1605470"/>
              <a:gd name="connsiteY176" fmla="*/ 741965 h 6858000"/>
              <a:gd name="connsiteX177" fmla="*/ 252501 w 1605470"/>
              <a:gd name="connsiteY177" fmla="*/ 724635 h 6858000"/>
              <a:gd name="connsiteX178" fmla="*/ 248897 w 1605470"/>
              <a:gd name="connsiteY178" fmla="*/ 681659 h 6858000"/>
              <a:gd name="connsiteX179" fmla="*/ 234316 w 1605470"/>
              <a:gd name="connsiteY179" fmla="*/ 635218 h 6858000"/>
              <a:gd name="connsiteX180" fmla="*/ 239327 w 1605470"/>
              <a:gd name="connsiteY180" fmla="*/ 613763 h 6858000"/>
              <a:gd name="connsiteX181" fmla="*/ 225269 w 1605470"/>
              <a:gd name="connsiteY181" fmla="*/ 598582 h 6858000"/>
              <a:gd name="connsiteX182" fmla="*/ 224950 w 1605470"/>
              <a:gd name="connsiteY182" fmla="*/ 576846 h 6858000"/>
              <a:gd name="connsiteX183" fmla="*/ 204632 w 1605470"/>
              <a:gd name="connsiteY183" fmla="*/ 553868 h 6858000"/>
              <a:gd name="connsiteX184" fmla="*/ 239317 w 1605470"/>
              <a:gd name="connsiteY184" fmla="*/ 517614 h 6858000"/>
              <a:gd name="connsiteX185" fmla="*/ 201693 w 1605470"/>
              <a:gd name="connsiteY185" fmla="*/ 469651 h 6858000"/>
              <a:gd name="connsiteX186" fmla="*/ 195012 w 1605470"/>
              <a:gd name="connsiteY186" fmla="*/ 448559 h 6858000"/>
              <a:gd name="connsiteX187" fmla="*/ 201434 w 1605470"/>
              <a:gd name="connsiteY187" fmla="*/ 441529 h 6858000"/>
              <a:gd name="connsiteX188" fmla="*/ 200655 w 1605470"/>
              <a:gd name="connsiteY188" fmla="*/ 428927 h 6858000"/>
              <a:gd name="connsiteX189" fmla="*/ 190059 w 1605470"/>
              <a:gd name="connsiteY189" fmla="*/ 430161 h 6858000"/>
              <a:gd name="connsiteX190" fmla="*/ 184450 w 1605470"/>
              <a:gd name="connsiteY190" fmla="*/ 396240 h 6858000"/>
              <a:gd name="connsiteX191" fmla="*/ 146196 w 1605470"/>
              <a:gd name="connsiteY191" fmla="*/ 358810 h 6858000"/>
              <a:gd name="connsiteX192" fmla="*/ 124571 w 1605470"/>
              <a:gd name="connsiteY192" fmla="*/ 302178 h 6858000"/>
              <a:gd name="connsiteX193" fmla="*/ 103243 w 1605470"/>
              <a:gd name="connsiteY193" fmla="*/ 211375 h 6858000"/>
              <a:gd name="connsiteX194" fmla="*/ 94571 w 1605470"/>
              <a:gd name="connsiteY194" fmla="*/ 184179 h 6858000"/>
              <a:gd name="connsiteX195" fmla="*/ 13437 w 1605470"/>
              <a:gd name="connsiteY195" fmla="*/ 19287 h 6858000"/>
              <a:gd name="connsiteX196" fmla="*/ 0 w 1605470"/>
              <a:gd name="connsiteY19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3668 w 1605470"/>
              <a:gd name="connsiteY174" fmla="*/ 751353 h 6858000"/>
              <a:gd name="connsiteX175" fmla="*/ 254540 w 1605470"/>
              <a:gd name="connsiteY175" fmla="*/ 741965 h 6858000"/>
              <a:gd name="connsiteX176" fmla="*/ 252501 w 1605470"/>
              <a:gd name="connsiteY176" fmla="*/ 724635 h 6858000"/>
              <a:gd name="connsiteX177" fmla="*/ 248897 w 1605470"/>
              <a:gd name="connsiteY177" fmla="*/ 681659 h 6858000"/>
              <a:gd name="connsiteX178" fmla="*/ 234316 w 1605470"/>
              <a:gd name="connsiteY178" fmla="*/ 635218 h 6858000"/>
              <a:gd name="connsiteX179" fmla="*/ 239327 w 1605470"/>
              <a:gd name="connsiteY179" fmla="*/ 613763 h 6858000"/>
              <a:gd name="connsiteX180" fmla="*/ 225269 w 1605470"/>
              <a:gd name="connsiteY180" fmla="*/ 598582 h 6858000"/>
              <a:gd name="connsiteX181" fmla="*/ 224950 w 1605470"/>
              <a:gd name="connsiteY181" fmla="*/ 576846 h 6858000"/>
              <a:gd name="connsiteX182" fmla="*/ 204632 w 1605470"/>
              <a:gd name="connsiteY182" fmla="*/ 553868 h 6858000"/>
              <a:gd name="connsiteX183" fmla="*/ 239317 w 1605470"/>
              <a:gd name="connsiteY183" fmla="*/ 517614 h 6858000"/>
              <a:gd name="connsiteX184" fmla="*/ 201693 w 1605470"/>
              <a:gd name="connsiteY184" fmla="*/ 469651 h 6858000"/>
              <a:gd name="connsiteX185" fmla="*/ 195012 w 1605470"/>
              <a:gd name="connsiteY185" fmla="*/ 448559 h 6858000"/>
              <a:gd name="connsiteX186" fmla="*/ 201434 w 1605470"/>
              <a:gd name="connsiteY186" fmla="*/ 441529 h 6858000"/>
              <a:gd name="connsiteX187" fmla="*/ 200655 w 1605470"/>
              <a:gd name="connsiteY187" fmla="*/ 428927 h 6858000"/>
              <a:gd name="connsiteX188" fmla="*/ 190059 w 1605470"/>
              <a:gd name="connsiteY188" fmla="*/ 430161 h 6858000"/>
              <a:gd name="connsiteX189" fmla="*/ 184450 w 1605470"/>
              <a:gd name="connsiteY189" fmla="*/ 396240 h 6858000"/>
              <a:gd name="connsiteX190" fmla="*/ 146196 w 1605470"/>
              <a:gd name="connsiteY190" fmla="*/ 358810 h 6858000"/>
              <a:gd name="connsiteX191" fmla="*/ 124571 w 1605470"/>
              <a:gd name="connsiteY191" fmla="*/ 302178 h 6858000"/>
              <a:gd name="connsiteX192" fmla="*/ 103243 w 1605470"/>
              <a:gd name="connsiteY192" fmla="*/ 211375 h 6858000"/>
              <a:gd name="connsiteX193" fmla="*/ 94571 w 1605470"/>
              <a:gd name="connsiteY193" fmla="*/ 184179 h 6858000"/>
              <a:gd name="connsiteX194" fmla="*/ 13437 w 1605470"/>
              <a:gd name="connsiteY194" fmla="*/ 19287 h 6858000"/>
              <a:gd name="connsiteX195" fmla="*/ 0 w 1605470"/>
              <a:gd name="connsiteY19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63668 w 1605470"/>
              <a:gd name="connsiteY173" fmla="*/ 751353 h 6858000"/>
              <a:gd name="connsiteX174" fmla="*/ 254540 w 1605470"/>
              <a:gd name="connsiteY174" fmla="*/ 741965 h 6858000"/>
              <a:gd name="connsiteX175" fmla="*/ 252501 w 1605470"/>
              <a:gd name="connsiteY175" fmla="*/ 724635 h 6858000"/>
              <a:gd name="connsiteX176" fmla="*/ 248897 w 1605470"/>
              <a:gd name="connsiteY176" fmla="*/ 681659 h 6858000"/>
              <a:gd name="connsiteX177" fmla="*/ 234316 w 1605470"/>
              <a:gd name="connsiteY177" fmla="*/ 635218 h 6858000"/>
              <a:gd name="connsiteX178" fmla="*/ 239327 w 1605470"/>
              <a:gd name="connsiteY178" fmla="*/ 613763 h 6858000"/>
              <a:gd name="connsiteX179" fmla="*/ 225269 w 1605470"/>
              <a:gd name="connsiteY179" fmla="*/ 598582 h 6858000"/>
              <a:gd name="connsiteX180" fmla="*/ 224950 w 1605470"/>
              <a:gd name="connsiteY180" fmla="*/ 576846 h 6858000"/>
              <a:gd name="connsiteX181" fmla="*/ 204632 w 1605470"/>
              <a:gd name="connsiteY181" fmla="*/ 553868 h 6858000"/>
              <a:gd name="connsiteX182" fmla="*/ 239317 w 1605470"/>
              <a:gd name="connsiteY182" fmla="*/ 517614 h 6858000"/>
              <a:gd name="connsiteX183" fmla="*/ 201693 w 1605470"/>
              <a:gd name="connsiteY183" fmla="*/ 469651 h 6858000"/>
              <a:gd name="connsiteX184" fmla="*/ 195012 w 1605470"/>
              <a:gd name="connsiteY184" fmla="*/ 448559 h 6858000"/>
              <a:gd name="connsiteX185" fmla="*/ 201434 w 1605470"/>
              <a:gd name="connsiteY185" fmla="*/ 441529 h 6858000"/>
              <a:gd name="connsiteX186" fmla="*/ 200655 w 1605470"/>
              <a:gd name="connsiteY186" fmla="*/ 428927 h 6858000"/>
              <a:gd name="connsiteX187" fmla="*/ 190059 w 1605470"/>
              <a:gd name="connsiteY187" fmla="*/ 430161 h 6858000"/>
              <a:gd name="connsiteX188" fmla="*/ 184450 w 1605470"/>
              <a:gd name="connsiteY188" fmla="*/ 396240 h 6858000"/>
              <a:gd name="connsiteX189" fmla="*/ 146196 w 1605470"/>
              <a:gd name="connsiteY189" fmla="*/ 358810 h 6858000"/>
              <a:gd name="connsiteX190" fmla="*/ 124571 w 1605470"/>
              <a:gd name="connsiteY190" fmla="*/ 302178 h 6858000"/>
              <a:gd name="connsiteX191" fmla="*/ 103243 w 1605470"/>
              <a:gd name="connsiteY191" fmla="*/ 211375 h 6858000"/>
              <a:gd name="connsiteX192" fmla="*/ 94571 w 1605470"/>
              <a:gd name="connsiteY192" fmla="*/ 184179 h 6858000"/>
              <a:gd name="connsiteX193" fmla="*/ 13437 w 1605470"/>
              <a:gd name="connsiteY193" fmla="*/ 19287 h 6858000"/>
              <a:gd name="connsiteX194" fmla="*/ 0 w 1605470"/>
              <a:gd name="connsiteY19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01423 w 1605470"/>
              <a:gd name="connsiteY140" fmla="*/ 2249479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64290 w 1605470"/>
              <a:gd name="connsiteY149" fmla="*/ 1728772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8025 w 1605470"/>
              <a:gd name="connsiteY155" fmla="*/ 1475165 h 6858000"/>
              <a:gd name="connsiteX156" fmla="*/ 326326 w 1605470"/>
              <a:gd name="connsiteY156" fmla="*/ 1428585 h 6858000"/>
              <a:gd name="connsiteX157" fmla="*/ 325799 w 1605470"/>
              <a:gd name="connsiteY157" fmla="*/ 1357181 h 6858000"/>
              <a:gd name="connsiteX158" fmla="*/ 320507 w 1605470"/>
              <a:gd name="connsiteY158" fmla="*/ 1347099 h 6858000"/>
              <a:gd name="connsiteX159" fmla="*/ 335347 w 1605470"/>
              <a:gd name="connsiteY159" fmla="*/ 1334233 h 6858000"/>
              <a:gd name="connsiteX160" fmla="*/ 342792 w 1605470"/>
              <a:gd name="connsiteY160" fmla="*/ 1307086 h 6858000"/>
              <a:gd name="connsiteX161" fmla="*/ 343980 w 1605470"/>
              <a:gd name="connsiteY161" fmla="*/ 1189033 h 6858000"/>
              <a:gd name="connsiteX162" fmla="*/ 348665 w 1605470"/>
              <a:gd name="connsiteY162" fmla="*/ 1168288 h 6858000"/>
              <a:gd name="connsiteX163" fmla="*/ 340947 w 1605470"/>
              <a:gd name="connsiteY163" fmla="*/ 1142577 h 6858000"/>
              <a:gd name="connsiteX164" fmla="*/ 330253 w 1605470"/>
              <a:gd name="connsiteY164" fmla="*/ 1088484 h 6858000"/>
              <a:gd name="connsiteX165" fmla="*/ 314647 w 1605470"/>
              <a:gd name="connsiteY165" fmla="*/ 1053424 h 6858000"/>
              <a:gd name="connsiteX166" fmla="*/ 322906 w 1605470"/>
              <a:gd name="connsiteY166" fmla="*/ 1044367 h 6858000"/>
              <a:gd name="connsiteX167" fmla="*/ 326818 w 1605470"/>
              <a:gd name="connsiteY167" fmla="*/ 1022828 h 6858000"/>
              <a:gd name="connsiteX168" fmla="*/ 320445 w 1605470"/>
              <a:gd name="connsiteY168" fmla="*/ 932283 h 6858000"/>
              <a:gd name="connsiteX169" fmla="*/ 322681 w 1605470"/>
              <a:gd name="connsiteY169" fmla="*/ 915925 h 6858000"/>
              <a:gd name="connsiteX170" fmla="*/ 315310 w 1605470"/>
              <a:gd name="connsiteY170" fmla="*/ 896999 h 6858000"/>
              <a:gd name="connsiteX171" fmla="*/ 284718 w 1605470"/>
              <a:gd name="connsiteY171" fmla="*/ 821517 h 6858000"/>
              <a:gd name="connsiteX172" fmla="*/ 263668 w 1605470"/>
              <a:gd name="connsiteY172" fmla="*/ 751353 h 6858000"/>
              <a:gd name="connsiteX173" fmla="*/ 254540 w 1605470"/>
              <a:gd name="connsiteY173" fmla="*/ 741965 h 6858000"/>
              <a:gd name="connsiteX174" fmla="*/ 252501 w 1605470"/>
              <a:gd name="connsiteY174" fmla="*/ 724635 h 6858000"/>
              <a:gd name="connsiteX175" fmla="*/ 248897 w 1605470"/>
              <a:gd name="connsiteY175" fmla="*/ 681659 h 6858000"/>
              <a:gd name="connsiteX176" fmla="*/ 234316 w 1605470"/>
              <a:gd name="connsiteY176" fmla="*/ 635218 h 6858000"/>
              <a:gd name="connsiteX177" fmla="*/ 239327 w 1605470"/>
              <a:gd name="connsiteY177" fmla="*/ 613763 h 6858000"/>
              <a:gd name="connsiteX178" fmla="*/ 225269 w 1605470"/>
              <a:gd name="connsiteY178" fmla="*/ 598582 h 6858000"/>
              <a:gd name="connsiteX179" fmla="*/ 224950 w 1605470"/>
              <a:gd name="connsiteY179" fmla="*/ 576846 h 6858000"/>
              <a:gd name="connsiteX180" fmla="*/ 204632 w 1605470"/>
              <a:gd name="connsiteY180" fmla="*/ 553868 h 6858000"/>
              <a:gd name="connsiteX181" fmla="*/ 239317 w 1605470"/>
              <a:gd name="connsiteY181" fmla="*/ 517614 h 6858000"/>
              <a:gd name="connsiteX182" fmla="*/ 201693 w 1605470"/>
              <a:gd name="connsiteY182" fmla="*/ 469651 h 6858000"/>
              <a:gd name="connsiteX183" fmla="*/ 195012 w 1605470"/>
              <a:gd name="connsiteY183" fmla="*/ 448559 h 6858000"/>
              <a:gd name="connsiteX184" fmla="*/ 201434 w 1605470"/>
              <a:gd name="connsiteY184" fmla="*/ 441529 h 6858000"/>
              <a:gd name="connsiteX185" fmla="*/ 200655 w 1605470"/>
              <a:gd name="connsiteY185" fmla="*/ 428927 h 6858000"/>
              <a:gd name="connsiteX186" fmla="*/ 190059 w 1605470"/>
              <a:gd name="connsiteY186" fmla="*/ 430161 h 6858000"/>
              <a:gd name="connsiteX187" fmla="*/ 184450 w 1605470"/>
              <a:gd name="connsiteY187" fmla="*/ 396240 h 6858000"/>
              <a:gd name="connsiteX188" fmla="*/ 146196 w 1605470"/>
              <a:gd name="connsiteY188" fmla="*/ 358810 h 6858000"/>
              <a:gd name="connsiteX189" fmla="*/ 124571 w 1605470"/>
              <a:gd name="connsiteY189" fmla="*/ 302178 h 6858000"/>
              <a:gd name="connsiteX190" fmla="*/ 103243 w 1605470"/>
              <a:gd name="connsiteY190" fmla="*/ 211375 h 6858000"/>
              <a:gd name="connsiteX191" fmla="*/ 94571 w 1605470"/>
              <a:gd name="connsiteY191" fmla="*/ 184179 h 6858000"/>
              <a:gd name="connsiteX192" fmla="*/ 13437 w 1605470"/>
              <a:gd name="connsiteY192" fmla="*/ 19287 h 6858000"/>
              <a:gd name="connsiteX193" fmla="*/ 0 w 1605470"/>
              <a:gd name="connsiteY19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64290 w 1605470"/>
              <a:gd name="connsiteY149" fmla="*/ 1728772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8025 w 1605470"/>
              <a:gd name="connsiteY155" fmla="*/ 1475165 h 6858000"/>
              <a:gd name="connsiteX156" fmla="*/ 326326 w 1605470"/>
              <a:gd name="connsiteY156" fmla="*/ 1428585 h 6858000"/>
              <a:gd name="connsiteX157" fmla="*/ 325799 w 1605470"/>
              <a:gd name="connsiteY157" fmla="*/ 1357181 h 6858000"/>
              <a:gd name="connsiteX158" fmla="*/ 320507 w 1605470"/>
              <a:gd name="connsiteY158" fmla="*/ 1347099 h 6858000"/>
              <a:gd name="connsiteX159" fmla="*/ 335347 w 1605470"/>
              <a:gd name="connsiteY159" fmla="*/ 1334233 h 6858000"/>
              <a:gd name="connsiteX160" fmla="*/ 342792 w 1605470"/>
              <a:gd name="connsiteY160" fmla="*/ 1307086 h 6858000"/>
              <a:gd name="connsiteX161" fmla="*/ 343980 w 1605470"/>
              <a:gd name="connsiteY161" fmla="*/ 1189033 h 6858000"/>
              <a:gd name="connsiteX162" fmla="*/ 348665 w 1605470"/>
              <a:gd name="connsiteY162" fmla="*/ 1168288 h 6858000"/>
              <a:gd name="connsiteX163" fmla="*/ 340947 w 1605470"/>
              <a:gd name="connsiteY163" fmla="*/ 1142577 h 6858000"/>
              <a:gd name="connsiteX164" fmla="*/ 330253 w 1605470"/>
              <a:gd name="connsiteY164" fmla="*/ 1088484 h 6858000"/>
              <a:gd name="connsiteX165" fmla="*/ 314647 w 1605470"/>
              <a:gd name="connsiteY165" fmla="*/ 1053424 h 6858000"/>
              <a:gd name="connsiteX166" fmla="*/ 322906 w 1605470"/>
              <a:gd name="connsiteY166" fmla="*/ 1044367 h 6858000"/>
              <a:gd name="connsiteX167" fmla="*/ 326818 w 1605470"/>
              <a:gd name="connsiteY167" fmla="*/ 1022828 h 6858000"/>
              <a:gd name="connsiteX168" fmla="*/ 320445 w 1605470"/>
              <a:gd name="connsiteY168" fmla="*/ 932283 h 6858000"/>
              <a:gd name="connsiteX169" fmla="*/ 322681 w 1605470"/>
              <a:gd name="connsiteY169" fmla="*/ 915925 h 6858000"/>
              <a:gd name="connsiteX170" fmla="*/ 315310 w 1605470"/>
              <a:gd name="connsiteY170" fmla="*/ 896999 h 6858000"/>
              <a:gd name="connsiteX171" fmla="*/ 284718 w 1605470"/>
              <a:gd name="connsiteY171" fmla="*/ 821517 h 6858000"/>
              <a:gd name="connsiteX172" fmla="*/ 263668 w 1605470"/>
              <a:gd name="connsiteY172" fmla="*/ 751353 h 6858000"/>
              <a:gd name="connsiteX173" fmla="*/ 254540 w 1605470"/>
              <a:gd name="connsiteY173" fmla="*/ 741965 h 6858000"/>
              <a:gd name="connsiteX174" fmla="*/ 252501 w 1605470"/>
              <a:gd name="connsiteY174" fmla="*/ 724635 h 6858000"/>
              <a:gd name="connsiteX175" fmla="*/ 248897 w 1605470"/>
              <a:gd name="connsiteY175" fmla="*/ 681659 h 6858000"/>
              <a:gd name="connsiteX176" fmla="*/ 234316 w 1605470"/>
              <a:gd name="connsiteY176" fmla="*/ 635218 h 6858000"/>
              <a:gd name="connsiteX177" fmla="*/ 239327 w 1605470"/>
              <a:gd name="connsiteY177" fmla="*/ 613763 h 6858000"/>
              <a:gd name="connsiteX178" fmla="*/ 225269 w 1605470"/>
              <a:gd name="connsiteY178" fmla="*/ 598582 h 6858000"/>
              <a:gd name="connsiteX179" fmla="*/ 224950 w 1605470"/>
              <a:gd name="connsiteY179" fmla="*/ 576846 h 6858000"/>
              <a:gd name="connsiteX180" fmla="*/ 204632 w 1605470"/>
              <a:gd name="connsiteY180" fmla="*/ 553868 h 6858000"/>
              <a:gd name="connsiteX181" fmla="*/ 239317 w 1605470"/>
              <a:gd name="connsiteY181" fmla="*/ 517614 h 6858000"/>
              <a:gd name="connsiteX182" fmla="*/ 201693 w 1605470"/>
              <a:gd name="connsiteY182" fmla="*/ 469651 h 6858000"/>
              <a:gd name="connsiteX183" fmla="*/ 195012 w 1605470"/>
              <a:gd name="connsiteY183" fmla="*/ 448559 h 6858000"/>
              <a:gd name="connsiteX184" fmla="*/ 201434 w 1605470"/>
              <a:gd name="connsiteY184" fmla="*/ 441529 h 6858000"/>
              <a:gd name="connsiteX185" fmla="*/ 200655 w 1605470"/>
              <a:gd name="connsiteY185" fmla="*/ 428927 h 6858000"/>
              <a:gd name="connsiteX186" fmla="*/ 190059 w 1605470"/>
              <a:gd name="connsiteY186" fmla="*/ 430161 h 6858000"/>
              <a:gd name="connsiteX187" fmla="*/ 184450 w 1605470"/>
              <a:gd name="connsiteY187" fmla="*/ 396240 h 6858000"/>
              <a:gd name="connsiteX188" fmla="*/ 146196 w 1605470"/>
              <a:gd name="connsiteY188" fmla="*/ 358810 h 6858000"/>
              <a:gd name="connsiteX189" fmla="*/ 124571 w 1605470"/>
              <a:gd name="connsiteY189" fmla="*/ 302178 h 6858000"/>
              <a:gd name="connsiteX190" fmla="*/ 103243 w 1605470"/>
              <a:gd name="connsiteY190" fmla="*/ 211375 h 6858000"/>
              <a:gd name="connsiteX191" fmla="*/ 94571 w 1605470"/>
              <a:gd name="connsiteY191" fmla="*/ 184179 h 6858000"/>
              <a:gd name="connsiteX192" fmla="*/ 13437 w 1605470"/>
              <a:gd name="connsiteY192" fmla="*/ 19287 h 6858000"/>
              <a:gd name="connsiteX193" fmla="*/ 0 w 1605470"/>
              <a:gd name="connsiteY19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8025 w 1605470"/>
              <a:gd name="connsiteY155" fmla="*/ 1475165 h 6858000"/>
              <a:gd name="connsiteX156" fmla="*/ 326326 w 1605470"/>
              <a:gd name="connsiteY156" fmla="*/ 1428585 h 6858000"/>
              <a:gd name="connsiteX157" fmla="*/ 325799 w 1605470"/>
              <a:gd name="connsiteY157" fmla="*/ 1357181 h 6858000"/>
              <a:gd name="connsiteX158" fmla="*/ 320507 w 1605470"/>
              <a:gd name="connsiteY158" fmla="*/ 1347099 h 6858000"/>
              <a:gd name="connsiteX159" fmla="*/ 335347 w 1605470"/>
              <a:gd name="connsiteY159" fmla="*/ 1334233 h 6858000"/>
              <a:gd name="connsiteX160" fmla="*/ 342792 w 1605470"/>
              <a:gd name="connsiteY160" fmla="*/ 1307086 h 6858000"/>
              <a:gd name="connsiteX161" fmla="*/ 343980 w 1605470"/>
              <a:gd name="connsiteY161" fmla="*/ 1189033 h 6858000"/>
              <a:gd name="connsiteX162" fmla="*/ 348665 w 1605470"/>
              <a:gd name="connsiteY162" fmla="*/ 1168288 h 6858000"/>
              <a:gd name="connsiteX163" fmla="*/ 340947 w 1605470"/>
              <a:gd name="connsiteY163" fmla="*/ 1142577 h 6858000"/>
              <a:gd name="connsiteX164" fmla="*/ 330253 w 1605470"/>
              <a:gd name="connsiteY164" fmla="*/ 1088484 h 6858000"/>
              <a:gd name="connsiteX165" fmla="*/ 314647 w 1605470"/>
              <a:gd name="connsiteY165" fmla="*/ 1053424 h 6858000"/>
              <a:gd name="connsiteX166" fmla="*/ 322906 w 1605470"/>
              <a:gd name="connsiteY166" fmla="*/ 1044367 h 6858000"/>
              <a:gd name="connsiteX167" fmla="*/ 326818 w 1605470"/>
              <a:gd name="connsiteY167" fmla="*/ 1022828 h 6858000"/>
              <a:gd name="connsiteX168" fmla="*/ 320445 w 1605470"/>
              <a:gd name="connsiteY168" fmla="*/ 932283 h 6858000"/>
              <a:gd name="connsiteX169" fmla="*/ 322681 w 1605470"/>
              <a:gd name="connsiteY169" fmla="*/ 915925 h 6858000"/>
              <a:gd name="connsiteX170" fmla="*/ 315310 w 1605470"/>
              <a:gd name="connsiteY170" fmla="*/ 896999 h 6858000"/>
              <a:gd name="connsiteX171" fmla="*/ 284718 w 1605470"/>
              <a:gd name="connsiteY171" fmla="*/ 821517 h 6858000"/>
              <a:gd name="connsiteX172" fmla="*/ 263668 w 1605470"/>
              <a:gd name="connsiteY172" fmla="*/ 751353 h 6858000"/>
              <a:gd name="connsiteX173" fmla="*/ 254540 w 1605470"/>
              <a:gd name="connsiteY173" fmla="*/ 741965 h 6858000"/>
              <a:gd name="connsiteX174" fmla="*/ 252501 w 1605470"/>
              <a:gd name="connsiteY174" fmla="*/ 724635 h 6858000"/>
              <a:gd name="connsiteX175" fmla="*/ 248897 w 1605470"/>
              <a:gd name="connsiteY175" fmla="*/ 681659 h 6858000"/>
              <a:gd name="connsiteX176" fmla="*/ 234316 w 1605470"/>
              <a:gd name="connsiteY176" fmla="*/ 635218 h 6858000"/>
              <a:gd name="connsiteX177" fmla="*/ 239327 w 1605470"/>
              <a:gd name="connsiteY177" fmla="*/ 613763 h 6858000"/>
              <a:gd name="connsiteX178" fmla="*/ 225269 w 1605470"/>
              <a:gd name="connsiteY178" fmla="*/ 598582 h 6858000"/>
              <a:gd name="connsiteX179" fmla="*/ 224950 w 1605470"/>
              <a:gd name="connsiteY179" fmla="*/ 576846 h 6858000"/>
              <a:gd name="connsiteX180" fmla="*/ 204632 w 1605470"/>
              <a:gd name="connsiteY180" fmla="*/ 553868 h 6858000"/>
              <a:gd name="connsiteX181" fmla="*/ 239317 w 1605470"/>
              <a:gd name="connsiteY181" fmla="*/ 517614 h 6858000"/>
              <a:gd name="connsiteX182" fmla="*/ 201693 w 1605470"/>
              <a:gd name="connsiteY182" fmla="*/ 469651 h 6858000"/>
              <a:gd name="connsiteX183" fmla="*/ 195012 w 1605470"/>
              <a:gd name="connsiteY183" fmla="*/ 448559 h 6858000"/>
              <a:gd name="connsiteX184" fmla="*/ 201434 w 1605470"/>
              <a:gd name="connsiteY184" fmla="*/ 441529 h 6858000"/>
              <a:gd name="connsiteX185" fmla="*/ 200655 w 1605470"/>
              <a:gd name="connsiteY185" fmla="*/ 428927 h 6858000"/>
              <a:gd name="connsiteX186" fmla="*/ 190059 w 1605470"/>
              <a:gd name="connsiteY186" fmla="*/ 430161 h 6858000"/>
              <a:gd name="connsiteX187" fmla="*/ 184450 w 1605470"/>
              <a:gd name="connsiteY187" fmla="*/ 396240 h 6858000"/>
              <a:gd name="connsiteX188" fmla="*/ 146196 w 1605470"/>
              <a:gd name="connsiteY188" fmla="*/ 358810 h 6858000"/>
              <a:gd name="connsiteX189" fmla="*/ 124571 w 1605470"/>
              <a:gd name="connsiteY189" fmla="*/ 302178 h 6858000"/>
              <a:gd name="connsiteX190" fmla="*/ 103243 w 1605470"/>
              <a:gd name="connsiteY190" fmla="*/ 211375 h 6858000"/>
              <a:gd name="connsiteX191" fmla="*/ 94571 w 1605470"/>
              <a:gd name="connsiteY191" fmla="*/ 184179 h 6858000"/>
              <a:gd name="connsiteX192" fmla="*/ 13437 w 1605470"/>
              <a:gd name="connsiteY192" fmla="*/ 19287 h 6858000"/>
              <a:gd name="connsiteX193" fmla="*/ 0 w 1605470"/>
              <a:gd name="connsiteY19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6326 w 1605470"/>
              <a:gd name="connsiteY155" fmla="*/ 1428585 h 6858000"/>
              <a:gd name="connsiteX156" fmla="*/ 325799 w 1605470"/>
              <a:gd name="connsiteY156" fmla="*/ 1357181 h 6858000"/>
              <a:gd name="connsiteX157" fmla="*/ 320507 w 1605470"/>
              <a:gd name="connsiteY157" fmla="*/ 1347099 h 6858000"/>
              <a:gd name="connsiteX158" fmla="*/ 335347 w 1605470"/>
              <a:gd name="connsiteY158" fmla="*/ 1334233 h 6858000"/>
              <a:gd name="connsiteX159" fmla="*/ 342792 w 1605470"/>
              <a:gd name="connsiteY159" fmla="*/ 1307086 h 6858000"/>
              <a:gd name="connsiteX160" fmla="*/ 343980 w 1605470"/>
              <a:gd name="connsiteY160" fmla="*/ 1189033 h 6858000"/>
              <a:gd name="connsiteX161" fmla="*/ 348665 w 1605470"/>
              <a:gd name="connsiteY161" fmla="*/ 1168288 h 6858000"/>
              <a:gd name="connsiteX162" fmla="*/ 340947 w 1605470"/>
              <a:gd name="connsiteY162" fmla="*/ 1142577 h 6858000"/>
              <a:gd name="connsiteX163" fmla="*/ 330253 w 1605470"/>
              <a:gd name="connsiteY163" fmla="*/ 1088484 h 6858000"/>
              <a:gd name="connsiteX164" fmla="*/ 314647 w 1605470"/>
              <a:gd name="connsiteY164" fmla="*/ 1053424 h 6858000"/>
              <a:gd name="connsiteX165" fmla="*/ 322906 w 1605470"/>
              <a:gd name="connsiteY165" fmla="*/ 1044367 h 6858000"/>
              <a:gd name="connsiteX166" fmla="*/ 326818 w 1605470"/>
              <a:gd name="connsiteY166" fmla="*/ 1022828 h 6858000"/>
              <a:gd name="connsiteX167" fmla="*/ 320445 w 1605470"/>
              <a:gd name="connsiteY167" fmla="*/ 932283 h 6858000"/>
              <a:gd name="connsiteX168" fmla="*/ 322681 w 1605470"/>
              <a:gd name="connsiteY168" fmla="*/ 915925 h 6858000"/>
              <a:gd name="connsiteX169" fmla="*/ 315310 w 1605470"/>
              <a:gd name="connsiteY169" fmla="*/ 896999 h 6858000"/>
              <a:gd name="connsiteX170" fmla="*/ 284718 w 1605470"/>
              <a:gd name="connsiteY170" fmla="*/ 821517 h 6858000"/>
              <a:gd name="connsiteX171" fmla="*/ 263668 w 1605470"/>
              <a:gd name="connsiteY171" fmla="*/ 751353 h 6858000"/>
              <a:gd name="connsiteX172" fmla="*/ 254540 w 1605470"/>
              <a:gd name="connsiteY172" fmla="*/ 741965 h 6858000"/>
              <a:gd name="connsiteX173" fmla="*/ 252501 w 1605470"/>
              <a:gd name="connsiteY173" fmla="*/ 724635 h 6858000"/>
              <a:gd name="connsiteX174" fmla="*/ 248897 w 1605470"/>
              <a:gd name="connsiteY174" fmla="*/ 681659 h 6858000"/>
              <a:gd name="connsiteX175" fmla="*/ 234316 w 1605470"/>
              <a:gd name="connsiteY175" fmla="*/ 635218 h 6858000"/>
              <a:gd name="connsiteX176" fmla="*/ 239327 w 1605470"/>
              <a:gd name="connsiteY176" fmla="*/ 613763 h 6858000"/>
              <a:gd name="connsiteX177" fmla="*/ 225269 w 1605470"/>
              <a:gd name="connsiteY177" fmla="*/ 598582 h 6858000"/>
              <a:gd name="connsiteX178" fmla="*/ 224950 w 1605470"/>
              <a:gd name="connsiteY178" fmla="*/ 576846 h 6858000"/>
              <a:gd name="connsiteX179" fmla="*/ 204632 w 1605470"/>
              <a:gd name="connsiteY179" fmla="*/ 553868 h 6858000"/>
              <a:gd name="connsiteX180" fmla="*/ 239317 w 1605470"/>
              <a:gd name="connsiteY180" fmla="*/ 517614 h 6858000"/>
              <a:gd name="connsiteX181" fmla="*/ 201693 w 1605470"/>
              <a:gd name="connsiteY181" fmla="*/ 469651 h 6858000"/>
              <a:gd name="connsiteX182" fmla="*/ 195012 w 1605470"/>
              <a:gd name="connsiteY182" fmla="*/ 448559 h 6858000"/>
              <a:gd name="connsiteX183" fmla="*/ 201434 w 1605470"/>
              <a:gd name="connsiteY183" fmla="*/ 441529 h 6858000"/>
              <a:gd name="connsiteX184" fmla="*/ 200655 w 1605470"/>
              <a:gd name="connsiteY184" fmla="*/ 428927 h 6858000"/>
              <a:gd name="connsiteX185" fmla="*/ 190059 w 1605470"/>
              <a:gd name="connsiteY185" fmla="*/ 430161 h 6858000"/>
              <a:gd name="connsiteX186" fmla="*/ 184450 w 1605470"/>
              <a:gd name="connsiteY186" fmla="*/ 396240 h 6858000"/>
              <a:gd name="connsiteX187" fmla="*/ 146196 w 1605470"/>
              <a:gd name="connsiteY187" fmla="*/ 358810 h 6858000"/>
              <a:gd name="connsiteX188" fmla="*/ 124571 w 1605470"/>
              <a:gd name="connsiteY188" fmla="*/ 302178 h 6858000"/>
              <a:gd name="connsiteX189" fmla="*/ 103243 w 1605470"/>
              <a:gd name="connsiteY189" fmla="*/ 211375 h 6858000"/>
              <a:gd name="connsiteX190" fmla="*/ 94571 w 1605470"/>
              <a:gd name="connsiteY190" fmla="*/ 184179 h 6858000"/>
              <a:gd name="connsiteX191" fmla="*/ 13437 w 1605470"/>
              <a:gd name="connsiteY191" fmla="*/ 19287 h 6858000"/>
              <a:gd name="connsiteX192" fmla="*/ 0 w 1605470"/>
              <a:gd name="connsiteY19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6818 w 1605470"/>
              <a:gd name="connsiteY165" fmla="*/ 1022828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6818 w 1605470"/>
              <a:gd name="connsiteY165" fmla="*/ 1022828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6818 w 1605470"/>
              <a:gd name="connsiteY165" fmla="*/ 1022828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2475 w 1605470"/>
              <a:gd name="connsiteY165" fmla="*/ 1002093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475 w 1605470"/>
              <a:gd name="connsiteY164" fmla="*/ 1002093 h 6858000"/>
              <a:gd name="connsiteX165" fmla="*/ 320445 w 1605470"/>
              <a:gd name="connsiteY165" fmla="*/ 932283 h 6858000"/>
              <a:gd name="connsiteX166" fmla="*/ 322681 w 1605470"/>
              <a:gd name="connsiteY166" fmla="*/ 915925 h 6858000"/>
              <a:gd name="connsiteX167" fmla="*/ 315310 w 1605470"/>
              <a:gd name="connsiteY167" fmla="*/ 896999 h 6858000"/>
              <a:gd name="connsiteX168" fmla="*/ 284718 w 1605470"/>
              <a:gd name="connsiteY168" fmla="*/ 821517 h 6858000"/>
              <a:gd name="connsiteX169" fmla="*/ 263668 w 1605470"/>
              <a:gd name="connsiteY169" fmla="*/ 751353 h 6858000"/>
              <a:gd name="connsiteX170" fmla="*/ 254540 w 1605470"/>
              <a:gd name="connsiteY170" fmla="*/ 741965 h 6858000"/>
              <a:gd name="connsiteX171" fmla="*/ 252501 w 1605470"/>
              <a:gd name="connsiteY171" fmla="*/ 724635 h 6858000"/>
              <a:gd name="connsiteX172" fmla="*/ 248897 w 1605470"/>
              <a:gd name="connsiteY172" fmla="*/ 681659 h 6858000"/>
              <a:gd name="connsiteX173" fmla="*/ 234316 w 1605470"/>
              <a:gd name="connsiteY173" fmla="*/ 635218 h 6858000"/>
              <a:gd name="connsiteX174" fmla="*/ 239327 w 1605470"/>
              <a:gd name="connsiteY174" fmla="*/ 613763 h 6858000"/>
              <a:gd name="connsiteX175" fmla="*/ 225269 w 1605470"/>
              <a:gd name="connsiteY175" fmla="*/ 598582 h 6858000"/>
              <a:gd name="connsiteX176" fmla="*/ 224950 w 1605470"/>
              <a:gd name="connsiteY176" fmla="*/ 576846 h 6858000"/>
              <a:gd name="connsiteX177" fmla="*/ 204632 w 1605470"/>
              <a:gd name="connsiteY177" fmla="*/ 553868 h 6858000"/>
              <a:gd name="connsiteX178" fmla="*/ 239317 w 1605470"/>
              <a:gd name="connsiteY178" fmla="*/ 517614 h 6858000"/>
              <a:gd name="connsiteX179" fmla="*/ 201693 w 1605470"/>
              <a:gd name="connsiteY179" fmla="*/ 469651 h 6858000"/>
              <a:gd name="connsiteX180" fmla="*/ 195012 w 1605470"/>
              <a:gd name="connsiteY180" fmla="*/ 448559 h 6858000"/>
              <a:gd name="connsiteX181" fmla="*/ 201434 w 1605470"/>
              <a:gd name="connsiteY181" fmla="*/ 441529 h 6858000"/>
              <a:gd name="connsiteX182" fmla="*/ 200655 w 1605470"/>
              <a:gd name="connsiteY182" fmla="*/ 428927 h 6858000"/>
              <a:gd name="connsiteX183" fmla="*/ 190059 w 1605470"/>
              <a:gd name="connsiteY183" fmla="*/ 430161 h 6858000"/>
              <a:gd name="connsiteX184" fmla="*/ 184450 w 1605470"/>
              <a:gd name="connsiteY184" fmla="*/ 396240 h 6858000"/>
              <a:gd name="connsiteX185" fmla="*/ 146196 w 1605470"/>
              <a:gd name="connsiteY185" fmla="*/ 358810 h 6858000"/>
              <a:gd name="connsiteX186" fmla="*/ 124571 w 1605470"/>
              <a:gd name="connsiteY186" fmla="*/ 302178 h 6858000"/>
              <a:gd name="connsiteX187" fmla="*/ 103243 w 1605470"/>
              <a:gd name="connsiteY187" fmla="*/ 211375 h 6858000"/>
              <a:gd name="connsiteX188" fmla="*/ 94571 w 1605470"/>
              <a:gd name="connsiteY188" fmla="*/ 184179 h 6858000"/>
              <a:gd name="connsiteX189" fmla="*/ 13437 w 1605470"/>
              <a:gd name="connsiteY189" fmla="*/ 19287 h 6858000"/>
              <a:gd name="connsiteX190" fmla="*/ 0 w 1605470"/>
              <a:gd name="connsiteY19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36360 w 1605470"/>
              <a:gd name="connsiteY163" fmla="*/ 1045131 h 6858000"/>
              <a:gd name="connsiteX164" fmla="*/ 322475 w 1605470"/>
              <a:gd name="connsiteY164" fmla="*/ 1002093 h 6858000"/>
              <a:gd name="connsiteX165" fmla="*/ 320445 w 1605470"/>
              <a:gd name="connsiteY165" fmla="*/ 932283 h 6858000"/>
              <a:gd name="connsiteX166" fmla="*/ 322681 w 1605470"/>
              <a:gd name="connsiteY166" fmla="*/ 915925 h 6858000"/>
              <a:gd name="connsiteX167" fmla="*/ 315310 w 1605470"/>
              <a:gd name="connsiteY167" fmla="*/ 896999 h 6858000"/>
              <a:gd name="connsiteX168" fmla="*/ 284718 w 1605470"/>
              <a:gd name="connsiteY168" fmla="*/ 821517 h 6858000"/>
              <a:gd name="connsiteX169" fmla="*/ 263668 w 1605470"/>
              <a:gd name="connsiteY169" fmla="*/ 751353 h 6858000"/>
              <a:gd name="connsiteX170" fmla="*/ 254540 w 1605470"/>
              <a:gd name="connsiteY170" fmla="*/ 741965 h 6858000"/>
              <a:gd name="connsiteX171" fmla="*/ 252501 w 1605470"/>
              <a:gd name="connsiteY171" fmla="*/ 724635 h 6858000"/>
              <a:gd name="connsiteX172" fmla="*/ 248897 w 1605470"/>
              <a:gd name="connsiteY172" fmla="*/ 681659 h 6858000"/>
              <a:gd name="connsiteX173" fmla="*/ 234316 w 1605470"/>
              <a:gd name="connsiteY173" fmla="*/ 635218 h 6858000"/>
              <a:gd name="connsiteX174" fmla="*/ 239327 w 1605470"/>
              <a:gd name="connsiteY174" fmla="*/ 613763 h 6858000"/>
              <a:gd name="connsiteX175" fmla="*/ 225269 w 1605470"/>
              <a:gd name="connsiteY175" fmla="*/ 598582 h 6858000"/>
              <a:gd name="connsiteX176" fmla="*/ 224950 w 1605470"/>
              <a:gd name="connsiteY176" fmla="*/ 576846 h 6858000"/>
              <a:gd name="connsiteX177" fmla="*/ 204632 w 1605470"/>
              <a:gd name="connsiteY177" fmla="*/ 553868 h 6858000"/>
              <a:gd name="connsiteX178" fmla="*/ 239317 w 1605470"/>
              <a:gd name="connsiteY178" fmla="*/ 517614 h 6858000"/>
              <a:gd name="connsiteX179" fmla="*/ 201693 w 1605470"/>
              <a:gd name="connsiteY179" fmla="*/ 469651 h 6858000"/>
              <a:gd name="connsiteX180" fmla="*/ 195012 w 1605470"/>
              <a:gd name="connsiteY180" fmla="*/ 448559 h 6858000"/>
              <a:gd name="connsiteX181" fmla="*/ 201434 w 1605470"/>
              <a:gd name="connsiteY181" fmla="*/ 441529 h 6858000"/>
              <a:gd name="connsiteX182" fmla="*/ 200655 w 1605470"/>
              <a:gd name="connsiteY182" fmla="*/ 428927 h 6858000"/>
              <a:gd name="connsiteX183" fmla="*/ 190059 w 1605470"/>
              <a:gd name="connsiteY183" fmla="*/ 430161 h 6858000"/>
              <a:gd name="connsiteX184" fmla="*/ 184450 w 1605470"/>
              <a:gd name="connsiteY184" fmla="*/ 396240 h 6858000"/>
              <a:gd name="connsiteX185" fmla="*/ 146196 w 1605470"/>
              <a:gd name="connsiteY185" fmla="*/ 358810 h 6858000"/>
              <a:gd name="connsiteX186" fmla="*/ 124571 w 1605470"/>
              <a:gd name="connsiteY186" fmla="*/ 302178 h 6858000"/>
              <a:gd name="connsiteX187" fmla="*/ 103243 w 1605470"/>
              <a:gd name="connsiteY187" fmla="*/ 211375 h 6858000"/>
              <a:gd name="connsiteX188" fmla="*/ 94571 w 1605470"/>
              <a:gd name="connsiteY188" fmla="*/ 184179 h 6858000"/>
              <a:gd name="connsiteX189" fmla="*/ 13437 w 1605470"/>
              <a:gd name="connsiteY189" fmla="*/ 19287 h 6858000"/>
              <a:gd name="connsiteX190" fmla="*/ 0 w 1605470"/>
              <a:gd name="connsiteY19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42792 w 1605470"/>
              <a:gd name="connsiteY157" fmla="*/ 1307086 h 6858000"/>
              <a:gd name="connsiteX158" fmla="*/ 343980 w 1605470"/>
              <a:gd name="connsiteY158" fmla="*/ 1189033 h 6858000"/>
              <a:gd name="connsiteX159" fmla="*/ 348665 w 1605470"/>
              <a:gd name="connsiteY159" fmla="*/ 1168288 h 6858000"/>
              <a:gd name="connsiteX160" fmla="*/ 340947 w 1605470"/>
              <a:gd name="connsiteY160" fmla="*/ 1142577 h 6858000"/>
              <a:gd name="connsiteX161" fmla="*/ 330253 w 1605470"/>
              <a:gd name="connsiteY161" fmla="*/ 1088484 h 6858000"/>
              <a:gd name="connsiteX162" fmla="*/ 336360 w 1605470"/>
              <a:gd name="connsiteY162" fmla="*/ 1045131 h 6858000"/>
              <a:gd name="connsiteX163" fmla="*/ 322475 w 1605470"/>
              <a:gd name="connsiteY163" fmla="*/ 1002093 h 6858000"/>
              <a:gd name="connsiteX164" fmla="*/ 320445 w 1605470"/>
              <a:gd name="connsiteY164" fmla="*/ 932283 h 6858000"/>
              <a:gd name="connsiteX165" fmla="*/ 322681 w 1605470"/>
              <a:gd name="connsiteY165" fmla="*/ 915925 h 6858000"/>
              <a:gd name="connsiteX166" fmla="*/ 315310 w 1605470"/>
              <a:gd name="connsiteY166" fmla="*/ 896999 h 6858000"/>
              <a:gd name="connsiteX167" fmla="*/ 284718 w 1605470"/>
              <a:gd name="connsiteY167" fmla="*/ 821517 h 6858000"/>
              <a:gd name="connsiteX168" fmla="*/ 263668 w 1605470"/>
              <a:gd name="connsiteY168" fmla="*/ 751353 h 6858000"/>
              <a:gd name="connsiteX169" fmla="*/ 254540 w 1605470"/>
              <a:gd name="connsiteY169" fmla="*/ 741965 h 6858000"/>
              <a:gd name="connsiteX170" fmla="*/ 252501 w 1605470"/>
              <a:gd name="connsiteY170" fmla="*/ 724635 h 6858000"/>
              <a:gd name="connsiteX171" fmla="*/ 248897 w 1605470"/>
              <a:gd name="connsiteY171" fmla="*/ 681659 h 6858000"/>
              <a:gd name="connsiteX172" fmla="*/ 234316 w 1605470"/>
              <a:gd name="connsiteY172" fmla="*/ 635218 h 6858000"/>
              <a:gd name="connsiteX173" fmla="*/ 239327 w 1605470"/>
              <a:gd name="connsiteY173" fmla="*/ 613763 h 6858000"/>
              <a:gd name="connsiteX174" fmla="*/ 225269 w 1605470"/>
              <a:gd name="connsiteY174" fmla="*/ 598582 h 6858000"/>
              <a:gd name="connsiteX175" fmla="*/ 224950 w 1605470"/>
              <a:gd name="connsiteY175" fmla="*/ 576846 h 6858000"/>
              <a:gd name="connsiteX176" fmla="*/ 204632 w 1605470"/>
              <a:gd name="connsiteY176" fmla="*/ 553868 h 6858000"/>
              <a:gd name="connsiteX177" fmla="*/ 239317 w 1605470"/>
              <a:gd name="connsiteY177" fmla="*/ 517614 h 6858000"/>
              <a:gd name="connsiteX178" fmla="*/ 201693 w 1605470"/>
              <a:gd name="connsiteY178" fmla="*/ 469651 h 6858000"/>
              <a:gd name="connsiteX179" fmla="*/ 195012 w 1605470"/>
              <a:gd name="connsiteY179" fmla="*/ 448559 h 6858000"/>
              <a:gd name="connsiteX180" fmla="*/ 201434 w 1605470"/>
              <a:gd name="connsiteY180" fmla="*/ 441529 h 6858000"/>
              <a:gd name="connsiteX181" fmla="*/ 200655 w 1605470"/>
              <a:gd name="connsiteY181" fmla="*/ 428927 h 6858000"/>
              <a:gd name="connsiteX182" fmla="*/ 190059 w 1605470"/>
              <a:gd name="connsiteY182" fmla="*/ 430161 h 6858000"/>
              <a:gd name="connsiteX183" fmla="*/ 184450 w 1605470"/>
              <a:gd name="connsiteY183" fmla="*/ 396240 h 6858000"/>
              <a:gd name="connsiteX184" fmla="*/ 146196 w 1605470"/>
              <a:gd name="connsiteY184" fmla="*/ 358810 h 6858000"/>
              <a:gd name="connsiteX185" fmla="*/ 124571 w 1605470"/>
              <a:gd name="connsiteY185" fmla="*/ 302178 h 6858000"/>
              <a:gd name="connsiteX186" fmla="*/ 103243 w 1605470"/>
              <a:gd name="connsiteY186" fmla="*/ 211375 h 6858000"/>
              <a:gd name="connsiteX187" fmla="*/ 94571 w 1605470"/>
              <a:gd name="connsiteY187" fmla="*/ 184179 h 6858000"/>
              <a:gd name="connsiteX188" fmla="*/ 13437 w 1605470"/>
              <a:gd name="connsiteY188" fmla="*/ 19287 h 6858000"/>
              <a:gd name="connsiteX189" fmla="*/ 0 w 1605470"/>
              <a:gd name="connsiteY18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52501 w 1605470"/>
              <a:gd name="connsiteY169" fmla="*/ 724635 h 6858000"/>
              <a:gd name="connsiteX170" fmla="*/ 248897 w 1605470"/>
              <a:gd name="connsiteY170" fmla="*/ 681659 h 6858000"/>
              <a:gd name="connsiteX171" fmla="*/ 234316 w 1605470"/>
              <a:gd name="connsiteY171" fmla="*/ 635218 h 6858000"/>
              <a:gd name="connsiteX172" fmla="*/ 239327 w 1605470"/>
              <a:gd name="connsiteY172" fmla="*/ 613763 h 6858000"/>
              <a:gd name="connsiteX173" fmla="*/ 225269 w 1605470"/>
              <a:gd name="connsiteY173" fmla="*/ 598582 h 6858000"/>
              <a:gd name="connsiteX174" fmla="*/ 224950 w 1605470"/>
              <a:gd name="connsiteY174" fmla="*/ 576846 h 6858000"/>
              <a:gd name="connsiteX175" fmla="*/ 204632 w 1605470"/>
              <a:gd name="connsiteY175" fmla="*/ 553868 h 6858000"/>
              <a:gd name="connsiteX176" fmla="*/ 239317 w 1605470"/>
              <a:gd name="connsiteY176" fmla="*/ 517614 h 6858000"/>
              <a:gd name="connsiteX177" fmla="*/ 201693 w 1605470"/>
              <a:gd name="connsiteY177" fmla="*/ 469651 h 6858000"/>
              <a:gd name="connsiteX178" fmla="*/ 195012 w 1605470"/>
              <a:gd name="connsiteY178" fmla="*/ 448559 h 6858000"/>
              <a:gd name="connsiteX179" fmla="*/ 201434 w 1605470"/>
              <a:gd name="connsiteY179" fmla="*/ 441529 h 6858000"/>
              <a:gd name="connsiteX180" fmla="*/ 200655 w 1605470"/>
              <a:gd name="connsiteY180" fmla="*/ 428927 h 6858000"/>
              <a:gd name="connsiteX181" fmla="*/ 190059 w 1605470"/>
              <a:gd name="connsiteY181" fmla="*/ 430161 h 6858000"/>
              <a:gd name="connsiteX182" fmla="*/ 184450 w 1605470"/>
              <a:gd name="connsiteY182" fmla="*/ 396240 h 6858000"/>
              <a:gd name="connsiteX183" fmla="*/ 146196 w 1605470"/>
              <a:gd name="connsiteY183" fmla="*/ 358810 h 6858000"/>
              <a:gd name="connsiteX184" fmla="*/ 124571 w 1605470"/>
              <a:gd name="connsiteY184" fmla="*/ 302178 h 6858000"/>
              <a:gd name="connsiteX185" fmla="*/ 103243 w 1605470"/>
              <a:gd name="connsiteY185" fmla="*/ 211375 h 6858000"/>
              <a:gd name="connsiteX186" fmla="*/ 94571 w 1605470"/>
              <a:gd name="connsiteY186" fmla="*/ 184179 h 6858000"/>
              <a:gd name="connsiteX187" fmla="*/ 13437 w 1605470"/>
              <a:gd name="connsiteY187" fmla="*/ 19287 h 6858000"/>
              <a:gd name="connsiteX188" fmla="*/ 0 w 1605470"/>
              <a:gd name="connsiteY18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52501 w 1605470"/>
              <a:gd name="connsiteY169" fmla="*/ 724635 h 6858000"/>
              <a:gd name="connsiteX170" fmla="*/ 248897 w 1605470"/>
              <a:gd name="connsiteY170" fmla="*/ 681659 h 6858000"/>
              <a:gd name="connsiteX171" fmla="*/ 234316 w 1605470"/>
              <a:gd name="connsiteY171" fmla="*/ 635218 h 6858000"/>
              <a:gd name="connsiteX172" fmla="*/ 239327 w 1605470"/>
              <a:gd name="connsiteY172" fmla="*/ 613763 h 6858000"/>
              <a:gd name="connsiteX173" fmla="*/ 225269 w 1605470"/>
              <a:gd name="connsiteY173" fmla="*/ 598582 h 6858000"/>
              <a:gd name="connsiteX174" fmla="*/ 224950 w 1605470"/>
              <a:gd name="connsiteY174" fmla="*/ 576846 h 6858000"/>
              <a:gd name="connsiteX175" fmla="*/ 204632 w 1605470"/>
              <a:gd name="connsiteY175" fmla="*/ 553868 h 6858000"/>
              <a:gd name="connsiteX176" fmla="*/ 239317 w 1605470"/>
              <a:gd name="connsiteY176" fmla="*/ 517614 h 6858000"/>
              <a:gd name="connsiteX177" fmla="*/ 201693 w 1605470"/>
              <a:gd name="connsiteY177" fmla="*/ 469651 h 6858000"/>
              <a:gd name="connsiteX178" fmla="*/ 195012 w 1605470"/>
              <a:gd name="connsiteY178" fmla="*/ 448559 h 6858000"/>
              <a:gd name="connsiteX179" fmla="*/ 201434 w 1605470"/>
              <a:gd name="connsiteY179" fmla="*/ 441529 h 6858000"/>
              <a:gd name="connsiteX180" fmla="*/ 200655 w 1605470"/>
              <a:gd name="connsiteY180" fmla="*/ 428927 h 6858000"/>
              <a:gd name="connsiteX181" fmla="*/ 190059 w 1605470"/>
              <a:gd name="connsiteY181" fmla="*/ 430161 h 6858000"/>
              <a:gd name="connsiteX182" fmla="*/ 184450 w 1605470"/>
              <a:gd name="connsiteY182" fmla="*/ 396240 h 6858000"/>
              <a:gd name="connsiteX183" fmla="*/ 146196 w 1605470"/>
              <a:gd name="connsiteY183" fmla="*/ 358810 h 6858000"/>
              <a:gd name="connsiteX184" fmla="*/ 124571 w 1605470"/>
              <a:gd name="connsiteY184" fmla="*/ 302178 h 6858000"/>
              <a:gd name="connsiteX185" fmla="*/ 103243 w 1605470"/>
              <a:gd name="connsiteY185" fmla="*/ 211375 h 6858000"/>
              <a:gd name="connsiteX186" fmla="*/ 94571 w 1605470"/>
              <a:gd name="connsiteY186" fmla="*/ 184179 h 6858000"/>
              <a:gd name="connsiteX187" fmla="*/ 13437 w 1605470"/>
              <a:gd name="connsiteY187" fmla="*/ 19287 h 6858000"/>
              <a:gd name="connsiteX188" fmla="*/ 0 w 1605470"/>
              <a:gd name="connsiteY18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04632 w 1605470"/>
              <a:gd name="connsiteY174" fmla="*/ 553868 h 6858000"/>
              <a:gd name="connsiteX175" fmla="*/ 239317 w 1605470"/>
              <a:gd name="connsiteY175" fmla="*/ 517614 h 6858000"/>
              <a:gd name="connsiteX176" fmla="*/ 201693 w 1605470"/>
              <a:gd name="connsiteY176" fmla="*/ 469651 h 6858000"/>
              <a:gd name="connsiteX177" fmla="*/ 195012 w 1605470"/>
              <a:gd name="connsiteY177" fmla="*/ 448559 h 6858000"/>
              <a:gd name="connsiteX178" fmla="*/ 201434 w 1605470"/>
              <a:gd name="connsiteY178" fmla="*/ 441529 h 6858000"/>
              <a:gd name="connsiteX179" fmla="*/ 200655 w 1605470"/>
              <a:gd name="connsiteY179" fmla="*/ 428927 h 6858000"/>
              <a:gd name="connsiteX180" fmla="*/ 190059 w 1605470"/>
              <a:gd name="connsiteY180" fmla="*/ 430161 h 6858000"/>
              <a:gd name="connsiteX181" fmla="*/ 184450 w 1605470"/>
              <a:gd name="connsiteY181" fmla="*/ 396240 h 6858000"/>
              <a:gd name="connsiteX182" fmla="*/ 146196 w 1605470"/>
              <a:gd name="connsiteY182" fmla="*/ 358810 h 6858000"/>
              <a:gd name="connsiteX183" fmla="*/ 124571 w 1605470"/>
              <a:gd name="connsiteY183" fmla="*/ 302178 h 6858000"/>
              <a:gd name="connsiteX184" fmla="*/ 103243 w 1605470"/>
              <a:gd name="connsiteY184" fmla="*/ 211375 h 6858000"/>
              <a:gd name="connsiteX185" fmla="*/ 94571 w 1605470"/>
              <a:gd name="connsiteY185" fmla="*/ 184179 h 6858000"/>
              <a:gd name="connsiteX186" fmla="*/ 13437 w 1605470"/>
              <a:gd name="connsiteY186" fmla="*/ 19287 h 6858000"/>
              <a:gd name="connsiteX187" fmla="*/ 0 w 1605470"/>
              <a:gd name="connsiteY18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01693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84450 w 1605470"/>
              <a:gd name="connsiteY180" fmla="*/ 396240 h 6858000"/>
              <a:gd name="connsiteX181" fmla="*/ 146196 w 1605470"/>
              <a:gd name="connsiteY181" fmla="*/ 358810 h 6858000"/>
              <a:gd name="connsiteX182" fmla="*/ 124571 w 1605470"/>
              <a:gd name="connsiteY182" fmla="*/ 302178 h 6858000"/>
              <a:gd name="connsiteX183" fmla="*/ 103243 w 1605470"/>
              <a:gd name="connsiteY183" fmla="*/ 211375 h 6858000"/>
              <a:gd name="connsiteX184" fmla="*/ 94571 w 1605470"/>
              <a:gd name="connsiteY184" fmla="*/ 184179 h 6858000"/>
              <a:gd name="connsiteX185" fmla="*/ 13437 w 1605470"/>
              <a:gd name="connsiteY185" fmla="*/ 19287 h 6858000"/>
              <a:gd name="connsiteX186" fmla="*/ 0 w 1605470"/>
              <a:gd name="connsiteY18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01693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84450 w 1605470"/>
              <a:gd name="connsiteY180" fmla="*/ 396240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01693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67079 w 1605470"/>
              <a:gd name="connsiteY180" fmla="*/ 367211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19064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67079 w 1605470"/>
              <a:gd name="connsiteY180" fmla="*/ 367211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04576 w 1605470"/>
              <a:gd name="connsiteY174" fmla="*/ 530055 h 6858000"/>
              <a:gd name="connsiteX175" fmla="*/ 219064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67079 w 1605470"/>
              <a:gd name="connsiteY180" fmla="*/ 367211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54540 w 1605470"/>
              <a:gd name="connsiteY167" fmla="*/ 741965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54540 w 1605470"/>
              <a:gd name="connsiteY167" fmla="*/ 741965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61783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61783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61783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10868 w 1605470"/>
              <a:gd name="connsiteY81" fmla="*/ 4048827 h 6858000"/>
              <a:gd name="connsiteX82" fmla="*/ 704810 w 1605470"/>
              <a:gd name="connsiteY82" fmla="*/ 4033999 h 6858000"/>
              <a:gd name="connsiteX83" fmla="*/ 705959 w 1605470"/>
              <a:gd name="connsiteY83" fmla="*/ 4031933 h 6858000"/>
              <a:gd name="connsiteX84" fmla="*/ 704535 w 1605470"/>
              <a:gd name="connsiteY84" fmla="*/ 4013953 h 6858000"/>
              <a:gd name="connsiteX85" fmla="*/ 700443 w 1605470"/>
              <a:gd name="connsiteY85" fmla="*/ 4010511 h 6858000"/>
              <a:gd name="connsiteX86" fmla="*/ 698282 w 1605470"/>
              <a:gd name="connsiteY86" fmla="*/ 3998331 h 6858000"/>
              <a:gd name="connsiteX87" fmla="*/ 690830 w 1605470"/>
              <a:gd name="connsiteY87" fmla="*/ 3974753 h 6858000"/>
              <a:gd name="connsiteX88" fmla="*/ 692428 w 1605470"/>
              <a:gd name="connsiteY88" fmla="*/ 3969950 h 6858000"/>
              <a:gd name="connsiteX89" fmla="*/ 685850 w 1605470"/>
              <a:gd name="connsiteY89" fmla="*/ 3933779 h 6858000"/>
              <a:gd name="connsiteX90" fmla="*/ 687181 w 1605470"/>
              <a:gd name="connsiteY90" fmla="*/ 3933093 h 6858000"/>
              <a:gd name="connsiteX91" fmla="*/ 691535 w 1605470"/>
              <a:gd name="connsiteY91" fmla="*/ 3922082 h 6858000"/>
              <a:gd name="connsiteX92" fmla="*/ 696613 w 1605470"/>
              <a:gd name="connsiteY92" fmla="*/ 3901461 h 6858000"/>
              <a:gd name="connsiteX93" fmla="*/ 725908 w 1605470"/>
              <a:gd name="connsiteY93" fmla="*/ 3851605 h 6858000"/>
              <a:gd name="connsiteX94" fmla="*/ 719207 w 1605470"/>
              <a:gd name="connsiteY94" fmla="*/ 3813873 h 6858000"/>
              <a:gd name="connsiteX95" fmla="*/ 718632 w 1605470"/>
              <a:gd name="connsiteY95" fmla="*/ 3806161 h 6858000"/>
              <a:gd name="connsiteX96" fmla="*/ 718939 w 1605470"/>
              <a:gd name="connsiteY96" fmla="*/ 3805957 h 6858000"/>
              <a:gd name="connsiteX97" fmla="*/ 718966 w 1605470"/>
              <a:gd name="connsiteY97" fmla="*/ 3797724 h 6858000"/>
              <a:gd name="connsiteX98" fmla="*/ 717581 w 1605470"/>
              <a:gd name="connsiteY98" fmla="*/ 3792098 h 6858000"/>
              <a:gd name="connsiteX99" fmla="*/ 716465 w 1605470"/>
              <a:gd name="connsiteY99" fmla="*/ 3777135 h 6858000"/>
              <a:gd name="connsiteX100" fmla="*/ 718198 w 1605470"/>
              <a:gd name="connsiteY100" fmla="*/ 3771656 h 6858000"/>
              <a:gd name="connsiteX101" fmla="*/ 721941 w 1605470"/>
              <a:gd name="connsiteY101" fmla="*/ 3769007 h 6858000"/>
              <a:gd name="connsiteX102" fmla="*/ 721407 w 1605470"/>
              <a:gd name="connsiteY102" fmla="*/ 3767709 h 6858000"/>
              <a:gd name="connsiteX103" fmla="*/ 730103 w 1605470"/>
              <a:gd name="connsiteY103" fmla="*/ 3738082 h 6858000"/>
              <a:gd name="connsiteX104" fmla="*/ 737449 w 1605470"/>
              <a:gd name="connsiteY104" fmla="*/ 3673397 h 6858000"/>
              <a:gd name="connsiteX105" fmla="*/ 736745 w 1605470"/>
              <a:gd name="connsiteY105" fmla="*/ 3637109 h 6858000"/>
              <a:gd name="connsiteX106" fmla="*/ 740188 w 1605470"/>
              <a:gd name="connsiteY106" fmla="*/ 3536883 h 6858000"/>
              <a:gd name="connsiteX107" fmla="*/ 747726 w 1605470"/>
              <a:gd name="connsiteY107" fmla="*/ 3435652 h 6858000"/>
              <a:gd name="connsiteX108" fmla="*/ 774383 w 1605470"/>
              <a:gd name="connsiteY108" fmla="*/ 3381564 h 6858000"/>
              <a:gd name="connsiteX109" fmla="*/ 774870 w 1605470"/>
              <a:gd name="connsiteY109" fmla="*/ 3375761 h 6858000"/>
              <a:gd name="connsiteX110" fmla="*/ 770510 w 1605470"/>
              <a:gd name="connsiteY110" fmla="*/ 3361844 h 6858000"/>
              <a:gd name="connsiteX111" fmla="*/ 767933 w 1605470"/>
              <a:gd name="connsiteY111" fmla="*/ 3356929 h 6858000"/>
              <a:gd name="connsiteX112" fmla="*/ 766158 w 1605470"/>
              <a:gd name="connsiteY112" fmla="*/ 3349058 h 6858000"/>
              <a:gd name="connsiteX113" fmla="*/ 766414 w 1605470"/>
              <a:gd name="connsiteY113" fmla="*/ 3348763 h 6858000"/>
              <a:gd name="connsiteX114" fmla="*/ 764166 w 1605470"/>
              <a:gd name="connsiteY114" fmla="*/ 3341588 h 6858000"/>
              <a:gd name="connsiteX115" fmla="*/ 749397 w 1605470"/>
              <a:gd name="connsiteY115" fmla="*/ 3307769 h 6858000"/>
              <a:gd name="connsiteX116" fmla="*/ 766960 w 1605470"/>
              <a:gd name="connsiteY116" fmla="*/ 3250522 h 6858000"/>
              <a:gd name="connsiteX117" fmla="*/ 767385 w 1605470"/>
              <a:gd name="connsiteY117" fmla="*/ 3229163 h 6858000"/>
              <a:gd name="connsiteX118" fmla="*/ 769208 w 1605470"/>
              <a:gd name="connsiteY118" fmla="*/ 3217217 h 6858000"/>
              <a:gd name="connsiteX119" fmla="*/ 770350 w 1605470"/>
              <a:gd name="connsiteY119" fmla="*/ 3216125 h 6858000"/>
              <a:gd name="connsiteX120" fmla="*/ 756043 w 1605470"/>
              <a:gd name="connsiteY120" fmla="*/ 3183755 h 6858000"/>
              <a:gd name="connsiteX121" fmla="*/ 756544 w 1605470"/>
              <a:gd name="connsiteY121" fmla="*/ 3178642 h 6858000"/>
              <a:gd name="connsiteX122" fmla="*/ 744144 w 1605470"/>
              <a:gd name="connsiteY122" fmla="*/ 3158586 h 6858000"/>
              <a:gd name="connsiteX123" fmla="*/ 739378 w 1605470"/>
              <a:gd name="connsiteY123" fmla="*/ 3147669 h 6858000"/>
              <a:gd name="connsiteX124" fmla="*/ 734648 w 1605470"/>
              <a:gd name="connsiteY124" fmla="*/ 3145733 h 6858000"/>
              <a:gd name="connsiteX125" fmla="*/ 729329 w 1605470"/>
              <a:gd name="connsiteY125" fmla="*/ 3129034 h 6858000"/>
              <a:gd name="connsiteX126" fmla="*/ 729994 w 1605470"/>
              <a:gd name="connsiteY126" fmla="*/ 3126682 h 6858000"/>
              <a:gd name="connsiteX127" fmla="*/ 720862 w 1605470"/>
              <a:gd name="connsiteY127" fmla="*/ 3114519 h 6858000"/>
              <a:gd name="connsiteX128" fmla="*/ 707471 w 1605470"/>
              <a:gd name="connsiteY128" fmla="*/ 3106272 h 6858000"/>
              <a:gd name="connsiteX129" fmla="*/ 680201 w 1605470"/>
              <a:gd name="connsiteY129" fmla="*/ 2958185 h 6858000"/>
              <a:gd name="connsiteX130" fmla="*/ 622815 w 1605470"/>
              <a:gd name="connsiteY130" fmla="*/ 2762989 h 6858000"/>
              <a:gd name="connsiteX131" fmla="*/ 571733 w 1605470"/>
              <a:gd name="connsiteY131" fmla="*/ 2554718 h 6858000"/>
              <a:gd name="connsiteX132" fmla="*/ 551827 w 1605470"/>
              <a:gd name="connsiteY132" fmla="*/ 2485734 h 6858000"/>
              <a:gd name="connsiteX133" fmla="*/ 542550 w 1605470"/>
              <a:gd name="connsiteY133" fmla="*/ 2447068 h 6858000"/>
              <a:gd name="connsiteX134" fmla="*/ 529511 w 1605470"/>
              <a:gd name="connsiteY134" fmla="*/ 2425819 h 6858000"/>
              <a:gd name="connsiteX135" fmla="*/ 528878 w 1605470"/>
              <a:gd name="connsiteY135" fmla="*/ 2408971 h 6858000"/>
              <a:gd name="connsiteX136" fmla="*/ 535510 w 1605470"/>
              <a:gd name="connsiteY136" fmla="*/ 2402874 h 6858000"/>
              <a:gd name="connsiteX137" fmla="*/ 538122 w 1605470"/>
              <a:gd name="connsiteY137" fmla="*/ 2381443 h 6858000"/>
              <a:gd name="connsiteX138" fmla="*/ 514451 w 1605470"/>
              <a:gd name="connsiteY138" fmla="*/ 2261920 h 6858000"/>
              <a:gd name="connsiteX139" fmla="*/ 486968 w 1605470"/>
              <a:gd name="connsiteY139" fmla="*/ 2182937 h 6858000"/>
              <a:gd name="connsiteX140" fmla="*/ 488555 w 1605470"/>
              <a:gd name="connsiteY140" fmla="*/ 2155135 h 6858000"/>
              <a:gd name="connsiteX141" fmla="*/ 486013 w 1605470"/>
              <a:gd name="connsiteY141" fmla="*/ 2118008 h 6858000"/>
              <a:gd name="connsiteX142" fmla="*/ 487006 w 1605470"/>
              <a:gd name="connsiteY142" fmla="*/ 2050531 h 6858000"/>
              <a:gd name="connsiteX143" fmla="*/ 478812 w 1605470"/>
              <a:gd name="connsiteY143" fmla="*/ 1963269 h 6858000"/>
              <a:gd name="connsiteX144" fmla="*/ 442619 w 1605470"/>
              <a:gd name="connsiteY144" fmla="*/ 1910499 h 6858000"/>
              <a:gd name="connsiteX145" fmla="*/ 446785 w 1605470"/>
              <a:gd name="connsiteY145" fmla="*/ 1903212 h 6858000"/>
              <a:gd name="connsiteX146" fmla="*/ 436547 w 1605470"/>
              <a:gd name="connsiteY146" fmla="*/ 1861531 h 6858000"/>
              <a:gd name="connsiteX147" fmla="*/ 390346 w 1605470"/>
              <a:gd name="connsiteY147" fmla="*/ 1732919 h 6858000"/>
              <a:gd name="connsiteX148" fmla="*/ 362657 w 1605470"/>
              <a:gd name="connsiteY148" fmla="*/ 1663540 h 6858000"/>
              <a:gd name="connsiteX149" fmla="*/ 361783 w 1605470"/>
              <a:gd name="connsiteY149" fmla="*/ 1615777 h 6858000"/>
              <a:gd name="connsiteX150" fmla="*/ 342578 w 1605470"/>
              <a:gd name="connsiteY150" fmla="*/ 1563678 h 6858000"/>
              <a:gd name="connsiteX151" fmla="*/ 355658 w 1605470"/>
              <a:gd name="connsiteY151" fmla="*/ 1519474 h 6858000"/>
              <a:gd name="connsiteX152" fmla="*/ 348400 w 1605470"/>
              <a:gd name="connsiteY152" fmla="*/ 1477995 h 6858000"/>
              <a:gd name="connsiteX153" fmla="*/ 334485 w 1605470"/>
              <a:gd name="connsiteY153" fmla="*/ 1373769 h 6858000"/>
              <a:gd name="connsiteX154" fmla="*/ 342792 w 1605470"/>
              <a:gd name="connsiteY154" fmla="*/ 1307086 h 6858000"/>
              <a:gd name="connsiteX155" fmla="*/ 343980 w 1605470"/>
              <a:gd name="connsiteY155" fmla="*/ 1189033 h 6858000"/>
              <a:gd name="connsiteX156" fmla="*/ 348665 w 1605470"/>
              <a:gd name="connsiteY156" fmla="*/ 1168288 h 6858000"/>
              <a:gd name="connsiteX157" fmla="*/ 340947 w 1605470"/>
              <a:gd name="connsiteY157" fmla="*/ 1142577 h 6858000"/>
              <a:gd name="connsiteX158" fmla="*/ 330253 w 1605470"/>
              <a:gd name="connsiteY158" fmla="*/ 1088484 h 6858000"/>
              <a:gd name="connsiteX159" fmla="*/ 318989 w 1605470"/>
              <a:gd name="connsiteY159" fmla="*/ 1016103 h 6858000"/>
              <a:gd name="connsiteX160" fmla="*/ 320445 w 1605470"/>
              <a:gd name="connsiteY160" fmla="*/ 932283 h 6858000"/>
              <a:gd name="connsiteX161" fmla="*/ 322681 w 1605470"/>
              <a:gd name="connsiteY161" fmla="*/ 915925 h 6858000"/>
              <a:gd name="connsiteX162" fmla="*/ 315310 w 1605470"/>
              <a:gd name="connsiteY162" fmla="*/ 896999 h 6858000"/>
              <a:gd name="connsiteX163" fmla="*/ 284718 w 1605470"/>
              <a:gd name="connsiteY163" fmla="*/ 821517 h 6858000"/>
              <a:gd name="connsiteX164" fmla="*/ 263668 w 1605470"/>
              <a:gd name="connsiteY164" fmla="*/ 751353 h 6858000"/>
              <a:gd name="connsiteX165" fmla="*/ 263226 w 1605470"/>
              <a:gd name="connsiteY165" fmla="*/ 721230 h 6858000"/>
              <a:gd name="connsiteX166" fmla="*/ 248897 w 1605470"/>
              <a:gd name="connsiteY166" fmla="*/ 681659 h 6858000"/>
              <a:gd name="connsiteX167" fmla="*/ 234316 w 1605470"/>
              <a:gd name="connsiteY167" fmla="*/ 635218 h 6858000"/>
              <a:gd name="connsiteX168" fmla="*/ 239327 w 1605470"/>
              <a:gd name="connsiteY168" fmla="*/ 613763 h 6858000"/>
              <a:gd name="connsiteX169" fmla="*/ 225269 w 1605470"/>
              <a:gd name="connsiteY169" fmla="*/ 598582 h 6858000"/>
              <a:gd name="connsiteX170" fmla="*/ 224950 w 1605470"/>
              <a:gd name="connsiteY170" fmla="*/ 576846 h 6858000"/>
              <a:gd name="connsiteX171" fmla="*/ 204576 w 1605470"/>
              <a:gd name="connsiteY171" fmla="*/ 530055 h 6858000"/>
              <a:gd name="connsiteX172" fmla="*/ 219064 w 1605470"/>
              <a:gd name="connsiteY172" fmla="*/ 469651 h 6858000"/>
              <a:gd name="connsiteX173" fmla="*/ 195012 w 1605470"/>
              <a:gd name="connsiteY173" fmla="*/ 448559 h 6858000"/>
              <a:gd name="connsiteX174" fmla="*/ 201434 w 1605470"/>
              <a:gd name="connsiteY174" fmla="*/ 441529 h 6858000"/>
              <a:gd name="connsiteX175" fmla="*/ 200655 w 1605470"/>
              <a:gd name="connsiteY175" fmla="*/ 428927 h 6858000"/>
              <a:gd name="connsiteX176" fmla="*/ 190059 w 1605470"/>
              <a:gd name="connsiteY176" fmla="*/ 430161 h 6858000"/>
              <a:gd name="connsiteX177" fmla="*/ 167079 w 1605470"/>
              <a:gd name="connsiteY177" fmla="*/ 367211 h 6858000"/>
              <a:gd name="connsiteX178" fmla="*/ 124571 w 1605470"/>
              <a:gd name="connsiteY178" fmla="*/ 302178 h 6858000"/>
              <a:gd name="connsiteX179" fmla="*/ 103243 w 1605470"/>
              <a:gd name="connsiteY179" fmla="*/ 211375 h 6858000"/>
              <a:gd name="connsiteX180" fmla="*/ 94571 w 1605470"/>
              <a:gd name="connsiteY180" fmla="*/ 184179 h 6858000"/>
              <a:gd name="connsiteX181" fmla="*/ 13437 w 1605470"/>
              <a:gd name="connsiteY181" fmla="*/ 19287 h 6858000"/>
              <a:gd name="connsiteX182" fmla="*/ 0 w 1605470"/>
              <a:gd name="connsiteY18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19554 w 1605470"/>
              <a:gd name="connsiteY81" fmla="*/ 4090296 h 6858000"/>
              <a:gd name="connsiteX82" fmla="*/ 704810 w 1605470"/>
              <a:gd name="connsiteY82" fmla="*/ 4033999 h 6858000"/>
              <a:gd name="connsiteX83" fmla="*/ 705959 w 1605470"/>
              <a:gd name="connsiteY83" fmla="*/ 4031933 h 6858000"/>
              <a:gd name="connsiteX84" fmla="*/ 704535 w 1605470"/>
              <a:gd name="connsiteY84" fmla="*/ 4013953 h 6858000"/>
              <a:gd name="connsiteX85" fmla="*/ 700443 w 1605470"/>
              <a:gd name="connsiteY85" fmla="*/ 4010511 h 6858000"/>
              <a:gd name="connsiteX86" fmla="*/ 698282 w 1605470"/>
              <a:gd name="connsiteY86" fmla="*/ 3998331 h 6858000"/>
              <a:gd name="connsiteX87" fmla="*/ 690830 w 1605470"/>
              <a:gd name="connsiteY87" fmla="*/ 3974753 h 6858000"/>
              <a:gd name="connsiteX88" fmla="*/ 692428 w 1605470"/>
              <a:gd name="connsiteY88" fmla="*/ 3969950 h 6858000"/>
              <a:gd name="connsiteX89" fmla="*/ 685850 w 1605470"/>
              <a:gd name="connsiteY89" fmla="*/ 3933779 h 6858000"/>
              <a:gd name="connsiteX90" fmla="*/ 687181 w 1605470"/>
              <a:gd name="connsiteY90" fmla="*/ 3933093 h 6858000"/>
              <a:gd name="connsiteX91" fmla="*/ 691535 w 1605470"/>
              <a:gd name="connsiteY91" fmla="*/ 3922082 h 6858000"/>
              <a:gd name="connsiteX92" fmla="*/ 696613 w 1605470"/>
              <a:gd name="connsiteY92" fmla="*/ 3901461 h 6858000"/>
              <a:gd name="connsiteX93" fmla="*/ 725908 w 1605470"/>
              <a:gd name="connsiteY93" fmla="*/ 3851605 h 6858000"/>
              <a:gd name="connsiteX94" fmla="*/ 719207 w 1605470"/>
              <a:gd name="connsiteY94" fmla="*/ 3813873 h 6858000"/>
              <a:gd name="connsiteX95" fmla="*/ 718632 w 1605470"/>
              <a:gd name="connsiteY95" fmla="*/ 3806161 h 6858000"/>
              <a:gd name="connsiteX96" fmla="*/ 718939 w 1605470"/>
              <a:gd name="connsiteY96" fmla="*/ 3805957 h 6858000"/>
              <a:gd name="connsiteX97" fmla="*/ 718966 w 1605470"/>
              <a:gd name="connsiteY97" fmla="*/ 3797724 h 6858000"/>
              <a:gd name="connsiteX98" fmla="*/ 717581 w 1605470"/>
              <a:gd name="connsiteY98" fmla="*/ 3792098 h 6858000"/>
              <a:gd name="connsiteX99" fmla="*/ 716465 w 1605470"/>
              <a:gd name="connsiteY99" fmla="*/ 3777135 h 6858000"/>
              <a:gd name="connsiteX100" fmla="*/ 718198 w 1605470"/>
              <a:gd name="connsiteY100" fmla="*/ 3771656 h 6858000"/>
              <a:gd name="connsiteX101" fmla="*/ 721941 w 1605470"/>
              <a:gd name="connsiteY101" fmla="*/ 3769007 h 6858000"/>
              <a:gd name="connsiteX102" fmla="*/ 721407 w 1605470"/>
              <a:gd name="connsiteY102" fmla="*/ 3767709 h 6858000"/>
              <a:gd name="connsiteX103" fmla="*/ 730103 w 1605470"/>
              <a:gd name="connsiteY103" fmla="*/ 3738082 h 6858000"/>
              <a:gd name="connsiteX104" fmla="*/ 737449 w 1605470"/>
              <a:gd name="connsiteY104" fmla="*/ 3673397 h 6858000"/>
              <a:gd name="connsiteX105" fmla="*/ 736745 w 1605470"/>
              <a:gd name="connsiteY105" fmla="*/ 3637109 h 6858000"/>
              <a:gd name="connsiteX106" fmla="*/ 740188 w 1605470"/>
              <a:gd name="connsiteY106" fmla="*/ 3536883 h 6858000"/>
              <a:gd name="connsiteX107" fmla="*/ 747726 w 1605470"/>
              <a:gd name="connsiteY107" fmla="*/ 3435652 h 6858000"/>
              <a:gd name="connsiteX108" fmla="*/ 774383 w 1605470"/>
              <a:gd name="connsiteY108" fmla="*/ 3381564 h 6858000"/>
              <a:gd name="connsiteX109" fmla="*/ 774870 w 1605470"/>
              <a:gd name="connsiteY109" fmla="*/ 3375761 h 6858000"/>
              <a:gd name="connsiteX110" fmla="*/ 770510 w 1605470"/>
              <a:gd name="connsiteY110" fmla="*/ 3361844 h 6858000"/>
              <a:gd name="connsiteX111" fmla="*/ 767933 w 1605470"/>
              <a:gd name="connsiteY111" fmla="*/ 3356929 h 6858000"/>
              <a:gd name="connsiteX112" fmla="*/ 766158 w 1605470"/>
              <a:gd name="connsiteY112" fmla="*/ 3349058 h 6858000"/>
              <a:gd name="connsiteX113" fmla="*/ 766414 w 1605470"/>
              <a:gd name="connsiteY113" fmla="*/ 3348763 h 6858000"/>
              <a:gd name="connsiteX114" fmla="*/ 764166 w 1605470"/>
              <a:gd name="connsiteY114" fmla="*/ 3341588 h 6858000"/>
              <a:gd name="connsiteX115" fmla="*/ 749397 w 1605470"/>
              <a:gd name="connsiteY115" fmla="*/ 3307769 h 6858000"/>
              <a:gd name="connsiteX116" fmla="*/ 766960 w 1605470"/>
              <a:gd name="connsiteY116" fmla="*/ 3250522 h 6858000"/>
              <a:gd name="connsiteX117" fmla="*/ 767385 w 1605470"/>
              <a:gd name="connsiteY117" fmla="*/ 3229163 h 6858000"/>
              <a:gd name="connsiteX118" fmla="*/ 769208 w 1605470"/>
              <a:gd name="connsiteY118" fmla="*/ 3217217 h 6858000"/>
              <a:gd name="connsiteX119" fmla="*/ 770350 w 1605470"/>
              <a:gd name="connsiteY119" fmla="*/ 3216125 h 6858000"/>
              <a:gd name="connsiteX120" fmla="*/ 756043 w 1605470"/>
              <a:gd name="connsiteY120" fmla="*/ 3183755 h 6858000"/>
              <a:gd name="connsiteX121" fmla="*/ 756544 w 1605470"/>
              <a:gd name="connsiteY121" fmla="*/ 3178642 h 6858000"/>
              <a:gd name="connsiteX122" fmla="*/ 744144 w 1605470"/>
              <a:gd name="connsiteY122" fmla="*/ 3158586 h 6858000"/>
              <a:gd name="connsiteX123" fmla="*/ 739378 w 1605470"/>
              <a:gd name="connsiteY123" fmla="*/ 3147669 h 6858000"/>
              <a:gd name="connsiteX124" fmla="*/ 734648 w 1605470"/>
              <a:gd name="connsiteY124" fmla="*/ 3145733 h 6858000"/>
              <a:gd name="connsiteX125" fmla="*/ 729329 w 1605470"/>
              <a:gd name="connsiteY125" fmla="*/ 3129034 h 6858000"/>
              <a:gd name="connsiteX126" fmla="*/ 729994 w 1605470"/>
              <a:gd name="connsiteY126" fmla="*/ 3126682 h 6858000"/>
              <a:gd name="connsiteX127" fmla="*/ 720862 w 1605470"/>
              <a:gd name="connsiteY127" fmla="*/ 3114519 h 6858000"/>
              <a:gd name="connsiteX128" fmla="*/ 707471 w 1605470"/>
              <a:gd name="connsiteY128" fmla="*/ 3106272 h 6858000"/>
              <a:gd name="connsiteX129" fmla="*/ 680201 w 1605470"/>
              <a:gd name="connsiteY129" fmla="*/ 2958185 h 6858000"/>
              <a:gd name="connsiteX130" fmla="*/ 622815 w 1605470"/>
              <a:gd name="connsiteY130" fmla="*/ 2762989 h 6858000"/>
              <a:gd name="connsiteX131" fmla="*/ 571733 w 1605470"/>
              <a:gd name="connsiteY131" fmla="*/ 2554718 h 6858000"/>
              <a:gd name="connsiteX132" fmla="*/ 551827 w 1605470"/>
              <a:gd name="connsiteY132" fmla="*/ 2485734 h 6858000"/>
              <a:gd name="connsiteX133" fmla="*/ 542550 w 1605470"/>
              <a:gd name="connsiteY133" fmla="*/ 2447068 h 6858000"/>
              <a:gd name="connsiteX134" fmla="*/ 529511 w 1605470"/>
              <a:gd name="connsiteY134" fmla="*/ 2425819 h 6858000"/>
              <a:gd name="connsiteX135" fmla="*/ 528878 w 1605470"/>
              <a:gd name="connsiteY135" fmla="*/ 2408971 h 6858000"/>
              <a:gd name="connsiteX136" fmla="*/ 535510 w 1605470"/>
              <a:gd name="connsiteY136" fmla="*/ 2402874 h 6858000"/>
              <a:gd name="connsiteX137" fmla="*/ 538122 w 1605470"/>
              <a:gd name="connsiteY137" fmla="*/ 2381443 h 6858000"/>
              <a:gd name="connsiteX138" fmla="*/ 514451 w 1605470"/>
              <a:gd name="connsiteY138" fmla="*/ 2261920 h 6858000"/>
              <a:gd name="connsiteX139" fmla="*/ 486968 w 1605470"/>
              <a:gd name="connsiteY139" fmla="*/ 2182937 h 6858000"/>
              <a:gd name="connsiteX140" fmla="*/ 488555 w 1605470"/>
              <a:gd name="connsiteY140" fmla="*/ 2155135 h 6858000"/>
              <a:gd name="connsiteX141" fmla="*/ 486013 w 1605470"/>
              <a:gd name="connsiteY141" fmla="*/ 2118008 h 6858000"/>
              <a:gd name="connsiteX142" fmla="*/ 487006 w 1605470"/>
              <a:gd name="connsiteY142" fmla="*/ 2050531 h 6858000"/>
              <a:gd name="connsiteX143" fmla="*/ 478812 w 1605470"/>
              <a:gd name="connsiteY143" fmla="*/ 1963269 h 6858000"/>
              <a:gd name="connsiteX144" fmla="*/ 442619 w 1605470"/>
              <a:gd name="connsiteY144" fmla="*/ 1910499 h 6858000"/>
              <a:gd name="connsiteX145" fmla="*/ 446785 w 1605470"/>
              <a:gd name="connsiteY145" fmla="*/ 1903212 h 6858000"/>
              <a:gd name="connsiteX146" fmla="*/ 436547 w 1605470"/>
              <a:gd name="connsiteY146" fmla="*/ 1861531 h 6858000"/>
              <a:gd name="connsiteX147" fmla="*/ 390346 w 1605470"/>
              <a:gd name="connsiteY147" fmla="*/ 1732919 h 6858000"/>
              <a:gd name="connsiteX148" fmla="*/ 362657 w 1605470"/>
              <a:gd name="connsiteY148" fmla="*/ 1663540 h 6858000"/>
              <a:gd name="connsiteX149" fmla="*/ 361783 w 1605470"/>
              <a:gd name="connsiteY149" fmla="*/ 1615777 h 6858000"/>
              <a:gd name="connsiteX150" fmla="*/ 342578 w 1605470"/>
              <a:gd name="connsiteY150" fmla="*/ 1563678 h 6858000"/>
              <a:gd name="connsiteX151" fmla="*/ 355658 w 1605470"/>
              <a:gd name="connsiteY151" fmla="*/ 1519474 h 6858000"/>
              <a:gd name="connsiteX152" fmla="*/ 348400 w 1605470"/>
              <a:gd name="connsiteY152" fmla="*/ 1477995 h 6858000"/>
              <a:gd name="connsiteX153" fmla="*/ 334485 w 1605470"/>
              <a:gd name="connsiteY153" fmla="*/ 1373769 h 6858000"/>
              <a:gd name="connsiteX154" fmla="*/ 342792 w 1605470"/>
              <a:gd name="connsiteY154" fmla="*/ 1307086 h 6858000"/>
              <a:gd name="connsiteX155" fmla="*/ 343980 w 1605470"/>
              <a:gd name="connsiteY155" fmla="*/ 1189033 h 6858000"/>
              <a:gd name="connsiteX156" fmla="*/ 348665 w 1605470"/>
              <a:gd name="connsiteY156" fmla="*/ 1168288 h 6858000"/>
              <a:gd name="connsiteX157" fmla="*/ 340947 w 1605470"/>
              <a:gd name="connsiteY157" fmla="*/ 1142577 h 6858000"/>
              <a:gd name="connsiteX158" fmla="*/ 330253 w 1605470"/>
              <a:gd name="connsiteY158" fmla="*/ 1088484 h 6858000"/>
              <a:gd name="connsiteX159" fmla="*/ 318989 w 1605470"/>
              <a:gd name="connsiteY159" fmla="*/ 1016103 h 6858000"/>
              <a:gd name="connsiteX160" fmla="*/ 320445 w 1605470"/>
              <a:gd name="connsiteY160" fmla="*/ 932283 h 6858000"/>
              <a:gd name="connsiteX161" fmla="*/ 322681 w 1605470"/>
              <a:gd name="connsiteY161" fmla="*/ 915925 h 6858000"/>
              <a:gd name="connsiteX162" fmla="*/ 315310 w 1605470"/>
              <a:gd name="connsiteY162" fmla="*/ 896999 h 6858000"/>
              <a:gd name="connsiteX163" fmla="*/ 284718 w 1605470"/>
              <a:gd name="connsiteY163" fmla="*/ 821517 h 6858000"/>
              <a:gd name="connsiteX164" fmla="*/ 263668 w 1605470"/>
              <a:gd name="connsiteY164" fmla="*/ 751353 h 6858000"/>
              <a:gd name="connsiteX165" fmla="*/ 263226 w 1605470"/>
              <a:gd name="connsiteY165" fmla="*/ 721230 h 6858000"/>
              <a:gd name="connsiteX166" fmla="*/ 248897 w 1605470"/>
              <a:gd name="connsiteY166" fmla="*/ 681659 h 6858000"/>
              <a:gd name="connsiteX167" fmla="*/ 234316 w 1605470"/>
              <a:gd name="connsiteY167" fmla="*/ 635218 h 6858000"/>
              <a:gd name="connsiteX168" fmla="*/ 239327 w 1605470"/>
              <a:gd name="connsiteY168" fmla="*/ 613763 h 6858000"/>
              <a:gd name="connsiteX169" fmla="*/ 225269 w 1605470"/>
              <a:gd name="connsiteY169" fmla="*/ 598582 h 6858000"/>
              <a:gd name="connsiteX170" fmla="*/ 224950 w 1605470"/>
              <a:gd name="connsiteY170" fmla="*/ 576846 h 6858000"/>
              <a:gd name="connsiteX171" fmla="*/ 204576 w 1605470"/>
              <a:gd name="connsiteY171" fmla="*/ 530055 h 6858000"/>
              <a:gd name="connsiteX172" fmla="*/ 219064 w 1605470"/>
              <a:gd name="connsiteY172" fmla="*/ 469651 h 6858000"/>
              <a:gd name="connsiteX173" fmla="*/ 195012 w 1605470"/>
              <a:gd name="connsiteY173" fmla="*/ 448559 h 6858000"/>
              <a:gd name="connsiteX174" fmla="*/ 201434 w 1605470"/>
              <a:gd name="connsiteY174" fmla="*/ 441529 h 6858000"/>
              <a:gd name="connsiteX175" fmla="*/ 200655 w 1605470"/>
              <a:gd name="connsiteY175" fmla="*/ 428927 h 6858000"/>
              <a:gd name="connsiteX176" fmla="*/ 190059 w 1605470"/>
              <a:gd name="connsiteY176" fmla="*/ 430161 h 6858000"/>
              <a:gd name="connsiteX177" fmla="*/ 167079 w 1605470"/>
              <a:gd name="connsiteY177" fmla="*/ 367211 h 6858000"/>
              <a:gd name="connsiteX178" fmla="*/ 124571 w 1605470"/>
              <a:gd name="connsiteY178" fmla="*/ 302178 h 6858000"/>
              <a:gd name="connsiteX179" fmla="*/ 103243 w 1605470"/>
              <a:gd name="connsiteY179" fmla="*/ 211375 h 6858000"/>
              <a:gd name="connsiteX180" fmla="*/ 94571 w 1605470"/>
              <a:gd name="connsiteY180" fmla="*/ 184179 h 6858000"/>
              <a:gd name="connsiteX181" fmla="*/ 13437 w 1605470"/>
              <a:gd name="connsiteY181" fmla="*/ 19287 h 6858000"/>
              <a:gd name="connsiteX182" fmla="*/ 0 w 1605470"/>
              <a:gd name="connsiteY18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19554 w 1605470"/>
              <a:gd name="connsiteY81" fmla="*/ 4090296 h 6858000"/>
              <a:gd name="connsiteX82" fmla="*/ 704810 w 1605470"/>
              <a:gd name="connsiteY82" fmla="*/ 4033999 h 6858000"/>
              <a:gd name="connsiteX83" fmla="*/ 705959 w 1605470"/>
              <a:gd name="connsiteY83" fmla="*/ 4031933 h 6858000"/>
              <a:gd name="connsiteX84" fmla="*/ 704535 w 1605470"/>
              <a:gd name="connsiteY84" fmla="*/ 4013953 h 6858000"/>
              <a:gd name="connsiteX85" fmla="*/ 700443 w 1605470"/>
              <a:gd name="connsiteY85" fmla="*/ 4010511 h 6858000"/>
              <a:gd name="connsiteX86" fmla="*/ 698282 w 1605470"/>
              <a:gd name="connsiteY86" fmla="*/ 3998331 h 6858000"/>
              <a:gd name="connsiteX87" fmla="*/ 690830 w 1605470"/>
              <a:gd name="connsiteY87" fmla="*/ 3974753 h 6858000"/>
              <a:gd name="connsiteX88" fmla="*/ 692428 w 1605470"/>
              <a:gd name="connsiteY88" fmla="*/ 3969950 h 6858000"/>
              <a:gd name="connsiteX89" fmla="*/ 685850 w 1605470"/>
              <a:gd name="connsiteY89" fmla="*/ 3933779 h 6858000"/>
              <a:gd name="connsiteX90" fmla="*/ 687181 w 1605470"/>
              <a:gd name="connsiteY90" fmla="*/ 3933093 h 6858000"/>
              <a:gd name="connsiteX91" fmla="*/ 691535 w 1605470"/>
              <a:gd name="connsiteY91" fmla="*/ 3922082 h 6858000"/>
              <a:gd name="connsiteX92" fmla="*/ 696613 w 1605470"/>
              <a:gd name="connsiteY92" fmla="*/ 3901461 h 6858000"/>
              <a:gd name="connsiteX93" fmla="*/ 719207 w 1605470"/>
              <a:gd name="connsiteY93" fmla="*/ 3813873 h 6858000"/>
              <a:gd name="connsiteX94" fmla="*/ 718632 w 1605470"/>
              <a:gd name="connsiteY94" fmla="*/ 3806161 h 6858000"/>
              <a:gd name="connsiteX95" fmla="*/ 718939 w 1605470"/>
              <a:gd name="connsiteY95" fmla="*/ 3805957 h 6858000"/>
              <a:gd name="connsiteX96" fmla="*/ 718966 w 1605470"/>
              <a:gd name="connsiteY96" fmla="*/ 3797724 h 6858000"/>
              <a:gd name="connsiteX97" fmla="*/ 717581 w 1605470"/>
              <a:gd name="connsiteY97" fmla="*/ 3792098 h 6858000"/>
              <a:gd name="connsiteX98" fmla="*/ 716465 w 1605470"/>
              <a:gd name="connsiteY98" fmla="*/ 3777135 h 6858000"/>
              <a:gd name="connsiteX99" fmla="*/ 718198 w 1605470"/>
              <a:gd name="connsiteY99" fmla="*/ 3771656 h 6858000"/>
              <a:gd name="connsiteX100" fmla="*/ 721941 w 1605470"/>
              <a:gd name="connsiteY100" fmla="*/ 3769007 h 6858000"/>
              <a:gd name="connsiteX101" fmla="*/ 721407 w 1605470"/>
              <a:gd name="connsiteY101" fmla="*/ 3767709 h 6858000"/>
              <a:gd name="connsiteX102" fmla="*/ 730103 w 1605470"/>
              <a:gd name="connsiteY102" fmla="*/ 3738082 h 6858000"/>
              <a:gd name="connsiteX103" fmla="*/ 737449 w 1605470"/>
              <a:gd name="connsiteY103" fmla="*/ 3673397 h 6858000"/>
              <a:gd name="connsiteX104" fmla="*/ 736745 w 1605470"/>
              <a:gd name="connsiteY104" fmla="*/ 3637109 h 6858000"/>
              <a:gd name="connsiteX105" fmla="*/ 740188 w 1605470"/>
              <a:gd name="connsiteY105" fmla="*/ 3536883 h 6858000"/>
              <a:gd name="connsiteX106" fmla="*/ 747726 w 1605470"/>
              <a:gd name="connsiteY106" fmla="*/ 3435652 h 6858000"/>
              <a:gd name="connsiteX107" fmla="*/ 774383 w 1605470"/>
              <a:gd name="connsiteY107" fmla="*/ 3381564 h 6858000"/>
              <a:gd name="connsiteX108" fmla="*/ 774870 w 1605470"/>
              <a:gd name="connsiteY108" fmla="*/ 3375761 h 6858000"/>
              <a:gd name="connsiteX109" fmla="*/ 770510 w 1605470"/>
              <a:gd name="connsiteY109" fmla="*/ 3361844 h 6858000"/>
              <a:gd name="connsiteX110" fmla="*/ 767933 w 1605470"/>
              <a:gd name="connsiteY110" fmla="*/ 3356929 h 6858000"/>
              <a:gd name="connsiteX111" fmla="*/ 766158 w 1605470"/>
              <a:gd name="connsiteY111" fmla="*/ 3349058 h 6858000"/>
              <a:gd name="connsiteX112" fmla="*/ 766414 w 1605470"/>
              <a:gd name="connsiteY112" fmla="*/ 3348763 h 6858000"/>
              <a:gd name="connsiteX113" fmla="*/ 764166 w 1605470"/>
              <a:gd name="connsiteY113" fmla="*/ 3341588 h 6858000"/>
              <a:gd name="connsiteX114" fmla="*/ 749397 w 1605470"/>
              <a:gd name="connsiteY114" fmla="*/ 3307769 h 6858000"/>
              <a:gd name="connsiteX115" fmla="*/ 766960 w 1605470"/>
              <a:gd name="connsiteY115" fmla="*/ 3250522 h 6858000"/>
              <a:gd name="connsiteX116" fmla="*/ 767385 w 1605470"/>
              <a:gd name="connsiteY116" fmla="*/ 3229163 h 6858000"/>
              <a:gd name="connsiteX117" fmla="*/ 769208 w 1605470"/>
              <a:gd name="connsiteY117" fmla="*/ 3217217 h 6858000"/>
              <a:gd name="connsiteX118" fmla="*/ 770350 w 1605470"/>
              <a:gd name="connsiteY118" fmla="*/ 3216125 h 6858000"/>
              <a:gd name="connsiteX119" fmla="*/ 756043 w 1605470"/>
              <a:gd name="connsiteY119" fmla="*/ 3183755 h 6858000"/>
              <a:gd name="connsiteX120" fmla="*/ 756544 w 1605470"/>
              <a:gd name="connsiteY120" fmla="*/ 3178642 h 6858000"/>
              <a:gd name="connsiteX121" fmla="*/ 744144 w 1605470"/>
              <a:gd name="connsiteY121" fmla="*/ 3158586 h 6858000"/>
              <a:gd name="connsiteX122" fmla="*/ 739378 w 1605470"/>
              <a:gd name="connsiteY122" fmla="*/ 3147669 h 6858000"/>
              <a:gd name="connsiteX123" fmla="*/ 734648 w 1605470"/>
              <a:gd name="connsiteY123" fmla="*/ 3145733 h 6858000"/>
              <a:gd name="connsiteX124" fmla="*/ 729329 w 1605470"/>
              <a:gd name="connsiteY124" fmla="*/ 3129034 h 6858000"/>
              <a:gd name="connsiteX125" fmla="*/ 729994 w 1605470"/>
              <a:gd name="connsiteY125" fmla="*/ 3126682 h 6858000"/>
              <a:gd name="connsiteX126" fmla="*/ 720862 w 1605470"/>
              <a:gd name="connsiteY126" fmla="*/ 3114519 h 6858000"/>
              <a:gd name="connsiteX127" fmla="*/ 707471 w 1605470"/>
              <a:gd name="connsiteY127" fmla="*/ 3106272 h 6858000"/>
              <a:gd name="connsiteX128" fmla="*/ 680201 w 1605470"/>
              <a:gd name="connsiteY128" fmla="*/ 2958185 h 6858000"/>
              <a:gd name="connsiteX129" fmla="*/ 622815 w 1605470"/>
              <a:gd name="connsiteY129" fmla="*/ 2762989 h 6858000"/>
              <a:gd name="connsiteX130" fmla="*/ 571733 w 1605470"/>
              <a:gd name="connsiteY130" fmla="*/ 2554718 h 6858000"/>
              <a:gd name="connsiteX131" fmla="*/ 551827 w 1605470"/>
              <a:gd name="connsiteY131" fmla="*/ 2485734 h 6858000"/>
              <a:gd name="connsiteX132" fmla="*/ 542550 w 1605470"/>
              <a:gd name="connsiteY132" fmla="*/ 2447068 h 6858000"/>
              <a:gd name="connsiteX133" fmla="*/ 529511 w 1605470"/>
              <a:gd name="connsiteY133" fmla="*/ 2425819 h 6858000"/>
              <a:gd name="connsiteX134" fmla="*/ 528878 w 1605470"/>
              <a:gd name="connsiteY134" fmla="*/ 2408971 h 6858000"/>
              <a:gd name="connsiteX135" fmla="*/ 535510 w 1605470"/>
              <a:gd name="connsiteY135" fmla="*/ 2402874 h 6858000"/>
              <a:gd name="connsiteX136" fmla="*/ 538122 w 1605470"/>
              <a:gd name="connsiteY136" fmla="*/ 2381443 h 6858000"/>
              <a:gd name="connsiteX137" fmla="*/ 514451 w 1605470"/>
              <a:gd name="connsiteY137" fmla="*/ 2261920 h 6858000"/>
              <a:gd name="connsiteX138" fmla="*/ 486968 w 1605470"/>
              <a:gd name="connsiteY138" fmla="*/ 2182937 h 6858000"/>
              <a:gd name="connsiteX139" fmla="*/ 488555 w 1605470"/>
              <a:gd name="connsiteY139" fmla="*/ 2155135 h 6858000"/>
              <a:gd name="connsiteX140" fmla="*/ 486013 w 1605470"/>
              <a:gd name="connsiteY140" fmla="*/ 2118008 h 6858000"/>
              <a:gd name="connsiteX141" fmla="*/ 487006 w 1605470"/>
              <a:gd name="connsiteY141" fmla="*/ 2050531 h 6858000"/>
              <a:gd name="connsiteX142" fmla="*/ 478812 w 1605470"/>
              <a:gd name="connsiteY142" fmla="*/ 1963269 h 6858000"/>
              <a:gd name="connsiteX143" fmla="*/ 442619 w 1605470"/>
              <a:gd name="connsiteY143" fmla="*/ 1910499 h 6858000"/>
              <a:gd name="connsiteX144" fmla="*/ 446785 w 1605470"/>
              <a:gd name="connsiteY144" fmla="*/ 1903212 h 6858000"/>
              <a:gd name="connsiteX145" fmla="*/ 436547 w 1605470"/>
              <a:gd name="connsiteY145" fmla="*/ 1861531 h 6858000"/>
              <a:gd name="connsiteX146" fmla="*/ 390346 w 1605470"/>
              <a:gd name="connsiteY146" fmla="*/ 1732919 h 6858000"/>
              <a:gd name="connsiteX147" fmla="*/ 362657 w 1605470"/>
              <a:gd name="connsiteY147" fmla="*/ 1663540 h 6858000"/>
              <a:gd name="connsiteX148" fmla="*/ 361783 w 1605470"/>
              <a:gd name="connsiteY148" fmla="*/ 1615777 h 6858000"/>
              <a:gd name="connsiteX149" fmla="*/ 342578 w 1605470"/>
              <a:gd name="connsiteY149" fmla="*/ 1563678 h 6858000"/>
              <a:gd name="connsiteX150" fmla="*/ 355658 w 1605470"/>
              <a:gd name="connsiteY150" fmla="*/ 1519474 h 6858000"/>
              <a:gd name="connsiteX151" fmla="*/ 348400 w 1605470"/>
              <a:gd name="connsiteY151" fmla="*/ 1477995 h 6858000"/>
              <a:gd name="connsiteX152" fmla="*/ 334485 w 1605470"/>
              <a:gd name="connsiteY152" fmla="*/ 1373769 h 6858000"/>
              <a:gd name="connsiteX153" fmla="*/ 342792 w 1605470"/>
              <a:gd name="connsiteY153" fmla="*/ 1307086 h 6858000"/>
              <a:gd name="connsiteX154" fmla="*/ 343980 w 1605470"/>
              <a:gd name="connsiteY154" fmla="*/ 1189033 h 6858000"/>
              <a:gd name="connsiteX155" fmla="*/ 348665 w 1605470"/>
              <a:gd name="connsiteY155" fmla="*/ 1168288 h 6858000"/>
              <a:gd name="connsiteX156" fmla="*/ 340947 w 1605470"/>
              <a:gd name="connsiteY156" fmla="*/ 1142577 h 6858000"/>
              <a:gd name="connsiteX157" fmla="*/ 330253 w 1605470"/>
              <a:gd name="connsiteY157" fmla="*/ 1088484 h 6858000"/>
              <a:gd name="connsiteX158" fmla="*/ 318989 w 1605470"/>
              <a:gd name="connsiteY158" fmla="*/ 1016103 h 6858000"/>
              <a:gd name="connsiteX159" fmla="*/ 320445 w 1605470"/>
              <a:gd name="connsiteY159" fmla="*/ 932283 h 6858000"/>
              <a:gd name="connsiteX160" fmla="*/ 322681 w 1605470"/>
              <a:gd name="connsiteY160" fmla="*/ 915925 h 6858000"/>
              <a:gd name="connsiteX161" fmla="*/ 315310 w 1605470"/>
              <a:gd name="connsiteY161" fmla="*/ 896999 h 6858000"/>
              <a:gd name="connsiteX162" fmla="*/ 284718 w 1605470"/>
              <a:gd name="connsiteY162" fmla="*/ 821517 h 6858000"/>
              <a:gd name="connsiteX163" fmla="*/ 263668 w 1605470"/>
              <a:gd name="connsiteY163" fmla="*/ 751353 h 6858000"/>
              <a:gd name="connsiteX164" fmla="*/ 263226 w 1605470"/>
              <a:gd name="connsiteY164" fmla="*/ 721230 h 6858000"/>
              <a:gd name="connsiteX165" fmla="*/ 248897 w 1605470"/>
              <a:gd name="connsiteY165" fmla="*/ 681659 h 6858000"/>
              <a:gd name="connsiteX166" fmla="*/ 234316 w 1605470"/>
              <a:gd name="connsiteY166" fmla="*/ 635218 h 6858000"/>
              <a:gd name="connsiteX167" fmla="*/ 239327 w 1605470"/>
              <a:gd name="connsiteY167" fmla="*/ 613763 h 6858000"/>
              <a:gd name="connsiteX168" fmla="*/ 225269 w 1605470"/>
              <a:gd name="connsiteY168" fmla="*/ 598582 h 6858000"/>
              <a:gd name="connsiteX169" fmla="*/ 224950 w 1605470"/>
              <a:gd name="connsiteY169" fmla="*/ 576846 h 6858000"/>
              <a:gd name="connsiteX170" fmla="*/ 204576 w 1605470"/>
              <a:gd name="connsiteY170" fmla="*/ 530055 h 6858000"/>
              <a:gd name="connsiteX171" fmla="*/ 219064 w 1605470"/>
              <a:gd name="connsiteY171" fmla="*/ 469651 h 6858000"/>
              <a:gd name="connsiteX172" fmla="*/ 195012 w 1605470"/>
              <a:gd name="connsiteY172" fmla="*/ 448559 h 6858000"/>
              <a:gd name="connsiteX173" fmla="*/ 201434 w 1605470"/>
              <a:gd name="connsiteY173" fmla="*/ 441529 h 6858000"/>
              <a:gd name="connsiteX174" fmla="*/ 200655 w 1605470"/>
              <a:gd name="connsiteY174" fmla="*/ 428927 h 6858000"/>
              <a:gd name="connsiteX175" fmla="*/ 190059 w 1605470"/>
              <a:gd name="connsiteY175" fmla="*/ 430161 h 6858000"/>
              <a:gd name="connsiteX176" fmla="*/ 167079 w 1605470"/>
              <a:gd name="connsiteY176" fmla="*/ 367211 h 6858000"/>
              <a:gd name="connsiteX177" fmla="*/ 124571 w 1605470"/>
              <a:gd name="connsiteY177" fmla="*/ 302178 h 6858000"/>
              <a:gd name="connsiteX178" fmla="*/ 103243 w 1605470"/>
              <a:gd name="connsiteY178" fmla="*/ 211375 h 6858000"/>
              <a:gd name="connsiteX179" fmla="*/ 94571 w 1605470"/>
              <a:gd name="connsiteY179" fmla="*/ 184179 h 6858000"/>
              <a:gd name="connsiteX180" fmla="*/ 13437 w 1605470"/>
              <a:gd name="connsiteY180" fmla="*/ 19287 h 6858000"/>
              <a:gd name="connsiteX181" fmla="*/ 0 w 1605470"/>
              <a:gd name="connsiteY18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13201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47700 w 1605470"/>
              <a:gd name="connsiteY75" fmla="*/ 4690749 h 6858000"/>
              <a:gd name="connsiteX76" fmla="*/ 743180 w 1605470"/>
              <a:gd name="connsiteY76" fmla="*/ 4613201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935 w 1605470"/>
              <a:gd name="connsiteY68" fmla="*/ 4821504 h 6858000"/>
              <a:gd name="connsiteX69" fmla="*/ 732118 w 1605470"/>
              <a:gd name="connsiteY69" fmla="*/ 4801535 h 6858000"/>
              <a:gd name="connsiteX70" fmla="*/ 739787 w 1605470"/>
              <a:gd name="connsiteY70" fmla="*/ 4797794 h 6858000"/>
              <a:gd name="connsiteX71" fmla="*/ 741081 w 1605470"/>
              <a:gd name="connsiteY71" fmla="*/ 4784526 h 6858000"/>
              <a:gd name="connsiteX72" fmla="*/ 742865 w 1605470"/>
              <a:gd name="connsiteY72" fmla="*/ 4781211 h 6858000"/>
              <a:gd name="connsiteX73" fmla="*/ 751652 w 1605470"/>
              <a:gd name="connsiteY73" fmla="*/ 4761984 h 6858000"/>
              <a:gd name="connsiteX74" fmla="*/ 747700 w 1605470"/>
              <a:gd name="connsiteY74" fmla="*/ 4690749 h 6858000"/>
              <a:gd name="connsiteX75" fmla="*/ 743180 w 1605470"/>
              <a:gd name="connsiteY75" fmla="*/ 4613201 h 6858000"/>
              <a:gd name="connsiteX76" fmla="*/ 738263 w 1605470"/>
              <a:gd name="connsiteY76" fmla="*/ 4444346 h 6858000"/>
              <a:gd name="connsiteX77" fmla="*/ 756542 w 1605470"/>
              <a:gd name="connsiteY77" fmla="*/ 4350346 h 6858000"/>
              <a:gd name="connsiteX78" fmla="*/ 715481 w 1605470"/>
              <a:gd name="connsiteY78" fmla="*/ 4214165 h 6858000"/>
              <a:gd name="connsiteX79" fmla="*/ 719554 w 1605470"/>
              <a:gd name="connsiteY79" fmla="*/ 4090296 h 6858000"/>
              <a:gd name="connsiteX80" fmla="*/ 704810 w 1605470"/>
              <a:gd name="connsiteY80" fmla="*/ 4033999 h 6858000"/>
              <a:gd name="connsiteX81" fmla="*/ 705959 w 1605470"/>
              <a:gd name="connsiteY81" fmla="*/ 4031933 h 6858000"/>
              <a:gd name="connsiteX82" fmla="*/ 704535 w 1605470"/>
              <a:gd name="connsiteY82" fmla="*/ 4013953 h 6858000"/>
              <a:gd name="connsiteX83" fmla="*/ 700443 w 1605470"/>
              <a:gd name="connsiteY83" fmla="*/ 4010511 h 6858000"/>
              <a:gd name="connsiteX84" fmla="*/ 698282 w 1605470"/>
              <a:gd name="connsiteY84" fmla="*/ 3998331 h 6858000"/>
              <a:gd name="connsiteX85" fmla="*/ 690830 w 1605470"/>
              <a:gd name="connsiteY85" fmla="*/ 3974753 h 6858000"/>
              <a:gd name="connsiteX86" fmla="*/ 692428 w 1605470"/>
              <a:gd name="connsiteY86" fmla="*/ 3969950 h 6858000"/>
              <a:gd name="connsiteX87" fmla="*/ 685850 w 1605470"/>
              <a:gd name="connsiteY87" fmla="*/ 3933779 h 6858000"/>
              <a:gd name="connsiteX88" fmla="*/ 687181 w 1605470"/>
              <a:gd name="connsiteY88" fmla="*/ 3933093 h 6858000"/>
              <a:gd name="connsiteX89" fmla="*/ 691535 w 1605470"/>
              <a:gd name="connsiteY89" fmla="*/ 3922082 h 6858000"/>
              <a:gd name="connsiteX90" fmla="*/ 696613 w 1605470"/>
              <a:gd name="connsiteY90" fmla="*/ 3901461 h 6858000"/>
              <a:gd name="connsiteX91" fmla="*/ 719207 w 1605470"/>
              <a:gd name="connsiteY91" fmla="*/ 3813873 h 6858000"/>
              <a:gd name="connsiteX92" fmla="*/ 718632 w 1605470"/>
              <a:gd name="connsiteY92" fmla="*/ 3806161 h 6858000"/>
              <a:gd name="connsiteX93" fmla="*/ 718939 w 1605470"/>
              <a:gd name="connsiteY93" fmla="*/ 3805957 h 6858000"/>
              <a:gd name="connsiteX94" fmla="*/ 718966 w 1605470"/>
              <a:gd name="connsiteY94" fmla="*/ 3797724 h 6858000"/>
              <a:gd name="connsiteX95" fmla="*/ 717581 w 1605470"/>
              <a:gd name="connsiteY95" fmla="*/ 3792098 h 6858000"/>
              <a:gd name="connsiteX96" fmla="*/ 716465 w 1605470"/>
              <a:gd name="connsiteY96" fmla="*/ 3777135 h 6858000"/>
              <a:gd name="connsiteX97" fmla="*/ 718198 w 1605470"/>
              <a:gd name="connsiteY97" fmla="*/ 3771656 h 6858000"/>
              <a:gd name="connsiteX98" fmla="*/ 721941 w 1605470"/>
              <a:gd name="connsiteY98" fmla="*/ 3769007 h 6858000"/>
              <a:gd name="connsiteX99" fmla="*/ 721407 w 1605470"/>
              <a:gd name="connsiteY99" fmla="*/ 3767709 h 6858000"/>
              <a:gd name="connsiteX100" fmla="*/ 730103 w 1605470"/>
              <a:gd name="connsiteY100" fmla="*/ 3738082 h 6858000"/>
              <a:gd name="connsiteX101" fmla="*/ 737449 w 1605470"/>
              <a:gd name="connsiteY101" fmla="*/ 3673397 h 6858000"/>
              <a:gd name="connsiteX102" fmla="*/ 736745 w 1605470"/>
              <a:gd name="connsiteY102" fmla="*/ 3637109 h 6858000"/>
              <a:gd name="connsiteX103" fmla="*/ 740188 w 1605470"/>
              <a:gd name="connsiteY103" fmla="*/ 3536883 h 6858000"/>
              <a:gd name="connsiteX104" fmla="*/ 747726 w 1605470"/>
              <a:gd name="connsiteY104" fmla="*/ 3435652 h 6858000"/>
              <a:gd name="connsiteX105" fmla="*/ 774383 w 1605470"/>
              <a:gd name="connsiteY105" fmla="*/ 3381564 h 6858000"/>
              <a:gd name="connsiteX106" fmla="*/ 774870 w 1605470"/>
              <a:gd name="connsiteY106" fmla="*/ 3375761 h 6858000"/>
              <a:gd name="connsiteX107" fmla="*/ 770510 w 1605470"/>
              <a:gd name="connsiteY107" fmla="*/ 3361844 h 6858000"/>
              <a:gd name="connsiteX108" fmla="*/ 767933 w 1605470"/>
              <a:gd name="connsiteY108" fmla="*/ 3356929 h 6858000"/>
              <a:gd name="connsiteX109" fmla="*/ 766158 w 1605470"/>
              <a:gd name="connsiteY109" fmla="*/ 3349058 h 6858000"/>
              <a:gd name="connsiteX110" fmla="*/ 766414 w 1605470"/>
              <a:gd name="connsiteY110" fmla="*/ 3348763 h 6858000"/>
              <a:gd name="connsiteX111" fmla="*/ 764166 w 1605470"/>
              <a:gd name="connsiteY111" fmla="*/ 3341588 h 6858000"/>
              <a:gd name="connsiteX112" fmla="*/ 749397 w 1605470"/>
              <a:gd name="connsiteY112" fmla="*/ 3307769 h 6858000"/>
              <a:gd name="connsiteX113" fmla="*/ 766960 w 1605470"/>
              <a:gd name="connsiteY113" fmla="*/ 3250522 h 6858000"/>
              <a:gd name="connsiteX114" fmla="*/ 767385 w 1605470"/>
              <a:gd name="connsiteY114" fmla="*/ 3229163 h 6858000"/>
              <a:gd name="connsiteX115" fmla="*/ 769208 w 1605470"/>
              <a:gd name="connsiteY115" fmla="*/ 3217217 h 6858000"/>
              <a:gd name="connsiteX116" fmla="*/ 770350 w 1605470"/>
              <a:gd name="connsiteY116" fmla="*/ 3216125 h 6858000"/>
              <a:gd name="connsiteX117" fmla="*/ 756043 w 1605470"/>
              <a:gd name="connsiteY117" fmla="*/ 3183755 h 6858000"/>
              <a:gd name="connsiteX118" fmla="*/ 756544 w 1605470"/>
              <a:gd name="connsiteY118" fmla="*/ 3178642 h 6858000"/>
              <a:gd name="connsiteX119" fmla="*/ 744144 w 1605470"/>
              <a:gd name="connsiteY119" fmla="*/ 3158586 h 6858000"/>
              <a:gd name="connsiteX120" fmla="*/ 739378 w 1605470"/>
              <a:gd name="connsiteY120" fmla="*/ 3147669 h 6858000"/>
              <a:gd name="connsiteX121" fmla="*/ 734648 w 1605470"/>
              <a:gd name="connsiteY121" fmla="*/ 3145733 h 6858000"/>
              <a:gd name="connsiteX122" fmla="*/ 729329 w 1605470"/>
              <a:gd name="connsiteY122" fmla="*/ 3129034 h 6858000"/>
              <a:gd name="connsiteX123" fmla="*/ 729994 w 1605470"/>
              <a:gd name="connsiteY123" fmla="*/ 3126682 h 6858000"/>
              <a:gd name="connsiteX124" fmla="*/ 720862 w 1605470"/>
              <a:gd name="connsiteY124" fmla="*/ 3114519 h 6858000"/>
              <a:gd name="connsiteX125" fmla="*/ 707471 w 1605470"/>
              <a:gd name="connsiteY125" fmla="*/ 3106272 h 6858000"/>
              <a:gd name="connsiteX126" fmla="*/ 680201 w 1605470"/>
              <a:gd name="connsiteY126" fmla="*/ 2958185 h 6858000"/>
              <a:gd name="connsiteX127" fmla="*/ 622815 w 1605470"/>
              <a:gd name="connsiteY127" fmla="*/ 2762989 h 6858000"/>
              <a:gd name="connsiteX128" fmla="*/ 571733 w 1605470"/>
              <a:gd name="connsiteY128" fmla="*/ 2554718 h 6858000"/>
              <a:gd name="connsiteX129" fmla="*/ 551827 w 1605470"/>
              <a:gd name="connsiteY129" fmla="*/ 2485734 h 6858000"/>
              <a:gd name="connsiteX130" fmla="*/ 542550 w 1605470"/>
              <a:gd name="connsiteY130" fmla="*/ 2447068 h 6858000"/>
              <a:gd name="connsiteX131" fmla="*/ 529511 w 1605470"/>
              <a:gd name="connsiteY131" fmla="*/ 2425819 h 6858000"/>
              <a:gd name="connsiteX132" fmla="*/ 528878 w 1605470"/>
              <a:gd name="connsiteY132" fmla="*/ 2408971 h 6858000"/>
              <a:gd name="connsiteX133" fmla="*/ 535510 w 1605470"/>
              <a:gd name="connsiteY133" fmla="*/ 2402874 h 6858000"/>
              <a:gd name="connsiteX134" fmla="*/ 538122 w 1605470"/>
              <a:gd name="connsiteY134" fmla="*/ 2381443 h 6858000"/>
              <a:gd name="connsiteX135" fmla="*/ 514451 w 1605470"/>
              <a:gd name="connsiteY135" fmla="*/ 2261920 h 6858000"/>
              <a:gd name="connsiteX136" fmla="*/ 486968 w 1605470"/>
              <a:gd name="connsiteY136" fmla="*/ 2182937 h 6858000"/>
              <a:gd name="connsiteX137" fmla="*/ 488555 w 1605470"/>
              <a:gd name="connsiteY137" fmla="*/ 2155135 h 6858000"/>
              <a:gd name="connsiteX138" fmla="*/ 486013 w 1605470"/>
              <a:gd name="connsiteY138" fmla="*/ 2118008 h 6858000"/>
              <a:gd name="connsiteX139" fmla="*/ 487006 w 1605470"/>
              <a:gd name="connsiteY139" fmla="*/ 2050531 h 6858000"/>
              <a:gd name="connsiteX140" fmla="*/ 478812 w 1605470"/>
              <a:gd name="connsiteY140" fmla="*/ 1963269 h 6858000"/>
              <a:gd name="connsiteX141" fmla="*/ 442619 w 1605470"/>
              <a:gd name="connsiteY141" fmla="*/ 1910499 h 6858000"/>
              <a:gd name="connsiteX142" fmla="*/ 446785 w 1605470"/>
              <a:gd name="connsiteY142" fmla="*/ 1903212 h 6858000"/>
              <a:gd name="connsiteX143" fmla="*/ 436547 w 1605470"/>
              <a:gd name="connsiteY143" fmla="*/ 1861531 h 6858000"/>
              <a:gd name="connsiteX144" fmla="*/ 390346 w 1605470"/>
              <a:gd name="connsiteY144" fmla="*/ 1732919 h 6858000"/>
              <a:gd name="connsiteX145" fmla="*/ 362657 w 1605470"/>
              <a:gd name="connsiteY145" fmla="*/ 1663540 h 6858000"/>
              <a:gd name="connsiteX146" fmla="*/ 361783 w 1605470"/>
              <a:gd name="connsiteY146" fmla="*/ 1615777 h 6858000"/>
              <a:gd name="connsiteX147" fmla="*/ 342578 w 1605470"/>
              <a:gd name="connsiteY147" fmla="*/ 1563678 h 6858000"/>
              <a:gd name="connsiteX148" fmla="*/ 355658 w 1605470"/>
              <a:gd name="connsiteY148" fmla="*/ 1519474 h 6858000"/>
              <a:gd name="connsiteX149" fmla="*/ 348400 w 1605470"/>
              <a:gd name="connsiteY149" fmla="*/ 1477995 h 6858000"/>
              <a:gd name="connsiteX150" fmla="*/ 334485 w 1605470"/>
              <a:gd name="connsiteY150" fmla="*/ 1373769 h 6858000"/>
              <a:gd name="connsiteX151" fmla="*/ 342792 w 1605470"/>
              <a:gd name="connsiteY151" fmla="*/ 1307086 h 6858000"/>
              <a:gd name="connsiteX152" fmla="*/ 343980 w 1605470"/>
              <a:gd name="connsiteY152" fmla="*/ 1189033 h 6858000"/>
              <a:gd name="connsiteX153" fmla="*/ 348665 w 1605470"/>
              <a:gd name="connsiteY153" fmla="*/ 1168288 h 6858000"/>
              <a:gd name="connsiteX154" fmla="*/ 340947 w 1605470"/>
              <a:gd name="connsiteY154" fmla="*/ 1142577 h 6858000"/>
              <a:gd name="connsiteX155" fmla="*/ 330253 w 1605470"/>
              <a:gd name="connsiteY155" fmla="*/ 1088484 h 6858000"/>
              <a:gd name="connsiteX156" fmla="*/ 318989 w 1605470"/>
              <a:gd name="connsiteY156" fmla="*/ 1016103 h 6858000"/>
              <a:gd name="connsiteX157" fmla="*/ 320445 w 1605470"/>
              <a:gd name="connsiteY157" fmla="*/ 932283 h 6858000"/>
              <a:gd name="connsiteX158" fmla="*/ 322681 w 1605470"/>
              <a:gd name="connsiteY158" fmla="*/ 915925 h 6858000"/>
              <a:gd name="connsiteX159" fmla="*/ 315310 w 1605470"/>
              <a:gd name="connsiteY159" fmla="*/ 896999 h 6858000"/>
              <a:gd name="connsiteX160" fmla="*/ 284718 w 1605470"/>
              <a:gd name="connsiteY160" fmla="*/ 821517 h 6858000"/>
              <a:gd name="connsiteX161" fmla="*/ 263668 w 1605470"/>
              <a:gd name="connsiteY161" fmla="*/ 751353 h 6858000"/>
              <a:gd name="connsiteX162" fmla="*/ 263226 w 1605470"/>
              <a:gd name="connsiteY162" fmla="*/ 721230 h 6858000"/>
              <a:gd name="connsiteX163" fmla="*/ 248897 w 1605470"/>
              <a:gd name="connsiteY163" fmla="*/ 681659 h 6858000"/>
              <a:gd name="connsiteX164" fmla="*/ 234316 w 1605470"/>
              <a:gd name="connsiteY164" fmla="*/ 635218 h 6858000"/>
              <a:gd name="connsiteX165" fmla="*/ 239327 w 1605470"/>
              <a:gd name="connsiteY165" fmla="*/ 613763 h 6858000"/>
              <a:gd name="connsiteX166" fmla="*/ 225269 w 1605470"/>
              <a:gd name="connsiteY166" fmla="*/ 598582 h 6858000"/>
              <a:gd name="connsiteX167" fmla="*/ 224950 w 1605470"/>
              <a:gd name="connsiteY167" fmla="*/ 576846 h 6858000"/>
              <a:gd name="connsiteX168" fmla="*/ 204576 w 1605470"/>
              <a:gd name="connsiteY168" fmla="*/ 530055 h 6858000"/>
              <a:gd name="connsiteX169" fmla="*/ 219064 w 1605470"/>
              <a:gd name="connsiteY169" fmla="*/ 469651 h 6858000"/>
              <a:gd name="connsiteX170" fmla="*/ 195012 w 1605470"/>
              <a:gd name="connsiteY170" fmla="*/ 448559 h 6858000"/>
              <a:gd name="connsiteX171" fmla="*/ 201434 w 1605470"/>
              <a:gd name="connsiteY171" fmla="*/ 441529 h 6858000"/>
              <a:gd name="connsiteX172" fmla="*/ 200655 w 1605470"/>
              <a:gd name="connsiteY172" fmla="*/ 428927 h 6858000"/>
              <a:gd name="connsiteX173" fmla="*/ 190059 w 1605470"/>
              <a:gd name="connsiteY173" fmla="*/ 430161 h 6858000"/>
              <a:gd name="connsiteX174" fmla="*/ 167079 w 1605470"/>
              <a:gd name="connsiteY174" fmla="*/ 367211 h 6858000"/>
              <a:gd name="connsiteX175" fmla="*/ 124571 w 1605470"/>
              <a:gd name="connsiteY175" fmla="*/ 302178 h 6858000"/>
              <a:gd name="connsiteX176" fmla="*/ 103243 w 1605470"/>
              <a:gd name="connsiteY176" fmla="*/ 211375 h 6858000"/>
              <a:gd name="connsiteX177" fmla="*/ 94571 w 1605470"/>
              <a:gd name="connsiteY177" fmla="*/ 184179 h 6858000"/>
              <a:gd name="connsiteX178" fmla="*/ 13437 w 1605470"/>
              <a:gd name="connsiteY178" fmla="*/ 19287 h 6858000"/>
              <a:gd name="connsiteX179" fmla="*/ 0 w 1605470"/>
              <a:gd name="connsiteY17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10261 w 1605470"/>
              <a:gd name="connsiteY37" fmla="*/ 5634527 h 6858000"/>
              <a:gd name="connsiteX38" fmla="*/ 523992 w 1605470"/>
              <a:gd name="connsiteY38" fmla="*/ 5619557 h 6858000"/>
              <a:gd name="connsiteX39" fmla="*/ 531653 w 1605470"/>
              <a:gd name="connsiteY39" fmla="*/ 5604904 h 6858000"/>
              <a:gd name="connsiteX40" fmla="*/ 539863 w 1605470"/>
              <a:gd name="connsiteY40" fmla="*/ 5604298 h 6858000"/>
              <a:gd name="connsiteX41" fmla="*/ 552319 w 1605470"/>
              <a:gd name="connsiteY41" fmla="*/ 5587997 h 6858000"/>
              <a:gd name="connsiteX42" fmla="*/ 559710 w 1605470"/>
              <a:gd name="connsiteY42" fmla="*/ 5564796 h 6858000"/>
              <a:gd name="connsiteX43" fmla="*/ 587214 w 1605470"/>
              <a:gd name="connsiteY43" fmla="*/ 5451511 h 6858000"/>
              <a:gd name="connsiteX44" fmla="*/ 608019 w 1605470"/>
              <a:gd name="connsiteY44" fmla="*/ 5385461 h 6858000"/>
              <a:gd name="connsiteX45" fmla="*/ 622750 w 1605470"/>
              <a:gd name="connsiteY45" fmla="*/ 5363084 h 6858000"/>
              <a:gd name="connsiteX46" fmla="*/ 638731 w 1605470"/>
              <a:gd name="connsiteY46" fmla="*/ 5330009 h 6858000"/>
              <a:gd name="connsiteX47" fmla="*/ 672224 w 1605470"/>
              <a:gd name="connsiteY47" fmla="*/ 5273739 h 6858000"/>
              <a:gd name="connsiteX48" fmla="*/ 681823 w 1605470"/>
              <a:gd name="connsiteY48" fmla="*/ 5241779 h 6858000"/>
              <a:gd name="connsiteX49" fmla="*/ 693049 w 1605470"/>
              <a:gd name="connsiteY49" fmla="*/ 5225268 h 6858000"/>
              <a:gd name="connsiteX50" fmla="*/ 694069 w 1605470"/>
              <a:gd name="connsiteY50" fmla="*/ 5217684 h 6858000"/>
              <a:gd name="connsiteX51" fmla="*/ 701410 w 1605470"/>
              <a:gd name="connsiteY51" fmla="*/ 5193377 h 6858000"/>
              <a:gd name="connsiteX52" fmla="*/ 704713 w 1605470"/>
              <a:gd name="connsiteY52" fmla="*/ 5179288 h 6858000"/>
              <a:gd name="connsiteX53" fmla="*/ 705697 w 1605470"/>
              <a:gd name="connsiteY53" fmla="*/ 5173621 h 6858000"/>
              <a:gd name="connsiteX54" fmla="*/ 701331 w 1605470"/>
              <a:gd name="connsiteY54" fmla="*/ 5159961 h 6858000"/>
              <a:gd name="connsiteX55" fmla="*/ 708008 w 1605470"/>
              <a:gd name="connsiteY55" fmla="*/ 5144295 h 6858000"/>
              <a:gd name="connsiteX56" fmla="*/ 704941 w 1605470"/>
              <a:gd name="connsiteY56" fmla="*/ 5125185 h 6858000"/>
              <a:gd name="connsiteX57" fmla="*/ 711771 w 1605470"/>
              <a:gd name="connsiteY57" fmla="*/ 5121884 h 6858000"/>
              <a:gd name="connsiteX58" fmla="*/ 721092 w 1605470"/>
              <a:gd name="connsiteY58" fmla="*/ 5108383 h 6858000"/>
              <a:gd name="connsiteX59" fmla="*/ 717045 w 1605470"/>
              <a:gd name="connsiteY59" fmla="*/ 5094705 h 6858000"/>
              <a:gd name="connsiteX60" fmla="*/ 718807 w 1605470"/>
              <a:gd name="connsiteY60" fmla="*/ 5067850 h 6858000"/>
              <a:gd name="connsiteX61" fmla="*/ 721538 w 1605470"/>
              <a:gd name="connsiteY61" fmla="*/ 5060861 h 6858000"/>
              <a:gd name="connsiteX62" fmla="*/ 718242 w 1605470"/>
              <a:gd name="connsiteY62" fmla="*/ 5034192 h 6858000"/>
              <a:gd name="connsiteX63" fmla="*/ 719796 w 1605470"/>
              <a:gd name="connsiteY63" fmla="*/ 4993030 h 6858000"/>
              <a:gd name="connsiteX64" fmla="*/ 726705 w 1605470"/>
              <a:gd name="connsiteY64" fmla="*/ 4946844 h 6858000"/>
              <a:gd name="connsiteX65" fmla="*/ 722561 w 1605470"/>
              <a:gd name="connsiteY65" fmla="*/ 4932692 h 6858000"/>
              <a:gd name="connsiteX66" fmla="*/ 724935 w 1605470"/>
              <a:gd name="connsiteY66" fmla="*/ 4821504 h 6858000"/>
              <a:gd name="connsiteX67" fmla="*/ 732118 w 1605470"/>
              <a:gd name="connsiteY67" fmla="*/ 4801535 h 6858000"/>
              <a:gd name="connsiteX68" fmla="*/ 739787 w 1605470"/>
              <a:gd name="connsiteY68" fmla="*/ 4797794 h 6858000"/>
              <a:gd name="connsiteX69" fmla="*/ 741081 w 1605470"/>
              <a:gd name="connsiteY69" fmla="*/ 4784526 h 6858000"/>
              <a:gd name="connsiteX70" fmla="*/ 742865 w 1605470"/>
              <a:gd name="connsiteY70" fmla="*/ 4781211 h 6858000"/>
              <a:gd name="connsiteX71" fmla="*/ 751652 w 1605470"/>
              <a:gd name="connsiteY71" fmla="*/ 4761984 h 6858000"/>
              <a:gd name="connsiteX72" fmla="*/ 747700 w 1605470"/>
              <a:gd name="connsiteY72" fmla="*/ 4690749 h 6858000"/>
              <a:gd name="connsiteX73" fmla="*/ 743180 w 1605470"/>
              <a:gd name="connsiteY73" fmla="*/ 4613201 h 6858000"/>
              <a:gd name="connsiteX74" fmla="*/ 738263 w 1605470"/>
              <a:gd name="connsiteY74" fmla="*/ 4444346 h 6858000"/>
              <a:gd name="connsiteX75" fmla="*/ 756542 w 1605470"/>
              <a:gd name="connsiteY75" fmla="*/ 4350346 h 6858000"/>
              <a:gd name="connsiteX76" fmla="*/ 715481 w 1605470"/>
              <a:gd name="connsiteY76" fmla="*/ 4214165 h 6858000"/>
              <a:gd name="connsiteX77" fmla="*/ 719554 w 1605470"/>
              <a:gd name="connsiteY77" fmla="*/ 4090296 h 6858000"/>
              <a:gd name="connsiteX78" fmla="*/ 704810 w 1605470"/>
              <a:gd name="connsiteY78" fmla="*/ 4033999 h 6858000"/>
              <a:gd name="connsiteX79" fmla="*/ 705959 w 1605470"/>
              <a:gd name="connsiteY79" fmla="*/ 4031933 h 6858000"/>
              <a:gd name="connsiteX80" fmla="*/ 704535 w 1605470"/>
              <a:gd name="connsiteY80" fmla="*/ 4013953 h 6858000"/>
              <a:gd name="connsiteX81" fmla="*/ 700443 w 1605470"/>
              <a:gd name="connsiteY81" fmla="*/ 4010511 h 6858000"/>
              <a:gd name="connsiteX82" fmla="*/ 698282 w 1605470"/>
              <a:gd name="connsiteY82" fmla="*/ 3998331 h 6858000"/>
              <a:gd name="connsiteX83" fmla="*/ 690830 w 1605470"/>
              <a:gd name="connsiteY83" fmla="*/ 3974753 h 6858000"/>
              <a:gd name="connsiteX84" fmla="*/ 692428 w 1605470"/>
              <a:gd name="connsiteY84" fmla="*/ 3969950 h 6858000"/>
              <a:gd name="connsiteX85" fmla="*/ 685850 w 1605470"/>
              <a:gd name="connsiteY85" fmla="*/ 3933779 h 6858000"/>
              <a:gd name="connsiteX86" fmla="*/ 687181 w 1605470"/>
              <a:gd name="connsiteY86" fmla="*/ 3933093 h 6858000"/>
              <a:gd name="connsiteX87" fmla="*/ 691535 w 1605470"/>
              <a:gd name="connsiteY87" fmla="*/ 3922082 h 6858000"/>
              <a:gd name="connsiteX88" fmla="*/ 696613 w 1605470"/>
              <a:gd name="connsiteY88" fmla="*/ 3901461 h 6858000"/>
              <a:gd name="connsiteX89" fmla="*/ 719207 w 1605470"/>
              <a:gd name="connsiteY89" fmla="*/ 3813873 h 6858000"/>
              <a:gd name="connsiteX90" fmla="*/ 718632 w 1605470"/>
              <a:gd name="connsiteY90" fmla="*/ 3806161 h 6858000"/>
              <a:gd name="connsiteX91" fmla="*/ 718939 w 1605470"/>
              <a:gd name="connsiteY91" fmla="*/ 3805957 h 6858000"/>
              <a:gd name="connsiteX92" fmla="*/ 718966 w 1605470"/>
              <a:gd name="connsiteY92" fmla="*/ 3797724 h 6858000"/>
              <a:gd name="connsiteX93" fmla="*/ 717581 w 1605470"/>
              <a:gd name="connsiteY93" fmla="*/ 3792098 h 6858000"/>
              <a:gd name="connsiteX94" fmla="*/ 716465 w 1605470"/>
              <a:gd name="connsiteY94" fmla="*/ 3777135 h 6858000"/>
              <a:gd name="connsiteX95" fmla="*/ 718198 w 1605470"/>
              <a:gd name="connsiteY95" fmla="*/ 3771656 h 6858000"/>
              <a:gd name="connsiteX96" fmla="*/ 721941 w 1605470"/>
              <a:gd name="connsiteY96" fmla="*/ 3769007 h 6858000"/>
              <a:gd name="connsiteX97" fmla="*/ 721407 w 1605470"/>
              <a:gd name="connsiteY97" fmla="*/ 3767709 h 6858000"/>
              <a:gd name="connsiteX98" fmla="*/ 730103 w 1605470"/>
              <a:gd name="connsiteY98" fmla="*/ 3738082 h 6858000"/>
              <a:gd name="connsiteX99" fmla="*/ 737449 w 1605470"/>
              <a:gd name="connsiteY99" fmla="*/ 3673397 h 6858000"/>
              <a:gd name="connsiteX100" fmla="*/ 736745 w 1605470"/>
              <a:gd name="connsiteY100" fmla="*/ 3637109 h 6858000"/>
              <a:gd name="connsiteX101" fmla="*/ 740188 w 1605470"/>
              <a:gd name="connsiteY101" fmla="*/ 3536883 h 6858000"/>
              <a:gd name="connsiteX102" fmla="*/ 747726 w 1605470"/>
              <a:gd name="connsiteY102" fmla="*/ 3435652 h 6858000"/>
              <a:gd name="connsiteX103" fmla="*/ 774383 w 1605470"/>
              <a:gd name="connsiteY103" fmla="*/ 3381564 h 6858000"/>
              <a:gd name="connsiteX104" fmla="*/ 774870 w 1605470"/>
              <a:gd name="connsiteY104" fmla="*/ 3375761 h 6858000"/>
              <a:gd name="connsiteX105" fmla="*/ 770510 w 1605470"/>
              <a:gd name="connsiteY105" fmla="*/ 3361844 h 6858000"/>
              <a:gd name="connsiteX106" fmla="*/ 767933 w 1605470"/>
              <a:gd name="connsiteY106" fmla="*/ 3356929 h 6858000"/>
              <a:gd name="connsiteX107" fmla="*/ 766158 w 1605470"/>
              <a:gd name="connsiteY107" fmla="*/ 3349058 h 6858000"/>
              <a:gd name="connsiteX108" fmla="*/ 766414 w 1605470"/>
              <a:gd name="connsiteY108" fmla="*/ 3348763 h 6858000"/>
              <a:gd name="connsiteX109" fmla="*/ 764166 w 1605470"/>
              <a:gd name="connsiteY109" fmla="*/ 3341588 h 6858000"/>
              <a:gd name="connsiteX110" fmla="*/ 749397 w 1605470"/>
              <a:gd name="connsiteY110" fmla="*/ 3307769 h 6858000"/>
              <a:gd name="connsiteX111" fmla="*/ 766960 w 1605470"/>
              <a:gd name="connsiteY111" fmla="*/ 3250522 h 6858000"/>
              <a:gd name="connsiteX112" fmla="*/ 767385 w 1605470"/>
              <a:gd name="connsiteY112" fmla="*/ 3229163 h 6858000"/>
              <a:gd name="connsiteX113" fmla="*/ 769208 w 1605470"/>
              <a:gd name="connsiteY113" fmla="*/ 3217217 h 6858000"/>
              <a:gd name="connsiteX114" fmla="*/ 770350 w 1605470"/>
              <a:gd name="connsiteY114" fmla="*/ 3216125 h 6858000"/>
              <a:gd name="connsiteX115" fmla="*/ 756043 w 1605470"/>
              <a:gd name="connsiteY115" fmla="*/ 3183755 h 6858000"/>
              <a:gd name="connsiteX116" fmla="*/ 756544 w 1605470"/>
              <a:gd name="connsiteY116" fmla="*/ 3178642 h 6858000"/>
              <a:gd name="connsiteX117" fmla="*/ 744144 w 1605470"/>
              <a:gd name="connsiteY117" fmla="*/ 3158586 h 6858000"/>
              <a:gd name="connsiteX118" fmla="*/ 739378 w 1605470"/>
              <a:gd name="connsiteY118" fmla="*/ 3147669 h 6858000"/>
              <a:gd name="connsiteX119" fmla="*/ 734648 w 1605470"/>
              <a:gd name="connsiteY119" fmla="*/ 3145733 h 6858000"/>
              <a:gd name="connsiteX120" fmla="*/ 729329 w 1605470"/>
              <a:gd name="connsiteY120" fmla="*/ 3129034 h 6858000"/>
              <a:gd name="connsiteX121" fmla="*/ 729994 w 1605470"/>
              <a:gd name="connsiteY121" fmla="*/ 3126682 h 6858000"/>
              <a:gd name="connsiteX122" fmla="*/ 720862 w 1605470"/>
              <a:gd name="connsiteY122" fmla="*/ 3114519 h 6858000"/>
              <a:gd name="connsiteX123" fmla="*/ 707471 w 1605470"/>
              <a:gd name="connsiteY123" fmla="*/ 3106272 h 6858000"/>
              <a:gd name="connsiteX124" fmla="*/ 680201 w 1605470"/>
              <a:gd name="connsiteY124" fmla="*/ 2958185 h 6858000"/>
              <a:gd name="connsiteX125" fmla="*/ 622815 w 1605470"/>
              <a:gd name="connsiteY125" fmla="*/ 2762989 h 6858000"/>
              <a:gd name="connsiteX126" fmla="*/ 571733 w 1605470"/>
              <a:gd name="connsiteY126" fmla="*/ 2554718 h 6858000"/>
              <a:gd name="connsiteX127" fmla="*/ 551827 w 1605470"/>
              <a:gd name="connsiteY127" fmla="*/ 2485734 h 6858000"/>
              <a:gd name="connsiteX128" fmla="*/ 542550 w 1605470"/>
              <a:gd name="connsiteY128" fmla="*/ 2447068 h 6858000"/>
              <a:gd name="connsiteX129" fmla="*/ 529511 w 1605470"/>
              <a:gd name="connsiteY129" fmla="*/ 2425819 h 6858000"/>
              <a:gd name="connsiteX130" fmla="*/ 528878 w 1605470"/>
              <a:gd name="connsiteY130" fmla="*/ 2408971 h 6858000"/>
              <a:gd name="connsiteX131" fmla="*/ 535510 w 1605470"/>
              <a:gd name="connsiteY131" fmla="*/ 2402874 h 6858000"/>
              <a:gd name="connsiteX132" fmla="*/ 538122 w 1605470"/>
              <a:gd name="connsiteY132" fmla="*/ 2381443 h 6858000"/>
              <a:gd name="connsiteX133" fmla="*/ 514451 w 1605470"/>
              <a:gd name="connsiteY133" fmla="*/ 2261920 h 6858000"/>
              <a:gd name="connsiteX134" fmla="*/ 486968 w 1605470"/>
              <a:gd name="connsiteY134" fmla="*/ 2182937 h 6858000"/>
              <a:gd name="connsiteX135" fmla="*/ 488555 w 1605470"/>
              <a:gd name="connsiteY135" fmla="*/ 2155135 h 6858000"/>
              <a:gd name="connsiteX136" fmla="*/ 486013 w 1605470"/>
              <a:gd name="connsiteY136" fmla="*/ 2118008 h 6858000"/>
              <a:gd name="connsiteX137" fmla="*/ 487006 w 1605470"/>
              <a:gd name="connsiteY137" fmla="*/ 2050531 h 6858000"/>
              <a:gd name="connsiteX138" fmla="*/ 478812 w 1605470"/>
              <a:gd name="connsiteY138" fmla="*/ 1963269 h 6858000"/>
              <a:gd name="connsiteX139" fmla="*/ 442619 w 1605470"/>
              <a:gd name="connsiteY139" fmla="*/ 1910499 h 6858000"/>
              <a:gd name="connsiteX140" fmla="*/ 446785 w 1605470"/>
              <a:gd name="connsiteY140" fmla="*/ 1903212 h 6858000"/>
              <a:gd name="connsiteX141" fmla="*/ 436547 w 1605470"/>
              <a:gd name="connsiteY141" fmla="*/ 1861531 h 6858000"/>
              <a:gd name="connsiteX142" fmla="*/ 390346 w 1605470"/>
              <a:gd name="connsiteY142" fmla="*/ 1732919 h 6858000"/>
              <a:gd name="connsiteX143" fmla="*/ 362657 w 1605470"/>
              <a:gd name="connsiteY143" fmla="*/ 1663540 h 6858000"/>
              <a:gd name="connsiteX144" fmla="*/ 361783 w 1605470"/>
              <a:gd name="connsiteY144" fmla="*/ 1615777 h 6858000"/>
              <a:gd name="connsiteX145" fmla="*/ 342578 w 1605470"/>
              <a:gd name="connsiteY145" fmla="*/ 1563678 h 6858000"/>
              <a:gd name="connsiteX146" fmla="*/ 355658 w 1605470"/>
              <a:gd name="connsiteY146" fmla="*/ 1519474 h 6858000"/>
              <a:gd name="connsiteX147" fmla="*/ 348400 w 1605470"/>
              <a:gd name="connsiteY147" fmla="*/ 1477995 h 6858000"/>
              <a:gd name="connsiteX148" fmla="*/ 334485 w 1605470"/>
              <a:gd name="connsiteY148" fmla="*/ 1373769 h 6858000"/>
              <a:gd name="connsiteX149" fmla="*/ 342792 w 1605470"/>
              <a:gd name="connsiteY149" fmla="*/ 1307086 h 6858000"/>
              <a:gd name="connsiteX150" fmla="*/ 343980 w 1605470"/>
              <a:gd name="connsiteY150" fmla="*/ 1189033 h 6858000"/>
              <a:gd name="connsiteX151" fmla="*/ 348665 w 1605470"/>
              <a:gd name="connsiteY151" fmla="*/ 1168288 h 6858000"/>
              <a:gd name="connsiteX152" fmla="*/ 340947 w 1605470"/>
              <a:gd name="connsiteY152" fmla="*/ 1142577 h 6858000"/>
              <a:gd name="connsiteX153" fmla="*/ 330253 w 1605470"/>
              <a:gd name="connsiteY153" fmla="*/ 1088484 h 6858000"/>
              <a:gd name="connsiteX154" fmla="*/ 318989 w 1605470"/>
              <a:gd name="connsiteY154" fmla="*/ 1016103 h 6858000"/>
              <a:gd name="connsiteX155" fmla="*/ 320445 w 1605470"/>
              <a:gd name="connsiteY155" fmla="*/ 932283 h 6858000"/>
              <a:gd name="connsiteX156" fmla="*/ 322681 w 1605470"/>
              <a:gd name="connsiteY156" fmla="*/ 915925 h 6858000"/>
              <a:gd name="connsiteX157" fmla="*/ 315310 w 1605470"/>
              <a:gd name="connsiteY157" fmla="*/ 896999 h 6858000"/>
              <a:gd name="connsiteX158" fmla="*/ 284718 w 1605470"/>
              <a:gd name="connsiteY158" fmla="*/ 821517 h 6858000"/>
              <a:gd name="connsiteX159" fmla="*/ 263668 w 1605470"/>
              <a:gd name="connsiteY159" fmla="*/ 751353 h 6858000"/>
              <a:gd name="connsiteX160" fmla="*/ 263226 w 1605470"/>
              <a:gd name="connsiteY160" fmla="*/ 721230 h 6858000"/>
              <a:gd name="connsiteX161" fmla="*/ 248897 w 1605470"/>
              <a:gd name="connsiteY161" fmla="*/ 681659 h 6858000"/>
              <a:gd name="connsiteX162" fmla="*/ 234316 w 1605470"/>
              <a:gd name="connsiteY162" fmla="*/ 635218 h 6858000"/>
              <a:gd name="connsiteX163" fmla="*/ 239327 w 1605470"/>
              <a:gd name="connsiteY163" fmla="*/ 613763 h 6858000"/>
              <a:gd name="connsiteX164" fmla="*/ 225269 w 1605470"/>
              <a:gd name="connsiteY164" fmla="*/ 598582 h 6858000"/>
              <a:gd name="connsiteX165" fmla="*/ 224950 w 1605470"/>
              <a:gd name="connsiteY165" fmla="*/ 576846 h 6858000"/>
              <a:gd name="connsiteX166" fmla="*/ 204576 w 1605470"/>
              <a:gd name="connsiteY166" fmla="*/ 530055 h 6858000"/>
              <a:gd name="connsiteX167" fmla="*/ 219064 w 1605470"/>
              <a:gd name="connsiteY167" fmla="*/ 469651 h 6858000"/>
              <a:gd name="connsiteX168" fmla="*/ 195012 w 1605470"/>
              <a:gd name="connsiteY168" fmla="*/ 448559 h 6858000"/>
              <a:gd name="connsiteX169" fmla="*/ 201434 w 1605470"/>
              <a:gd name="connsiteY169" fmla="*/ 441529 h 6858000"/>
              <a:gd name="connsiteX170" fmla="*/ 200655 w 1605470"/>
              <a:gd name="connsiteY170" fmla="*/ 428927 h 6858000"/>
              <a:gd name="connsiteX171" fmla="*/ 190059 w 1605470"/>
              <a:gd name="connsiteY171" fmla="*/ 430161 h 6858000"/>
              <a:gd name="connsiteX172" fmla="*/ 167079 w 1605470"/>
              <a:gd name="connsiteY172" fmla="*/ 367211 h 6858000"/>
              <a:gd name="connsiteX173" fmla="*/ 124571 w 1605470"/>
              <a:gd name="connsiteY173" fmla="*/ 302178 h 6858000"/>
              <a:gd name="connsiteX174" fmla="*/ 103243 w 1605470"/>
              <a:gd name="connsiteY174" fmla="*/ 211375 h 6858000"/>
              <a:gd name="connsiteX175" fmla="*/ 94571 w 1605470"/>
              <a:gd name="connsiteY175" fmla="*/ 184179 h 6858000"/>
              <a:gd name="connsiteX176" fmla="*/ 13437 w 1605470"/>
              <a:gd name="connsiteY176" fmla="*/ 19287 h 6858000"/>
              <a:gd name="connsiteX177" fmla="*/ 0 w 1605470"/>
              <a:gd name="connsiteY17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59710 w 1605470"/>
              <a:gd name="connsiteY41" fmla="*/ 5564796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613201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613201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584173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584173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8807 w 1605470"/>
              <a:gd name="connsiteY58" fmla="*/ 5067850 h 6858000"/>
              <a:gd name="connsiteX59" fmla="*/ 721538 w 1605470"/>
              <a:gd name="connsiteY59" fmla="*/ 5060861 h 6858000"/>
              <a:gd name="connsiteX60" fmla="*/ 718242 w 1605470"/>
              <a:gd name="connsiteY60" fmla="*/ 5034192 h 6858000"/>
              <a:gd name="connsiteX61" fmla="*/ 719796 w 1605470"/>
              <a:gd name="connsiteY61" fmla="*/ 4993030 h 6858000"/>
              <a:gd name="connsiteX62" fmla="*/ 726705 w 1605470"/>
              <a:gd name="connsiteY62" fmla="*/ 4946844 h 6858000"/>
              <a:gd name="connsiteX63" fmla="*/ 722561 w 1605470"/>
              <a:gd name="connsiteY63" fmla="*/ 4932692 h 6858000"/>
              <a:gd name="connsiteX64" fmla="*/ 724935 w 1605470"/>
              <a:gd name="connsiteY64" fmla="*/ 4821504 h 6858000"/>
              <a:gd name="connsiteX65" fmla="*/ 732118 w 1605470"/>
              <a:gd name="connsiteY65" fmla="*/ 4801535 h 6858000"/>
              <a:gd name="connsiteX66" fmla="*/ 739787 w 1605470"/>
              <a:gd name="connsiteY66" fmla="*/ 4797794 h 6858000"/>
              <a:gd name="connsiteX67" fmla="*/ 741081 w 1605470"/>
              <a:gd name="connsiteY67" fmla="*/ 4784526 h 6858000"/>
              <a:gd name="connsiteX68" fmla="*/ 742865 w 1605470"/>
              <a:gd name="connsiteY68" fmla="*/ 4781211 h 6858000"/>
              <a:gd name="connsiteX69" fmla="*/ 751652 w 1605470"/>
              <a:gd name="connsiteY69" fmla="*/ 4761984 h 6858000"/>
              <a:gd name="connsiteX70" fmla="*/ 747700 w 1605470"/>
              <a:gd name="connsiteY70" fmla="*/ 4690749 h 6858000"/>
              <a:gd name="connsiteX71" fmla="*/ 743180 w 1605470"/>
              <a:gd name="connsiteY71" fmla="*/ 4584173 h 6858000"/>
              <a:gd name="connsiteX72" fmla="*/ 738263 w 1605470"/>
              <a:gd name="connsiteY72" fmla="*/ 4444346 h 6858000"/>
              <a:gd name="connsiteX73" fmla="*/ 756542 w 1605470"/>
              <a:gd name="connsiteY73" fmla="*/ 4350346 h 6858000"/>
              <a:gd name="connsiteX74" fmla="*/ 715481 w 1605470"/>
              <a:gd name="connsiteY74" fmla="*/ 4214165 h 6858000"/>
              <a:gd name="connsiteX75" fmla="*/ 719554 w 1605470"/>
              <a:gd name="connsiteY75" fmla="*/ 4090296 h 6858000"/>
              <a:gd name="connsiteX76" fmla="*/ 704810 w 1605470"/>
              <a:gd name="connsiteY76" fmla="*/ 4033999 h 6858000"/>
              <a:gd name="connsiteX77" fmla="*/ 705959 w 1605470"/>
              <a:gd name="connsiteY77" fmla="*/ 4031933 h 6858000"/>
              <a:gd name="connsiteX78" fmla="*/ 704535 w 1605470"/>
              <a:gd name="connsiteY78" fmla="*/ 4013953 h 6858000"/>
              <a:gd name="connsiteX79" fmla="*/ 700443 w 1605470"/>
              <a:gd name="connsiteY79" fmla="*/ 4010511 h 6858000"/>
              <a:gd name="connsiteX80" fmla="*/ 698282 w 1605470"/>
              <a:gd name="connsiteY80" fmla="*/ 3998331 h 6858000"/>
              <a:gd name="connsiteX81" fmla="*/ 690830 w 1605470"/>
              <a:gd name="connsiteY81" fmla="*/ 3974753 h 6858000"/>
              <a:gd name="connsiteX82" fmla="*/ 692428 w 1605470"/>
              <a:gd name="connsiteY82" fmla="*/ 3969950 h 6858000"/>
              <a:gd name="connsiteX83" fmla="*/ 685850 w 1605470"/>
              <a:gd name="connsiteY83" fmla="*/ 3933779 h 6858000"/>
              <a:gd name="connsiteX84" fmla="*/ 687181 w 1605470"/>
              <a:gd name="connsiteY84" fmla="*/ 3933093 h 6858000"/>
              <a:gd name="connsiteX85" fmla="*/ 691535 w 1605470"/>
              <a:gd name="connsiteY85" fmla="*/ 3922082 h 6858000"/>
              <a:gd name="connsiteX86" fmla="*/ 696613 w 1605470"/>
              <a:gd name="connsiteY86" fmla="*/ 3901461 h 6858000"/>
              <a:gd name="connsiteX87" fmla="*/ 719207 w 1605470"/>
              <a:gd name="connsiteY87" fmla="*/ 3813873 h 6858000"/>
              <a:gd name="connsiteX88" fmla="*/ 718632 w 1605470"/>
              <a:gd name="connsiteY88" fmla="*/ 3806161 h 6858000"/>
              <a:gd name="connsiteX89" fmla="*/ 718939 w 1605470"/>
              <a:gd name="connsiteY89" fmla="*/ 3805957 h 6858000"/>
              <a:gd name="connsiteX90" fmla="*/ 718966 w 1605470"/>
              <a:gd name="connsiteY90" fmla="*/ 3797724 h 6858000"/>
              <a:gd name="connsiteX91" fmla="*/ 717581 w 1605470"/>
              <a:gd name="connsiteY91" fmla="*/ 3792098 h 6858000"/>
              <a:gd name="connsiteX92" fmla="*/ 716465 w 1605470"/>
              <a:gd name="connsiteY92" fmla="*/ 3777135 h 6858000"/>
              <a:gd name="connsiteX93" fmla="*/ 718198 w 1605470"/>
              <a:gd name="connsiteY93" fmla="*/ 3771656 h 6858000"/>
              <a:gd name="connsiteX94" fmla="*/ 721941 w 1605470"/>
              <a:gd name="connsiteY94" fmla="*/ 3769007 h 6858000"/>
              <a:gd name="connsiteX95" fmla="*/ 721407 w 1605470"/>
              <a:gd name="connsiteY95" fmla="*/ 3767709 h 6858000"/>
              <a:gd name="connsiteX96" fmla="*/ 730103 w 1605470"/>
              <a:gd name="connsiteY96" fmla="*/ 3738082 h 6858000"/>
              <a:gd name="connsiteX97" fmla="*/ 737449 w 1605470"/>
              <a:gd name="connsiteY97" fmla="*/ 3673397 h 6858000"/>
              <a:gd name="connsiteX98" fmla="*/ 736745 w 1605470"/>
              <a:gd name="connsiteY98" fmla="*/ 3637109 h 6858000"/>
              <a:gd name="connsiteX99" fmla="*/ 740188 w 1605470"/>
              <a:gd name="connsiteY99" fmla="*/ 3536883 h 6858000"/>
              <a:gd name="connsiteX100" fmla="*/ 747726 w 1605470"/>
              <a:gd name="connsiteY100" fmla="*/ 3435652 h 6858000"/>
              <a:gd name="connsiteX101" fmla="*/ 774383 w 1605470"/>
              <a:gd name="connsiteY101" fmla="*/ 3381564 h 6858000"/>
              <a:gd name="connsiteX102" fmla="*/ 774870 w 1605470"/>
              <a:gd name="connsiteY102" fmla="*/ 3375761 h 6858000"/>
              <a:gd name="connsiteX103" fmla="*/ 770510 w 1605470"/>
              <a:gd name="connsiteY103" fmla="*/ 3361844 h 6858000"/>
              <a:gd name="connsiteX104" fmla="*/ 767933 w 1605470"/>
              <a:gd name="connsiteY104" fmla="*/ 3356929 h 6858000"/>
              <a:gd name="connsiteX105" fmla="*/ 766158 w 1605470"/>
              <a:gd name="connsiteY105" fmla="*/ 3349058 h 6858000"/>
              <a:gd name="connsiteX106" fmla="*/ 766414 w 1605470"/>
              <a:gd name="connsiteY106" fmla="*/ 3348763 h 6858000"/>
              <a:gd name="connsiteX107" fmla="*/ 764166 w 1605470"/>
              <a:gd name="connsiteY107" fmla="*/ 3341588 h 6858000"/>
              <a:gd name="connsiteX108" fmla="*/ 749397 w 1605470"/>
              <a:gd name="connsiteY108" fmla="*/ 3307769 h 6858000"/>
              <a:gd name="connsiteX109" fmla="*/ 766960 w 1605470"/>
              <a:gd name="connsiteY109" fmla="*/ 3250522 h 6858000"/>
              <a:gd name="connsiteX110" fmla="*/ 767385 w 1605470"/>
              <a:gd name="connsiteY110" fmla="*/ 3229163 h 6858000"/>
              <a:gd name="connsiteX111" fmla="*/ 769208 w 1605470"/>
              <a:gd name="connsiteY111" fmla="*/ 3217217 h 6858000"/>
              <a:gd name="connsiteX112" fmla="*/ 770350 w 1605470"/>
              <a:gd name="connsiteY112" fmla="*/ 3216125 h 6858000"/>
              <a:gd name="connsiteX113" fmla="*/ 756043 w 1605470"/>
              <a:gd name="connsiteY113" fmla="*/ 3183755 h 6858000"/>
              <a:gd name="connsiteX114" fmla="*/ 756544 w 1605470"/>
              <a:gd name="connsiteY114" fmla="*/ 3178642 h 6858000"/>
              <a:gd name="connsiteX115" fmla="*/ 744144 w 1605470"/>
              <a:gd name="connsiteY115" fmla="*/ 3158586 h 6858000"/>
              <a:gd name="connsiteX116" fmla="*/ 739378 w 1605470"/>
              <a:gd name="connsiteY116" fmla="*/ 3147669 h 6858000"/>
              <a:gd name="connsiteX117" fmla="*/ 734648 w 1605470"/>
              <a:gd name="connsiteY117" fmla="*/ 3145733 h 6858000"/>
              <a:gd name="connsiteX118" fmla="*/ 729329 w 1605470"/>
              <a:gd name="connsiteY118" fmla="*/ 3129034 h 6858000"/>
              <a:gd name="connsiteX119" fmla="*/ 729994 w 1605470"/>
              <a:gd name="connsiteY119" fmla="*/ 3126682 h 6858000"/>
              <a:gd name="connsiteX120" fmla="*/ 720862 w 1605470"/>
              <a:gd name="connsiteY120" fmla="*/ 3114519 h 6858000"/>
              <a:gd name="connsiteX121" fmla="*/ 707471 w 1605470"/>
              <a:gd name="connsiteY121" fmla="*/ 3106272 h 6858000"/>
              <a:gd name="connsiteX122" fmla="*/ 680201 w 1605470"/>
              <a:gd name="connsiteY122" fmla="*/ 2958185 h 6858000"/>
              <a:gd name="connsiteX123" fmla="*/ 622815 w 1605470"/>
              <a:gd name="connsiteY123" fmla="*/ 2762989 h 6858000"/>
              <a:gd name="connsiteX124" fmla="*/ 571733 w 1605470"/>
              <a:gd name="connsiteY124" fmla="*/ 2554718 h 6858000"/>
              <a:gd name="connsiteX125" fmla="*/ 551827 w 1605470"/>
              <a:gd name="connsiteY125" fmla="*/ 2485734 h 6858000"/>
              <a:gd name="connsiteX126" fmla="*/ 542550 w 1605470"/>
              <a:gd name="connsiteY126" fmla="*/ 2447068 h 6858000"/>
              <a:gd name="connsiteX127" fmla="*/ 529511 w 1605470"/>
              <a:gd name="connsiteY127" fmla="*/ 2425819 h 6858000"/>
              <a:gd name="connsiteX128" fmla="*/ 528878 w 1605470"/>
              <a:gd name="connsiteY128" fmla="*/ 2408971 h 6858000"/>
              <a:gd name="connsiteX129" fmla="*/ 535510 w 1605470"/>
              <a:gd name="connsiteY129" fmla="*/ 2402874 h 6858000"/>
              <a:gd name="connsiteX130" fmla="*/ 538122 w 1605470"/>
              <a:gd name="connsiteY130" fmla="*/ 2381443 h 6858000"/>
              <a:gd name="connsiteX131" fmla="*/ 514451 w 1605470"/>
              <a:gd name="connsiteY131" fmla="*/ 2261920 h 6858000"/>
              <a:gd name="connsiteX132" fmla="*/ 486968 w 1605470"/>
              <a:gd name="connsiteY132" fmla="*/ 2182937 h 6858000"/>
              <a:gd name="connsiteX133" fmla="*/ 488555 w 1605470"/>
              <a:gd name="connsiteY133" fmla="*/ 2155135 h 6858000"/>
              <a:gd name="connsiteX134" fmla="*/ 486013 w 1605470"/>
              <a:gd name="connsiteY134" fmla="*/ 2118008 h 6858000"/>
              <a:gd name="connsiteX135" fmla="*/ 487006 w 1605470"/>
              <a:gd name="connsiteY135" fmla="*/ 2050531 h 6858000"/>
              <a:gd name="connsiteX136" fmla="*/ 478812 w 1605470"/>
              <a:gd name="connsiteY136" fmla="*/ 1963269 h 6858000"/>
              <a:gd name="connsiteX137" fmla="*/ 442619 w 1605470"/>
              <a:gd name="connsiteY137" fmla="*/ 1910499 h 6858000"/>
              <a:gd name="connsiteX138" fmla="*/ 446785 w 1605470"/>
              <a:gd name="connsiteY138" fmla="*/ 1903212 h 6858000"/>
              <a:gd name="connsiteX139" fmla="*/ 436547 w 1605470"/>
              <a:gd name="connsiteY139" fmla="*/ 1861531 h 6858000"/>
              <a:gd name="connsiteX140" fmla="*/ 390346 w 1605470"/>
              <a:gd name="connsiteY140" fmla="*/ 1732919 h 6858000"/>
              <a:gd name="connsiteX141" fmla="*/ 362657 w 1605470"/>
              <a:gd name="connsiteY141" fmla="*/ 1663540 h 6858000"/>
              <a:gd name="connsiteX142" fmla="*/ 361783 w 1605470"/>
              <a:gd name="connsiteY142" fmla="*/ 1615777 h 6858000"/>
              <a:gd name="connsiteX143" fmla="*/ 342578 w 1605470"/>
              <a:gd name="connsiteY143" fmla="*/ 1563678 h 6858000"/>
              <a:gd name="connsiteX144" fmla="*/ 355658 w 1605470"/>
              <a:gd name="connsiteY144" fmla="*/ 1519474 h 6858000"/>
              <a:gd name="connsiteX145" fmla="*/ 348400 w 1605470"/>
              <a:gd name="connsiteY145" fmla="*/ 1477995 h 6858000"/>
              <a:gd name="connsiteX146" fmla="*/ 334485 w 1605470"/>
              <a:gd name="connsiteY146" fmla="*/ 1373769 h 6858000"/>
              <a:gd name="connsiteX147" fmla="*/ 342792 w 1605470"/>
              <a:gd name="connsiteY147" fmla="*/ 1307086 h 6858000"/>
              <a:gd name="connsiteX148" fmla="*/ 343980 w 1605470"/>
              <a:gd name="connsiteY148" fmla="*/ 1189033 h 6858000"/>
              <a:gd name="connsiteX149" fmla="*/ 348665 w 1605470"/>
              <a:gd name="connsiteY149" fmla="*/ 1168288 h 6858000"/>
              <a:gd name="connsiteX150" fmla="*/ 340947 w 1605470"/>
              <a:gd name="connsiteY150" fmla="*/ 1142577 h 6858000"/>
              <a:gd name="connsiteX151" fmla="*/ 330253 w 1605470"/>
              <a:gd name="connsiteY151" fmla="*/ 1088484 h 6858000"/>
              <a:gd name="connsiteX152" fmla="*/ 318989 w 1605470"/>
              <a:gd name="connsiteY152" fmla="*/ 1016103 h 6858000"/>
              <a:gd name="connsiteX153" fmla="*/ 320445 w 1605470"/>
              <a:gd name="connsiteY153" fmla="*/ 932283 h 6858000"/>
              <a:gd name="connsiteX154" fmla="*/ 322681 w 1605470"/>
              <a:gd name="connsiteY154" fmla="*/ 915925 h 6858000"/>
              <a:gd name="connsiteX155" fmla="*/ 315310 w 1605470"/>
              <a:gd name="connsiteY155" fmla="*/ 896999 h 6858000"/>
              <a:gd name="connsiteX156" fmla="*/ 284718 w 1605470"/>
              <a:gd name="connsiteY156" fmla="*/ 821517 h 6858000"/>
              <a:gd name="connsiteX157" fmla="*/ 263668 w 1605470"/>
              <a:gd name="connsiteY157" fmla="*/ 751353 h 6858000"/>
              <a:gd name="connsiteX158" fmla="*/ 263226 w 1605470"/>
              <a:gd name="connsiteY158" fmla="*/ 721230 h 6858000"/>
              <a:gd name="connsiteX159" fmla="*/ 248897 w 1605470"/>
              <a:gd name="connsiteY159" fmla="*/ 681659 h 6858000"/>
              <a:gd name="connsiteX160" fmla="*/ 234316 w 1605470"/>
              <a:gd name="connsiteY160" fmla="*/ 635218 h 6858000"/>
              <a:gd name="connsiteX161" fmla="*/ 239327 w 1605470"/>
              <a:gd name="connsiteY161" fmla="*/ 613763 h 6858000"/>
              <a:gd name="connsiteX162" fmla="*/ 225269 w 1605470"/>
              <a:gd name="connsiteY162" fmla="*/ 598582 h 6858000"/>
              <a:gd name="connsiteX163" fmla="*/ 224950 w 1605470"/>
              <a:gd name="connsiteY163" fmla="*/ 576846 h 6858000"/>
              <a:gd name="connsiteX164" fmla="*/ 204576 w 1605470"/>
              <a:gd name="connsiteY164" fmla="*/ 530055 h 6858000"/>
              <a:gd name="connsiteX165" fmla="*/ 219064 w 1605470"/>
              <a:gd name="connsiteY165" fmla="*/ 469651 h 6858000"/>
              <a:gd name="connsiteX166" fmla="*/ 195012 w 1605470"/>
              <a:gd name="connsiteY166" fmla="*/ 448559 h 6858000"/>
              <a:gd name="connsiteX167" fmla="*/ 201434 w 1605470"/>
              <a:gd name="connsiteY167" fmla="*/ 441529 h 6858000"/>
              <a:gd name="connsiteX168" fmla="*/ 200655 w 1605470"/>
              <a:gd name="connsiteY168" fmla="*/ 428927 h 6858000"/>
              <a:gd name="connsiteX169" fmla="*/ 190059 w 1605470"/>
              <a:gd name="connsiteY169" fmla="*/ 430161 h 6858000"/>
              <a:gd name="connsiteX170" fmla="*/ 167079 w 1605470"/>
              <a:gd name="connsiteY170" fmla="*/ 367211 h 6858000"/>
              <a:gd name="connsiteX171" fmla="*/ 124571 w 1605470"/>
              <a:gd name="connsiteY171" fmla="*/ 302178 h 6858000"/>
              <a:gd name="connsiteX172" fmla="*/ 103243 w 1605470"/>
              <a:gd name="connsiteY172" fmla="*/ 211375 h 6858000"/>
              <a:gd name="connsiteX173" fmla="*/ 94571 w 1605470"/>
              <a:gd name="connsiteY173" fmla="*/ 184179 h 6858000"/>
              <a:gd name="connsiteX174" fmla="*/ 13437 w 1605470"/>
              <a:gd name="connsiteY174" fmla="*/ 19287 h 6858000"/>
              <a:gd name="connsiteX175" fmla="*/ 0 w 1605470"/>
              <a:gd name="connsiteY17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18807 w 1605470"/>
              <a:gd name="connsiteY57" fmla="*/ 5067850 h 6858000"/>
              <a:gd name="connsiteX58" fmla="*/ 721538 w 1605470"/>
              <a:gd name="connsiteY58" fmla="*/ 5060861 h 6858000"/>
              <a:gd name="connsiteX59" fmla="*/ 718242 w 1605470"/>
              <a:gd name="connsiteY59" fmla="*/ 5034192 h 6858000"/>
              <a:gd name="connsiteX60" fmla="*/ 719796 w 1605470"/>
              <a:gd name="connsiteY60" fmla="*/ 4993030 h 6858000"/>
              <a:gd name="connsiteX61" fmla="*/ 726705 w 1605470"/>
              <a:gd name="connsiteY61" fmla="*/ 4946844 h 6858000"/>
              <a:gd name="connsiteX62" fmla="*/ 722561 w 1605470"/>
              <a:gd name="connsiteY62" fmla="*/ 4932692 h 6858000"/>
              <a:gd name="connsiteX63" fmla="*/ 724935 w 1605470"/>
              <a:gd name="connsiteY63" fmla="*/ 4821504 h 6858000"/>
              <a:gd name="connsiteX64" fmla="*/ 732118 w 1605470"/>
              <a:gd name="connsiteY64" fmla="*/ 4801535 h 6858000"/>
              <a:gd name="connsiteX65" fmla="*/ 739787 w 1605470"/>
              <a:gd name="connsiteY65" fmla="*/ 4797794 h 6858000"/>
              <a:gd name="connsiteX66" fmla="*/ 741081 w 1605470"/>
              <a:gd name="connsiteY66" fmla="*/ 4784526 h 6858000"/>
              <a:gd name="connsiteX67" fmla="*/ 742865 w 1605470"/>
              <a:gd name="connsiteY67" fmla="*/ 4781211 h 6858000"/>
              <a:gd name="connsiteX68" fmla="*/ 751652 w 1605470"/>
              <a:gd name="connsiteY68" fmla="*/ 4761984 h 6858000"/>
              <a:gd name="connsiteX69" fmla="*/ 747700 w 1605470"/>
              <a:gd name="connsiteY69" fmla="*/ 4690749 h 6858000"/>
              <a:gd name="connsiteX70" fmla="*/ 743180 w 1605470"/>
              <a:gd name="connsiteY70" fmla="*/ 4584173 h 6858000"/>
              <a:gd name="connsiteX71" fmla="*/ 738263 w 1605470"/>
              <a:gd name="connsiteY71" fmla="*/ 4444346 h 6858000"/>
              <a:gd name="connsiteX72" fmla="*/ 756542 w 1605470"/>
              <a:gd name="connsiteY72" fmla="*/ 4350346 h 6858000"/>
              <a:gd name="connsiteX73" fmla="*/ 715481 w 1605470"/>
              <a:gd name="connsiteY73" fmla="*/ 4214165 h 6858000"/>
              <a:gd name="connsiteX74" fmla="*/ 719554 w 1605470"/>
              <a:gd name="connsiteY74" fmla="*/ 4090296 h 6858000"/>
              <a:gd name="connsiteX75" fmla="*/ 704810 w 1605470"/>
              <a:gd name="connsiteY75" fmla="*/ 4033999 h 6858000"/>
              <a:gd name="connsiteX76" fmla="*/ 705959 w 1605470"/>
              <a:gd name="connsiteY76" fmla="*/ 4031933 h 6858000"/>
              <a:gd name="connsiteX77" fmla="*/ 704535 w 1605470"/>
              <a:gd name="connsiteY77" fmla="*/ 4013953 h 6858000"/>
              <a:gd name="connsiteX78" fmla="*/ 700443 w 1605470"/>
              <a:gd name="connsiteY78" fmla="*/ 4010511 h 6858000"/>
              <a:gd name="connsiteX79" fmla="*/ 698282 w 1605470"/>
              <a:gd name="connsiteY79" fmla="*/ 3998331 h 6858000"/>
              <a:gd name="connsiteX80" fmla="*/ 690830 w 1605470"/>
              <a:gd name="connsiteY80" fmla="*/ 3974753 h 6858000"/>
              <a:gd name="connsiteX81" fmla="*/ 692428 w 1605470"/>
              <a:gd name="connsiteY81" fmla="*/ 3969950 h 6858000"/>
              <a:gd name="connsiteX82" fmla="*/ 685850 w 1605470"/>
              <a:gd name="connsiteY82" fmla="*/ 3933779 h 6858000"/>
              <a:gd name="connsiteX83" fmla="*/ 687181 w 1605470"/>
              <a:gd name="connsiteY83" fmla="*/ 3933093 h 6858000"/>
              <a:gd name="connsiteX84" fmla="*/ 691535 w 1605470"/>
              <a:gd name="connsiteY84" fmla="*/ 3922082 h 6858000"/>
              <a:gd name="connsiteX85" fmla="*/ 696613 w 1605470"/>
              <a:gd name="connsiteY85" fmla="*/ 3901461 h 6858000"/>
              <a:gd name="connsiteX86" fmla="*/ 719207 w 1605470"/>
              <a:gd name="connsiteY86" fmla="*/ 3813873 h 6858000"/>
              <a:gd name="connsiteX87" fmla="*/ 718632 w 1605470"/>
              <a:gd name="connsiteY87" fmla="*/ 3806161 h 6858000"/>
              <a:gd name="connsiteX88" fmla="*/ 718939 w 1605470"/>
              <a:gd name="connsiteY88" fmla="*/ 3805957 h 6858000"/>
              <a:gd name="connsiteX89" fmla="*/ 718966 w 1605470"/>
              <a:gd name="connsiteY89" fmla="*/ 3797724 h 6858000"/>
              <a:gd name="connsiteX90" fmla="*/ 717581 w 1605470"/>
              <a:gd name="connsiteY90" fmla="*/ 3792098 h 6858000"/>
              <a:gd name="connsiteX91" fmla="*/ 716465 w 1605470"/>
              <a:gd name="connsiteY91" fmla="*/ 3777135 h 6858000"/>
              <a:gd name="connsiteX92" fmla="*/ 718198 w 1605470"/>
              <a:gd name="connsiteY92" fmla="*/ 3771656 h 6858000"/>
              <a:gd name="connsiteX93" fmla="*/ 721941 w 1605470"/>
              <a:gd name="connsiteY93" fmla="*/ 3769007 h 6858000"/>
              <a:gd name="connsiteX94" fmla="*/ 721407 w 1605470"/>
              <a:gd name="connsiteY94" fmla="*/ 3767709 h 6858000"/>
              <a:gd name="connsiteX95" fmla="*/ 730103 w 1605470"/>
              <a:gd name="connsiteY95" fmla="*/ 3738082 h 6858000"/>
              <a:gd name="connsiteX96" fmla="*/ 737449 w 1605470"/>
              <a:gd name="connsiteY96" fmla="*/ 3673397 h 6858000"/>
              <a:gd name="connsiteX97" fmla="*/ 736745 w 1605470"/>
              <a:gd name="connsiteY97" fmla="*/ 3637109 h 6858000"/>
              <a:gd name="connsiteX98" fmla="*/ 740188 w 1605470"/>
              <a:gd name="connsiteY98" fmla="*/ 3536883 h 6858000"/>
              <a:gd name="connsiteX99" fmla="*/ 747726 w 1605470"/>
              <a:gd name="connsiteY99" fmla="*/ 3435652 h 6858000"/>
              <a:gd name="connsiteX100" fmla="*/ 774383 w 1605470"/>
              <a:gd name="connsiteY100" fmla="*/ 3381564 h 6858000"/>
              <a:gd name="connsiteX101" fmla="*/ 774870 w 1605470"/>
              <a:gd name="connsiteY101" fmla="*/ 3375761 h 6858000"/>
              <a:gd name="connsiteX102" fmla="*/ 770510 w 1605470"/>
              <a:gd name="connsiteY102" fmla="*/ 3361844 h 6858000"/>
              <a:gd name="connsiteX103" fmla="*/ 767933 w 1605470"/>
              <a:gd name="connsiteY103" fmla="*/ 3356929 h 6858000"/>
              <a:gd name="connsiteX104" fmla="*/ 766158 w 1605470"/>
              <a:gd name="connsiteY104" fmla="*/ 3349058 h 6858000"/>
              <a:gd name="connsiteX105" fmla="*/ 766414 w 1605470"/>
              <a:gd name="connsiteY105" fmla="*/ 3348763 h 6858000"/>
              <a:gd name="connsiteX106" fmla="*/ 764166 w 1605470"/>
              <a:gd name="connsiteY106" fmla="*/ 3341588 h 6858000"/>
              <a:gd name="connsiteX107" fmla="*/ 749397 w 1605470"/>
              <a:gd name="connsiteY107" fmla="*/ 3307769 h 6858000"/>
              <a:gd name="connsiteX108" fmla="*/ 766960 w 1605470"/>
              <a:gd name="connsiteY108" fmla="*/ 3250522 h 6858000"/>
              <a:gd name="connsiteX109" fmla="*/ 767385 w 1605470"/>
              <a:gd name="connsiteY109" fmla="*/ 3229163 h 6858000"/>
              <a:gd name="connsiteX110" fmla="*/ 769208 w 1605470"/>
              <a:gd name="connsiteY110" fmla="*/ 3217217 h 6858000"/>
              <a:gd name="connsiteX111" fmla="*/ 770350 w 1605470"/>
              <a:gd name="connsiteY111" fmla="*/ 3216125 h 6858000"/>
              <a:gd name="connsiteX112" fmla="*/ 756043 w 1605470"/>
              <a:gd name="connsiteY112" fmla="*/ 3183755 h 6858000"/>
              <a:gd name="connsiteX113" fmla="*/ 756544 w 1605470"/>
              <a:gd name="connsiteY113" fmla="*/ 3178642 h 6858000"/>
              <a:gd name="connsiteX114" fmla="*/ 744144 w 1605470"/>
              <a:gd name="connsiteY114" fmla="*/ 3158586 h 6858000"/>
              <a:gd name="connsiteX115" fmla="*/ 739378 w 1605470"/>
              <a:gd name="connsiteY115" fmla="*/ 3147669 h 6858000"/>
              <a:gd name="connsiteX116" fmla="*/ 734648 w 1605470"/>
              <a:gd name="connsiteY116" fmla="*/ 3145733 h 6858000"/>
              <a:gd name="connsiteX117" fmla="*/ 729329 w 1605470"/>
              <a:gd name="connsiteY117" fmla="*/ 3129034 h 6858000"/>
              <a:gd name="connsiteX118" fmla="*/ 729994 w 1605470"/>
              <a:gd name="connsiteY118" fmla="*/ 3126682 h 6858000"/>
              <a:gd name="connsiteX119" fmla="*/ 720862 w 1605470"/>
              <a:gd name="connsiteY119" fmla="*/ 3114519 h 6858000"/>
              <a:gd name="connsiteX120" fmla="*/ 707471 w 1605470"/>
              <a:gd name="connsiteY120" fmla="*/ 3106272 h 6858000"/>
              <a:gd name="connsiteX121" fmla="*/ 680201 w 1605470"/>
              <a:gd name="connsiteY121" fmla="*/ 2958185 h 6858000"/>
              <a:gd name="connsiteX122" fmla="*/ 622815 w 1605470"/>
              <a:gd name="connsiteY122" fmla="*/ 2762989 h 6858000"/>
              <a:gd name="connsiteX123" fmla="*/ 571733 w 1605470"/>
              <a:gd name="connsiteY123" fmla="*/ 2554718 h 6858000"/>
              <a:gd name="connsiteX124" fmla="*/ 551827 w 1605470"/>
              <a:gd name="connsiteY124" fmla="*/ 2485734 h 6858000"/>
              <a:gd name="connsiteX125" fmla="*/ 542550 w 1605470"/>
              <a:gd name="connsiteY125" fmla="*/ 2447068 h 6858000"/>
              <a:gd name="connsiteX126" fmla="*/ 529511 w 1605470"/>
              <a:gd name="connsiteY126" fmla="*/ 2425819 h 6858000"/>
              <a:gd name="connsiteX127" fmla="*/ 528878 w 1605470"/>
              <a:gd name="connsiteY127" fmla="*/ 2408971 h 6858000"/>
              <a:gd name="connsiteX128" fmla="*/ 535510 w 1605470"/>
              <a:gd name="connsiteY128" fmla="*/ 2402874 h 6858000"/>
              <a:gd name="connsiteX129" fmla="*/ 538122 w 1605470"/>
              <a:gd name="connsiteY129" fmla="*/ 2381443 h 6858000"/>
              <a:gd name="connsiteX130" fmla="*/ 514451 w 1605470"/>
              <a:gd name="connsiteY130" fmla="*/ 2261920 h 6858000"/>
              <a:gd name="connsiteX131" fmla="*/ 486968 w 1605470"/>
              <a:gd name="connsiteY131" fmla="*/ 2182937 h 6858000"/>
              <a:gd name="connsiteX132" fmla="*/ 488555 w 1605470"/>
              <a:gd name="connsiteY132" fmla="*/ 2155135 h 6858000"/>
              <a:gd name="connsiteX133" fmla="*/ 486013 w 1605470"/>
              <a:gd name="connsiteY133" fmla="*/ 2118008 h 6858000"/>
              <a:gd name="connsiteX134" fmla="*/ 487006 w 1605470"/>
              <a:gd name="connsiteY134" fmla="*/ 2050531 h 6858000"/>
              <a:gd name="connsiteX135" fmla="*/ 478812 w 1605470"/>
              <a:gd name="connsiteY135" fmla="*/ 1963269 h 6858000"/>
              <a:gd name="connsiteX136" fmla="*/ 442619 w 1605470"/>
              <a:gd name="connsiteY136" fmla="*/ 1910499 h 6858000"/>
              <a:gd name="connsiteX137" fmla="*/ 446785 w 1605470"/>
              <a:gd name="connsiteY137" fmla="*/ 1903212 h 6858000"/>
              <a:gd name="connsiteX138" fmla="*/ 436547 w 1605470"/>
              <a:gd name="connsiteY138" fmla="*/ 1861531 h 6858000"/>
              <a:gd name="connsiteX139" fmla="*/ 390346 w 1605470"/>
              <a:gd name="connsiteY139" fmla="*/ 1732919 h 6858000"/>
              <a:gd name="connsiteX140" fmla="*/ 362657 w 1605470"/>
              <a:gd name="connsiteY140" fmla="*/ 1663540 h 6858000"/>
              <a:gd name="connsiteX141" fmla="*/ 361783 w 1605470"/>
              <a:gd name="connsiteY141" fmla="*/ 1615777 h 6858000"/>
              <a:gd name="connsiteX142" fmla="*/ 342578 w 1605470"/>
              <a:gd name="connsiteY142" fmla="*/ 1563678 h 6858000"/>
              <a:gd name="connsiteX143" fmla="*/ 355658 w 1605470"/>
              <a:gd name="connsiteY143" fmla="*/ 1519474 h 6858000"/>
              <a:gd name="connsiteX144" fmla="*/ 348400 w 1605470"/>
              <a:gd name="connsiteY144" fmla="*/ 1477995 h 6858000"/>
              <a:gd name="connsiteX145" fmla="*/ 334485 w 1605470"/>
              <a:gd name="connsiteY145" fmla="*/ 1373769 h 6858000"/>
              <a:gd name="connsiteX146" fmla="*/ 342792 w 1605470"/>
              <a:gd name="connsiteY146" fmla="*/ 1307086 h 6858000"/>
              <a:gd name="connsiteX147" fmla="*/ 343980 w 1605470"/>
              <a:gd name="connsiteY147" fmla="*/ 1189033 h 6858000"/>
              <a:gd name="connsiteX148" fmla="*/ 348665 w 1605470"/>
              <a:gd name="connsiteY148" fmla="*/ 1168288 h 6858000"/>
              <a:gd name="connsiteX149" fmla="*/ 340947 w 1605470"/>
              <a:gd name="connsiteY149" fmla="*/ 1142577 h 6858000"/>
              <a:gd name="connsiteX150" fmla="*/ 330253 w 1605470"/>
              <a:gd name="connsiteY150" fmla="*/ 1088484 h 6858000"/>
              <a:gd name="connsiteX151" fmla="*/ 318989 w 1605470"/>
              <a:gd name="connsiteY151" fmla="*/ 1016103 h 6858000"/>
              <a:gd name="connsiteX152" fmla="*/ 320445 w 1605470"/>
              <a:gd name="connsiteY152" fmla="*/ 932283 h 6858000"/>
              <a:gd name="connsiteX153" fmla="*/ 322681 w 1605470"/>
              <a:gd name="connsiteY153" fmla="*/ 915925 h 6858000"/>
              <a:gd name="connsiteX154" fmla="*/ 315310 w 1605470"/>
              <a:gd name="connsiteY154" fmla="*/ 896999 h 6858000"/>
              <a:gd name="connsiteX155" fmla="*/ 284718 w 1605470"/>
              <a:gd name="connsiteY155" fmla="*/ 821517 h 6858000"/>
              <a:gd name="connsiteX156" fmla="*/ 263668 w 1605470"/>
              <a:gd name="connsiteY156" fmla="*/ 751353 h 6858000"/>
              <a:gd name="connsiteX157" fmla="*/ 263226 w 1605470"/>
              <a:gd name="connsiteY157" fmla="*/ 721230 h 6858000"/>
              <a:gd name="connsiteX158" fmla="*/ 248897 w 1605470"/>
              <a:gd name="connsiteY158" fmla="*/ 681659 h 6858000"/>
              <a:gd name="connsiteX159" fmla="*/ 234316 w 1605470"/>
              <a:gd name="connsiteY159" fmla="*/ 635218 h 6858000"/>
              <a:gd name="connsiteX160" fmla="*/ 239327 w 1605470"/>
              <a:gd name="connsiteY160" fmla="*/ 613763 h 6858000"/>
              <a:gd name="connsiteX161" fmla="*/ 225269 w 1605470"/>
              <a:gd name="connsiteY161" fmla="*/ 598582 h 6858000"/>
              <a:gd name="connsiteX162" fmla="*/ 224950 w 1605470"/>
              <a:gd name="connsiteY162" fmla="*/ 576846 h 6858000"/>
              <a:gd name="connsiteX163" fmla="*/ 204576 w 1605470"/>
              <a:gd name="connsiteY163" fmla="*/ 530055 h 6858000"/>
              <a:gd name="connsiteX164" fmla="*/ 219064 w 1605470"/>
              <a:gd name="connsiteY164" fmla="*/ 469651 h 6858000"/>
              <a:gd name="connsiteX165" fmla="*/ 195012 w 1605470"/>
              <a:gd name="connsiteY165" fmla="*/ 448559 h 6858000"/>
              <a:gd name="connsiteX166" fmla="*/ 201434 w 1605470"/>
              <a:gd name="connsiteY166" fmla="*/ 441529 h 6858000"/>
              <a:gd name="connsiteX167" fmla="*/ 200655 w 1605470"/>
              <a:gd name="connsiteY167" fmla="*/ 428927 h 6858000"/>
              <a:gd name="connsiteX168" fmla="*/ 190059 w 1605470"/>
              <a:gd name="connsiteY168" fmla="*/ 430161 h 6858000"/>
              <a:gd name="connsiteX169" fmla="*/ 167079 w 1605470"/>
              <a:gd name="connsiteY169" fmla="*/ 367211 h 6858000"/>
              <a:gd name="connsiteX170" fmla="*/ 124571 w 1605470"/>
              <a:gd name="connsiteY170" fmla="*/ 302178 h 6858000"/>
              <a:gd name="connsiteX171" fmla="*/ 103243 w 1605470"/>
              <a:gd name="connsiteY171" fmla="*/ 211375 h 6858000"/>
              <a:gd name="connsiteX172" fmla="*/ 94571 w 1605470"/>
              <a:gd name="connsiteY172" fmla="*/ 184179 h 6858000"/>
              <a:gd name="connsiteX173" fmla="*/ 13437 w 1605470"/>
              <a:gd name="connsiteY173" fmla="*/ 19287 h 6858000"/>
              <a:gd name="connsiteX174" fmla="*/ 0 w 1605470"/>
              <a:gd name="connsiteY17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87214 w 1605470"/>
              <a:gd name="connsiteY41" fmla="*/ 5451511 h 6858000"/>
              <a:gd name="connsiteX42" fmla="*/ 608019 w 1605470"/>
              <a:gd name="connsiteY42" fmla="*/ 5385461 h 6858000"/>
              <a:gd name="connsiteX43" fmla="*/ 622750 w 1605470"/>
              <a:gd name="connsiteY43" fmla="*/ 5363084 h 6858000"/>
              <a:gd name="connsiteX44" fmla="*/ 638731 w 1605470"/>
              <a:gd name="connsiteY44" fmla="*/ 5330009 h 6858000"/>
              <a:gd name="connsiteX45" fmla="*/ 672224 w 1605470"/>
              <a:gd name="connsiteY45" fmla="*/ 5273739 h 6858000"/>
              <a:gd name="connsiteX46" fmla="*/ 681823 w 1605470"/>
              <a:gd name="connsiteY46" fmla="*/ 5241779 h 6858000"/>
              <a:gd name="connsiteX47" fmla="*/ 693049 w 1605470"/>
              <a:gd name="connsiteY47" fmla="*/ 5225268 h 6858000"/>
              <a:gd name="connsiteX48" fmla="*/ 694069 w 1605470"/>
              <a:gd name="connsiteY48" fmla="*/ 5217684 h 6858000"/>
              <a:gd name="connsiteX49" fmla="*/ 701410 w 1605470"/>
              <a:gd name="connsiteY49" fmla="*/ 5193377 h 6858000"/>
              <a:gd name="connsiteX50" fmla="*/ 704713 w 1605470"/>
              <a:gd name="connsiteY50" fmla="*/ 5179288 h 6858000"/>
              <a:gd name="connsiteX51" fmla="*/ 705697 w 1605470"/>
              <a:gd name="connsiteY51" fmla="*/ 5173621 h 6858000"/>
              <a:gd name="connsiteX52" fmla="*/ 701331 w 1605470"/>
              <a:gd name="connsiteY52" fmla="*/ 5159961 h 6858000"/>
              <a:gd name="connsiteX53" fmla="*/ 708008 w 1605470"/>
              <a:gd name="connsiteY53" fmla="*/ 5144295 h 6858000"/>
              <a:gd name="connsiteX54" fmla="*/ 704941 w 1605470"/>
              <a:gd name="connsiteY54" fmla="*/ 5125185 h 6858000"/>
              <a:gd name="connsiteX55" fmla="*/ 711771 w 1605470"/>
              <a:gd name="connsiteY55" fmla="*/ 5121884 h 6858000"/>
              <a:gd name="connsiteX56" fmla="*/ 718807 w 1605470"/>
              <a:gd name="connsiteY56" fmla="*/ 5067850 h 6858000"/>
              <a:gd name="connsiteX57" fmla="*/ 721538 w 1605470"/>
              <a:gd name="connsiteY57" fmla="*/ 5060861 h 6858000"/>
              <a:gd name="connsiteX58" fmla="*/ 718242 w 1605470"/>
              <a:gd name="connsiteY58" fmla="*/ 5034192 h 6858000"/>
              <a:gd name="connsiteX59" fmla="*/ 719796 w 1605470"/>
              <a:gd name="connsiteY59" fmla="*/ 4993030 h 6858000"/>
              <a:gd name="connsiteX60" fmla="*/ 726705 w 1605470"/>
              <a:gd name="connsiteY60" fmla="*/ 4946844 h 6858000"/>
              <a:gd name="connsiteX61" fmla="*/ 722561 w 1605470"/>
              <a:gd name="connsiteY61" fmla="*/ 4932692 h 6858000"/>
              <a:gd name="connsiteX62" fmla="*/ 724935 w 1605470"/>
              <a:gd name="connsiteY62" fmla="*/ 4821504 h 6858000"/>
              <a:gd name="connsiteX63" fmla="*/ 732118 w 1605470"/>
              <a:gd name="connsiteY63" fmla="*/ 4801535 h 6858000"/>
              <a:gd name="connsiteX64" fmla="*/ 739787 w 1605470"/>
              <a:gd name="connsiteY64" fmla="*/ 4797794 h 6858000"/>
              <a:gd name="connsiteX65" fmla="*/ 741081 w 1605470"/>
              <a:gd name="connsiteY65" fmla="*/ 4784526 h 6858000"/>
              <a:gd name="connsiteX66" fmla="*/ 742865 w 1605470"/>
              <a:gd name="connsiteY66" fmla="*/ 4781211 h 6858000"/>
              <a:gd name="connsiteX67" fmla="*/ 751652 w 1605470"/>
              <a:gd name="connsiteY67" fmla="*/ 4761984 h 6858000"/>
              <a:gd name="connsiteX68" fmla="*/ 747700 w 1605470"/>
              <a:gd name="connsiteY68" fmla="*/ 4690749 h 6858000"/>
              <a:gd name="connsiteX69" fmla="*/ 743180 w 1605470"/>
              <a:gd name="connsiteY69" fmla="*/ 4584173 h 6858000"/>
              <a:gd name="connsiteX70" fmla="*/ 738263 w 1605470"/>
              <a:gd name="connsiteY70" fmla="*/ 4444346 h 6858000"/>
              <a:gd name="connsiteX71" fmla="*/ 756542 w 1605470"/>
              <a:gd name="connsiteY71" fmla="*/ 4350346 h 6858000"/>
              <a:gd name="connsiteX72" fmla="*/ 715481 w 1605470"/>
              <a:gd name="connsiteY72" fmla="*/ 4214165 h 6858000"/>
              <a:gd name="connsiteX73" fmla="*/ 719554 w 1605470"/>
              <a:gd name="connsiteY73" fmla="*/ 4090296 h 6858000"/>
              <a:gd name="connsiteX74" fmla="*/ 704810 w 1605470"/>
              <a:gd name="connsiteY74" fmla="*/ 4033999 h 6858000"/>
              <a:gd name="connsiteX75" fmla="*/ 705959 w 1605470"/>
              <a:gd name="connsiteY75" fmla="*/ 4031933 h 6858000"/>
              <a:gd name="connsiteX76" fmla="*/ 704535 w 1605470"/>
              <a:gd name="connsiteY76" fmla="*/ 4013953 h 6858000"/>
              <a:gd name="connsiteX77" fmla="*/ 700443 w 1605470"/>
              <a:gd name="connsiteY77" fmla="*/ 4010511 h 6858000"/>
              <a:gd name="connsiteX78" fmla="*/ 698282 w 1605470"/>
              <a:gd name="connsiteY78" fmla="*/ 3998331 h 6858000"/>
              <a:gd name="connsiteX79" fmla="*/ 690830 w 1605470"/>
              <a:gd name="connsiteY79" fmla="*/ 3974753 h 6858000"/>
              <a:gd name="connsiteX80" fmla="*/ 692428 w 1605470"/>
              <a:gd name="connsiteY80" fmla="*/ 3969950 h 6858000"/>
              <a:gd name="connsiteX81" fmla="*/ 685850 w 1605470"/>
              <a:gd name="connsiteY81" fmla="*/ 3933779 h 6858000"/>
              <a:gd name="connsiteX82" fmla="*/ 687181 w 1605470"/>
              <a:gd name="connsiteY82" fmla="*/ 3933093 h 6858000"/>
              <a:gd name="connsiteX83" fmla="*/ 691535 w 1605470"/>
              <a:gd name="connsiteY83" fmla="*/ 3922082 h 6858000"/>
              <a:gd name="connsiteX84" fmla="*/ 696613 w 1605470"/>
              <a:gd name="connsiteY84" fmla="*/ 3901461 h 6858000"/>
              <a:gd name="connsiteX85" fmla="*/ 719207 w 1605470"/>
              <a:gd name="connsiteY85" fmla="*/ 3813873 h 6858000"/>
              <a:gd name="connsiteX86" fmla="*/ 718632 w 1605470"/>
              <a:gd name="connsiteY86" fmla="*/ 3806161 h 6858000"/>
              <a:gd name="connsiteX87" fmla="*/ 718939 w 1605470"/>
              <a:gd name="connsiteY87" fmla="*/ 3805957 h 6858000"/>
              <a:gd name="connsiteX88" fmla="*/ 718966 w 1605470"/>
              <a:gd name="connsiteY88" fmla="*/ 3797724 h 6858000"/>
              <a:gd name="connsiteX89" fmla="*/ 717581 w 1605470"/>
              <a:gd name="connsiteY89" fmla="*/ 3792098 h 6858000"/>
              <a:gd name="connsiteX90" fmla="*/ 716465 w 1605470"/>
              <a:gd name="connsiteY90" fmla="*/ 3777135 h 6858000"/>
              <a:gd name="connsiteX91" fmla="*/ 718198 w 1605470"/>
              <a:gd name="connsiteY91" fmla="*/ 3771656 h 6858000"/>
              <a:gd name="connsiteX92" fmla="*/ 721941 w 1605470"/>
              <a:gd name="connsiteY92" fmla="*/ 3769007 h 6858000"/>
              <a:gd name="connsiteX93" fmla="*/ 721407 w 1605470"/>
              <a:gd name="connsiteY93" fmla="*/ 3767709 h 6858000"/>
              <a:gd name="connsiteX94" fmla="*/ 730103 w 1605470"/>
              <a:gd name="connsiteY94" fmla="*/ 3738082 h 6858000"/>
              <a:gd name="connsiteX95" fmla="*/ 737449 w 1605470"/>
              <a:gd name="connsiteY95" fmla="*/ 3673397 h 6858000"/>
              <a:gd name="connsiteX96" fmla="*/ 736745 w 1605470"/>
              <a:gd name="connsiteY96" fmla="*/ 3637109 h 6858000"/>
              <a:gd name="connsiteX97" fmla="*/ 740188 w 1605470"/>
              <a:gd name="connsiteY97" fmla="*/ 3536883 h 6858000"/>
              <a:gd name="connsiteX98" fmla="*/ 747726 w 1605470"/>
              <a:gd name="connsiteY98" fmla="*/ 3435652 h 6858000"/>
              <a:gd name="connsiteX99" fmla="*/ 774383 w 1605470"/>
              <a:gd name="connsiteY99" fmla="*/ 3381564 h 6858000"/>
              <a:gd name="connsiteX100" fmla="*/ 774870 w 1605470"/>
              <a:gd name="connsiteY100" fmla="*/ 3375761 h 6858000"/>
              <a:gd name="connsiteX101" fmla="*/ 770510 w 1605470"/>
              <a:gd name="connsiteY101" fmla="*/ 3361844 h 6858000"/>
              <a:gd name="connsiteX102" fmla="*/ 767933 w 1605470"/>
              <a:gd name="connsiteY102" fmla="*/ 3356929 h 6858000"/>
              <a:gd name="connsiteX103" fmla="*/ 766158 w 1605470"/>
              <a:gd name="connsiteY103" fmla="*/ 3349058 h 6858000"/>
              <a:gd name="connsiteX104" fmla="*/ 766414 w 1605470"/>
              <a:gd name="connsiteY104" fmla="*/ 3348763 h 6858000"/>
              <a:gd name="connsiteX105" fmla="*/ 764166 w 1605470"/>
              <a:gd name="connsiteY105" fmla="*/ 3341588 h 6858000"/>
              <a:gd name="connsiteX106" fmla="*/ 749397 w 1605470"/>
              <a:gd name="connsiteY106" fmla="*/ 3307769 h 6858000"/>
              <a:gd name="connsiteX107" fmla="*/ 766960 w 1605470"/>
              <a:gd name="connsiteY107" fmla="*/ 3250522 h 6858000"/>
              <a:gd name="connsiteX108" fmla="*/ 767385 w 1605470"/>
              <a:gd name="connsiteY108" fmla="*/ 3229163 h 6858000"/>
              <a:gd name="connsiteX109" fmla="*/ 769208 w 1605470"/>
              <a:gd name="connsiteY109" fmla="*/ 3217217 h 6858000"/>
              <a:gd name="connsiteX110" fmla="*/ 770350 w 1605470"/>
              <a:gd name="connsiteY110" fmla="*/ 3216125 h 6858000"/>
              <a:gd name="connsiteX111" fmla="*/ 756043 w 1605470"/>
              <a:gd name="connsiteY111" fmla="*/ 3183755 h 6858000"/>
              <a:gd name="connsiteX112" fmla="*/ 756544 w 1605470"/>
              <a:gd name="connsiteY112" fmla="*/ 3178642 h 6858000"/>
              <a:gd name="connsiteX113" fmla="*/ 744144 w 1605470"/>
              <a:gd name="connsiteY113" fmla="*/ 3158586 h 6858000"/>
              <a:gd name="connsiteX114" fmla="*/ 739378 w 1605470"/>
              <a:gd name="connsiteY114" fmla="*/ 3147669 h 6858000"/>
              <a:gd name="connsiteX115" fmla="*/ 734648 w 1605470"/>
              <a:gd name="connsiteY115" fmla="*/ 3145733 h 6858000"/>
              <a:gd name="connsiteX116" fmla="*/ 729329 w 1605470"/>
              <a:gd name="connsiteY116" fmla="*/ 3129034 h 6858000"/>
              <a:gd name="connsiteX117" fmla="*/ 729994 w 1605470"/>
              <a:gd name="connsiteY117" fmla="*/ 3126682 h 6858000"/>
              <a:gd name="connsiteX118" fmla="*/ 720862 w 1605470"/>
              <a:gd name="connsiteY118" fmla="*/ 3114519 h 6858000"/>
              <a:gd name="connsiteX119" fmla="*/ 707471 w 1605470"/>
              <a:gd name="connsiteY119" fmla="*/ 3106272 h 6858000"/>
              <a:gd name="connsiteX120" fmla="*/ 680201 w 1605470"/>
              <a:gd name="connsiteY120" fmla="*/ 2958185 h 6858000"/>
              <a:gd name="connsiteX121" fmla="*/ 622815 w 1605470"/>
              <a:gd name="connsiteY121" fmla="*/ 2762989 h 6858000"/>
              <a:gd name="connsiteX122" fmla="*/ 571733 w 1605470"/>
              <a:gd name="connsiteY122" fmla="*/ 2554718 h 6858000"/>
              <a:gd name="connsiteX123" fmla="*/ 551827 w 1605470"/>
              <a:gd name="connsiteY123" fmla="*/ 2485734 h 6858000"/>
              <a:gd name="connsiteX124" fmla="*/ 542550 w 1605470"/>
              <a:gd name="connsiteY124" fmla="*/ 2447068 h 6858000"/>
              <a:gd name="connsiteX125" fmla="*/ 529511 w 1605470"/>
              <a:gd name="connsiteY125" fmla="*/ 2425819 h 6858000"/>
              <a:gd name="connsiteX126" fmla="*/ 528878 w 1605470"/>
              <a:gd name="connsiteY126" fmla="*/ 2408971 h 6858000"/>
              <a:gd name="connsiteX127" fmla="*/ 535510 w 1605470"/>
              <a:gd name="connsiteY127" fmla="*/ 2402874 h 6858000"/>
              <a:gd name="connsiteX128" fmla="*/ 538122 w 1605470"/>
              <a:gd name="connsiteY128" fmla="*/ 2381443 h 6858000"/>
              <a:gd name="connsiteX129" fmla="*/ 514451 w 1605470"/>
              <a:gd name="connsiteY129" fmla="*/ 2261920 h 6858000"/>
              <a:gd name="connsiteX130" fmla="*/ 486968 w 1605470"/>
              <a:gd name="connsiteY130" fmla="*/ 2182937 h 6858000"/>
              <a:gd name="connsiteX131" fmla="*/ 488555 w 1605470"/>
              <a:gd name="connsiteY131" fmla="*/ 2155135 h 6858000"/>
              <a:gd name="connsiteX132" fmla="*/ 486013 w 1605470"/>
              <a:gd name="connsiteY132" fmla="*/ 2118008 h 6858000"/>
              <a:gd name="connsiteX133" fmla="*/ 487006 w 1605470"/>
              <a:gd name="connsiteY133" fmla="*/ 2050531 h 6858000"/>
              <a:gd name="connsiteX134" fmla="*/ 478812 w 1605470"/>
              <a:gd name="connsiteY134" fmla="*/ 1963269 h 6858000"/>
              <a:gd name="connsiteX135" fmla="*/ 442619 w 1605470"/>
              <a:gd name="connsiteY135" fmla="*/ 1910499 h 6858000"/>
              <a:gd name="connsiteX136" fmla="*/ 446785 w 1605470"/>
              <a:gd name="connsiteY136" fmla="*/ 1903212 h 6858000"/>
              <a:gd name="connsiteX137" fmla="*/ 436547 w 1605470"/>
              <a:gd name="connsiteY137" fmla="*/ 1861531 h 6858000"/>
              <a:gd name="connsiteX138" fmla="*/ 390346 w 1605470"/>
              <a:gd name="connsiteY138" fmla="*/ 1732919 h 6858000"/>
              <a:gd name="connsiteX139" fmla="*/ 362657 w 1605470"/>
              <a:gd name="connsiteY139" fmla="*/ 1663540 h 6858000"/>
              <a:gd name="connsiteX140" fmla="*/ 361783 w 1605470"/>
              <a:gd name="connsiteY140" fmla="*/ 1615777 h 6858000"/>
              <a:gd name="connsiteX141" fmla="*/ 342578 w 1605470"/>
              <a:gd name="connsiteY141" fmla="*/ 1563678 h 6858000"/>
              <a:gd name="connsiteX142" fmla="*/ 355658 w 1605470"/>
              <a:gd name="connsiteY142" fmla="*/ 1519474 h 6858000"/>
              <a:gd name="connsiteX143" fmla="*/ 348400 w 1605470"/>
              <a:gd name="connsiteY143" fmla="*/ 1477995 h 6858000"/>
              <a:gd name="connsiteX144" fmla="*/ 334485 w 1605470"/>
              <a:gd name="connsiteY144" fmla="*/ 1373769 h 6858000"/>
              <a:gd name="connsiteX145" fmla="*/ 342792 w 1605470"/>
              <a:gd name="connsiteY145" fmla="*/ 1307086 h 6858000"/>
              <a:gd name="connsiteX146" fmla="*/ 343980 w 1605470"/>
              <a:gd name="connsiteY146" fmla="*/ 1189033 h 6858000"/>
              <a:gd name="connsiteX147" fmla="*/ 348665 w 1605470"/>
              <a:gd name="connsiteY147" fmla="*/ 1168288 h 6858000"/>
              <a:gd name="connsiteX148" fmla="*/ 340947 w 1605470"/>
              <a:gd name="connsiteY148" fmla="*/ 1142577 h 6858000"/>
              <a:gd name="connsiteX149" fmla="*/ 330253 w 1605470"/>
              <a:gd name="connsiteY149" fmla="*/ 1088484 h 6858000"/>
              <a:gd name="connsiteX150" fmla="*/ 318989 w 1605470"/>
              <a:gd name="connsiteY150" fmla="*/ 1016103 h 6858000"/>
              <a:gd name="connsiteX151" fmla="*/ 320445 w 1605470"/>
              <a:gd name="connsiteY151" fmla="*/ 932283 h 6858000"/>
              <a:gd name="connsiteX152" fmla="*/ 322681 w 1605470"/>
              <a:gd name="connsiteY152" fmla="*/ 915925 h 6858000"/>
              <a:gd name="connsiteX153" fmla="*/ 315310 w 1605470"/>
              <a:gd name="connsiteY153" fmla="*/ 896999 h 6858000"/>
              <a:gd name="connsiteX154" fmla="*/ 284718 w 1605470"/>
              <a:gd name="connsiteY154" fmla="*/ 821517 h 6858000"/>
              <a:gd name="connsiteX155" fmla="*/ 263668 w 1605470"/>
              <a:gd name="connsiteY155" fmla="*/ 751353 h 6858000"/>
              <a:gd name="connsiteX156" fmla="*/ 263226 w 1605470"/>
              <a:gd name="connsiteY156" fmla="*/ 721230 h 6858000"/>
              <a:gd name="connsiteX157" fmla="*/ 248897 w 1605470"/>
              <a:gd name="connsiteY157" fmla="*/ 681659 h 6858000"/>
              <a:gd name="connsiteX158" fmla="*/ 234316 w 1605470"/>
              <a:gd name="connsiteY158" fmla="*/ 635218 h 6858000"/>
              <a:gd name="connsiteX159" fmla="*/ 239327 w 1605470"/>
              <a:gd name="connsiteY159" fmla="*/ 613763 h 6858000"/>
              <a:gd name="connsiteX160" fmla="*/ 225269 w 1605470"/>
              <a:gd name="connsiteY160" fmla="*/ 598582 h 6858000"/>
              <a:gd name="connsiteX161" fmla="*/ 224950 w 1605470"/>
              <a:gd name="connsiteY161" fmla="*/ 576846 h 6858000"/>
              <a:gd name="connsiteX162" fmla="*/ 204576 w 1605470"/>
              <a:gd name="connsiteY162" fmla="*/ 530055 h 6858000"/>
              <a:gd name="connsiteX163" fmla="*/ 219064 w 1605470"/>
              <a:gd name="connsiteY163" fmla="*/ 469651 h 6858000"/>
              <a:gd name="connsiteX164" fmla="*/ 195012 w 1605470"/>
              <a:gd name="connsiteY164" fmla="*/ 448559 h 6858000"/>
              <a:gd name="connsiteX165" fmla="*/ 201434 w 1605470"/>
              <a:gd name="connsiteY165" fmla="*/ 441529 h 6858000"/>
              <a:gd name="connsiteX166" fmla="*/ 200655 w 1605470"/>
              <a:gd name="connsiteY166" fmla="*/ 428927 h 6858000"/>
              <a:gd name="connsiteX167" fmla="*/ 190059 w 1605470"/>
              <a:gd name="connsiteY167" fmla="*/ 430161 h 6858000"/>
              <a:gd name="connsiteX168" fmla="*/ 167079 w 1605470"/>
              <a:gd name="connsiteY168" fmla="*/ 367211 h 6858000"/>
              <a:gd name="connsiteX169" fmla="*/ 124571 w 1605470"/>
              <a:gd name="connsiteY169" fmla="*/ 302178 h 6858000"/>
              <a:gd name="connsiteX170" fmla="*/ 103243 w 1605470"/>
              <a:gd name="connsiteY170" fmla="*/ 211375 h 6858000"/>
              <a:gd name="connsiteX171" fmla="*/ 94571 w 1605470"/>
              <a:gd name="connsiteY171" fmla="*/ 184179 h 6858000"/>
              <a:gd name="connsiteX172" fmla="*/ 13437 w 1605470"/>
              <a:gd name="connsiteY172" fmla="*/ 19287 h 6858000"/>
              <a:gd name="connsiteX173" fmla="*/ 0 w 1605470"/>
              <a:gd name="connsiteY17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08019 w 1605470"/>
              <a:gd name="connsiteY42" fmla="*/ 5385461 h 6858000"/>
              <a:gd name="connsiteX43" fmla="*/ 622750 w 1605470"/>
              <a:gd name="connsiteY43" fmla="*/ 5363084 h 6858000"/>
              <a:gd name="connsiteX44" fmla="*/ 638731 w 1605470"/>
              <a:gd name="connsiteY44" fmla="*/ 5330009 h 6858000"/>
              <a:gd name="connsiteX45" fmla="*/ 672224 w 1605470"/>
              <a:gd name="connsiteY45" fmla="*/ 5273739 h 6858000"/>
              <a:gd name="connsiteX46" fmla="*/ 681823 w 1605470"/>
              <a:gd name="connsiteY46" fmla="*/ 5241779 h 6858000"/>
              <a:gd name="connsiteX47" fmla="*/ 693049 w 1605470"/>
              <a:gd name="connsiteY47" fmla="*/ 5225268 h 6858000"/>
              <a:gd name="connsiteX48" fmla="*/ 694069 w 1605470"/>
              <a:gd name="connsiteY48" fmla="*/ 5217684 h 6858000"/>
              <a:gd name="connsiteX49" fmla="*/ 701410 w 1605470"/>
              <a:gd name="connsiteY49" fmla="*/ 5193377 h 6858000"/>
              <a:gd name="connsiteX50" fmla="*/ 704713 w 1605470"/>
              <a:gd name="connsiteY50" fmla="*/ 5179288 h 6858000"/>
              <a:gd name="connsiteX51" fmla="*/ 705697 w 1605470"/>
              <a:gd name="connsiteY51" fmla="*/ 5173621 h 6858000"/>
              <a:gd name="connsiteX52" fmla="*/ 701331 w 1605470"/>
              <a:gd name="connsiteY52" fmla="*/ 5159961 h 6858000"/>
              <a:gd name="connsiteX53" fmla="*/ 708008 w 1605470"/>
              <a:gd name="connsiteY53" fmla="*/ 5144295 h 6858000"/>
              <a:gd name="connsiteX54" fmla="*/ 704941 w 1605470"/>
              <a:gd name="connsiteY54" fmla="*/ 5125185 h 6858000"/>
              <a:gd name="connsiteX55" fmla="*/ 711771 w 1605470"/>
              <a:gd name="connsiteY55" fmla="*/ 5121884 h 6858000"/>
              <a:gd name="connsiteX56" fmla="*/ 718807 w 1605470"/>
              <a:gd name="connsiteY56" fmla="*/ 5067850 h 6858000"/>
              <a:gd name="connsiteX57" fmla="*/ 721538 w 1605470"/>
              <a:gd name="connsiteY57" fmla="*/ 5060861 h 6858000"/>
              <a:gd name="connsiteX58" fmla="*/ 718242 w 1605470"/>
              <a:gd name="connsiteY58" fmla="*/ 5034192 h 6858000"/>
              <a:gd name="connsiteX59" fmla="*/ 719796 w 1605470"/>
              <a:gd name="connsiteY59" fmla="*/ 4993030 h 6858000"/>
              <a:gd name="connsiteX60" fmla="*/ 726705 w 1605470"/>
              <a:gd name="connsiteY60" fmla="*/ 4946844 h 6858000"/>
              <a:gd name="connsiteX61" fmla="*/ 722561 w 1605470"/>
              <a:gd name="connsiteY61" fmla="*/ 4932692 h 6858000"/>
              <a:gd name="connsiteX62" fmla="*/ 724935 w 1605470"/>
              <a:gd name="connsiteY62" fmla="*/ 4821504 h 6858000"/>
              <a:gd name="connsiteX63" fmla="*/ 732118 w 1605470"/>
              <a:gd name="connsiteY63" fmla="*/ 4801535 h 6858000"/>
              <a:gd name="connsiteX64" fmla="*/ 739787 w 1605470"/>
              <a:gd name="connsiteY64" fmla="*/ 4797794 h 6858000"/>
              <a:gd name="connsiteX65" fmla="*/ 741081 w 1605470"/>
              <a:gd name="connsiteY65" fmla="*/ 4784526 h 6858000"/>
              <a:gd name="connsiteX66" fmla="*/ 742865 w 1605470"/>
              <a:gd name="connsiteY66" fmla="*/ 4781211 h 6858000"/>
              <a:gd name="connsiteX67" fmla="*/ 751652 w 1605470"/>
              <a:gd name="connsiteY67" fmla="*/ 4761984 h 6858000"/>
              <a:gd name="connsiteX68" fmla="*/ 747700 w 1605470"/>
              <a:gd name="connsiteY68" fmla="*/ 4690749 h 6858000"/>
              <a:gd name="connsiteX69" fmla="*/ 743180 w 1605470"/>
              <a:gd name="connsiteY69" fmla="*/ 4584173 h 6858000"/>
              <a:gd name="connsiteX70" fmla="*/ 738263 w 1605470"/>
              <a:gd name="connsiteY70" fmla="*/ 4444346 h 6858000"/>
              <a:gd name="connsiteX71" fmla="*/ 756542 w 1605470"/>
              <a:gd name="connsiteY71" fmla="*/ 4350346 h 6858000"/>
              <a:gd name="connsiteX72" fmla="*/ 715481 w 1605470"/>
              <a:gd name="connsiteY72" fmla="*/ 4214165 h 6858000"/>
              <a:gd name="connsiteX73" fmla="*/ 719554 w 1605470"/>
              <a:gd name="connsiteY73" fmla="*/ 4090296 h 6858000"/>
              <a:gd name="connsiteX74" fmla="*/ 704810 w 1605470"/>
              <a:gd name="connsiteY74" fmla="*/ 4033999 h 6858000"/>
              <a:gd name="connsiteX75" fmla="*/ 705959 w 1605470"/>
              <a:gd name="connsiteY75" fmla="*/ 4031933 h 6858000"/>
              <a:gd name="connsiteX76" fmla="*/ 704535 w 1605470"/>
              <a:gd name="connsiteY76" fmla="*/ 4013953 h 6858000"/>
              <a:gd name="connsiteX77" fmla="*/ 700443 w 1605470"/>
              <a:gd name="connsiteY77" fmla="*/ 4010511 h 6858000"/>
              <a:gd name="connsiteX78" fmla="*/ 698282 w 1605470"/>
              <a:gd name="connsiteY78" fmla="*/ 3998331 h 6858000"/>
              <a:gd name="connsiteX79" fmla="*/ 690830 w 1605470"/>
              <a:gd name="connsiteY79" fmla="*/ 3974753 h 6858000"/>
              <a:gd name="connsiteX80" fmla="*/ 692428 w 1605470"/>
              <a:gd name="connsiteY80" fmla="*/ 3969950 h 6858000"/>
              <a:gd name="connsiteX81" fmla="*/ 685850 w 1605470"/>
              <a:gd name="connsiteY81" fmla="*/ 3933779 h 6858000"/>
              <a:gd name="connsiteX82" fmla="*/ 687181 w 1605470"/>
              <a:gd name="connsiteY82" fmla="*/ 3933093 h 6858000"/>
              <a:gd name="connsiteX83" fmla="*/ 691535 w 1605470"/>
              <a:gd name="connsiteY83" fmla="*/ 3922082 h 6858000"/>
              <a:gd name="connsiteX84" fmla="*/ 696613 w 1605470"/>
              <a:gd name="connsiteY84" fmla="*/ 3901461 h 6858000"/>
              <a:gd name="connsiteX85" fmla="*/ 719207 w 1605470"/>
              <a:gd name="connsiteY85" fmla="*/ 3813873 h 6858000"/>
              <a:gd name="connsiteX86" fmla="*/ 718632 w 1605470"/>
              <a:gd name="connsiteY86" fmla="*/ 3806161 h 6858000"/>
              <a:gd name="connsiteX87" fmla="*/ 718939 w 1605470"/>
              <a:gd name="connsiteY87" fmla="*/ 3805957 h 6858000"/>
              <a:gd name="connsiteX88" fmla="*/ 718966 w 1605470"/>
              <a:gd name="connsiteY88" fmla="*/ 3797724 h 6858000"/>
              <a:gd name="connsiteX89" fmla="*/ 717581 w 1605470"/>
              <a:gd name="connsiteY89" fmla="*/ 3792098 h 6858000"/>
              <a:gd name="connsiteX90" fmla="*/ 716465 w 1605470"/>
              <a:gd name="connsiteY90" fmla="*/ 3777135 h 6858000"/>
              <a:gd name="connsiteX91" fmla="*/ 718198 w 1605470"/>
              <a:gd name="connsiteY91" fmla="*/ 3771656 h 6858000"/>
              <a:gd name="connsiteX92" fmla="*/ 721941 w 1605470"/>
              <a:gd name="connsiteY92" fmla="*/ 3769007 h 6858000"/>
              <a:gd name="connsiteX93" fmla="*/ 721407 w 1605470"/>
              <a:gd name="connsiteY93" fmla="*/ 3767709 h 6858000"/>
              <a:gd name="connsiteX94" fmla="*/ 730103 w 1605470"/>
              <a:gd name="connsiteY94" fmla="*/ 3738082 h 6858000"/>
              <a:gd name="connsiteX95" fmla="*/ 737449 w 1605470"/>
              <a:gd name="connsiteY95" fmla="*/ 3673397 h 6858000"/>
              <a:gd name="connsiteX96" fmla="*/ 736745 w 1605470"/>
              <a:gd name="connsiteY96" fmla="*/ 3637109 h 6858000"/>
              <a:gd name="connsiteX97" fmla="*/ 740188 w 1605470"/>
              <a:gd name="connsiteY97" fmla="*/ 3536883 h 6858000"/>
              <a:gd name="connsiteX98" fmla="*/ 747726 w 1605470"/>
              <a:gd name="connsiteY98" fmla="*/ 3435652 h 6858000"/>
              <a:gd name="connsiteX99" fmla="*/ 774383 w 1605470"/>
              <a:gd name="connsiteY99" fmla="*/ 3381564 h 6858000"/>
              <a:gd name="connsiteX100" fmla="*/ 774870 w 1605470"/>
              <a:gd name="connsiteY100" fmla="*/ 3375761 h 6858000"/>
              <a:gd name="connsiteX101" fmla="*/ 770510 w 1605470"/>
              <a:gd name="connsiteY101" fmla="*/ 3361844 h 6858000"/>
              <a:gd name="connsiteX102" fmla="*/ 767933 w 1605470"/>
              <a:gd name="connsiteY102" fmla="*/ 3356929 h 6858000"/>
              <a:gd name="connsiteX103" fmla="*/ 766158 w 1605470"/>
              <a:gd name="connsiteY103" fmla="*/ 3349058 h 6858000"/>
              <a:gd name="connsiteX104" fmla="*/ 766414 w 1605470"/>
              <a:gd name="connsiteY104" fmla="*/ 3348763 h 6858000"/>
              <a:gd name="connsiteX105" fmla="*/ 764166 w 1605470"/>
              <a:gd name="connsiteY105" fmla="*/ 3341588 h 6858000"/>
              <a:gd name="connsiteX106" fmla="*/ 749397 w 1605470"/>
              <a:gd name="connsiteY106" fmla="*/ 3307769 h 6858000"/>
              <a:gd name="connsiteX107" fmla="*/ 766960 w 1605470"/>
              <a:gd name="connsiteY107" fmla="*/ 3250522 h 6858000"/>
              <a:gd name="connsiteX108" fmla="*/ 767385 w 1605470"/>
              <a:gd name="connsiteY108" fmla="*/ 3229163 h 6858000"/>
              <a:gd name="connsiteX109" fmla="*/ 769208 w 1605470"/>
              <a:gd name="connsiteY109" fmla="*/ 3217217 h 6858000"/>
              <a:gd name="connsiteX110" fmla="*/ 770350 w 1605470"/>
              <a:gd name="connsiteY110" fmla="*/ 3216125 h 6858000"/>
              <a:gd name="connsiteX111" fmla="*/ 756043 w 1605470"/>
              <a:gd name="connsiteY111" fmla="*/ 3183755 h 6858000"/>
              <a:gd name="connsiteX112" fmla="*/ 756544 w 1605470"/>
              <a:gd name="connsiteY112" fmla="*/ 3178642 h 6858000"/>
              <a:gd name="connsiteX113" fmla="*/ 744144 w 1605470"/>
              <a:gd name="connsiteY113" fmla="*/ 3158586 h 6858000"/>
              <a:gd name="connsiteX114" fmla="*/ 739378 w 1605470"/>
              <a:gd name="connsiteY114" fmla="*/ 3147669 h 6858000"/>
              <a:gd name="connsiteX115" fmla="*/ 734648 w 1605470"/>
              <a:gd name="connsiteY115" fmla="*/ 3145733 h 6858000"/>
              <a:gd name="connsiteX116" fmla="*/ 729329 w 1605470"/>
              <a:gd name="connsiteY116" fmla="*/ 3129034 h 6858000"/>
              <a:gd name="connsiteX117" fmla="*/ 729994 w 1605470"/>
              <a:gd name="connsiteY117" fmla="*/ 3126682 h 6858000"/>
              <a:gd name="connsiteX118" fmla="*/ 720862 w 1605470"/>
              <a:gd name="connsiteY118" fmla="*/ 3114519 h 6858000"/>
              <a:gd name="connsiteX119" fmla="*/ 707471 w 1605470"/>
              <a:gd name="connsiteY119" fmla="*/ 3106272 h 6858000"/>
              <a:gd name="connsiteX120" fmla="*/ 680201 w 1605470"/>
              <a:gd name="connsiteY120" fmla="*/ 2958185 h 6858000"/>
              <a:gd name="connsiteX121" fmla="*/ 622815 w 1605470"/>
              <a:gd name="connsiteY121" fmla="*/ 2762989 h 6858000"/>
              <a:gd name="connsiteX122" fmla="*/ 571733 w 1605470"/>
              <a:gd name="connsiteY122" fmla="*/ 2554718 h 6858000"/>
              <a:gd name="connsiteX123" fmla="*/ 551827 w 1605470"/>
              <a:gd name="connsiteY123" fmla="*/ 2485734 h 6858000"/>
              <a:gd name="connsiteX124" fmla="*/ 542550 w 1605470"/>
              <a:gd name="connsiteY124" fmla="*/ 2447068 h 6858000"/>
              <a:gd name="connsiteX125" fmla="*/ 529511 w 1605470"/>
              <a:gd name="connsiteY125" fmla="*/ 2425819 h 6858000"/>
              <a:gd name="connsiteX126" fmla="*/ 528878 w 1605470"/>
              <a:gd name="connsiteY126" fmla="*/ 2408971 h 6858000"/>
              <a:gd name="connsiteX127" fmla="*/ 535510 w 1605470"/>
              <a:gd name="connsiteY127" fmla="*/ 2402874 h 6858000"/>
              <a:gd name="connsiteX128" fmla="*/ 538122 w 1605470"/>
              <a:gd name="connsiteY128" fmla="*/ 2381443 h 6858000"/>
              <a:gd name="connsiteX129" fmla="*/ 514451 w 1605470"/>
              <a:gd name="connsiteY129" fmla="*/ 2261920 h 6858000"/>
              <a:gd name="connsiteX130" fmla="*/ 486968 w 1605470"/>
              <a:gd name="connsiteY130" fmla="*/ 2182937 h 6858000"/>
              <a:gd name="connsiteX131" fmla="*/ 488555 w 1605470"/>
              <a:gd name="connsiteY131" fmla="*/ 2155135 h 6858000"/>
              <a:gd name="connsiteX132" fmla="*/ 486013 w 1605470"/>
              <a:gd name="connsiteY132" fmla="*/ 2118008 h 6858000"/>
              <a:gd name="connsiteX133" fmla="*/ 487006 w 1605470"/>
              <a:gd name="connsiteY133" fmla="*/ 2050531 h 6858000"/>
              <a:gd name="connsiteX134" fmla="*/ 478812 w 1605470"/>
              <a:gd name="connsiteY134" fmla="*/ 1963269 h 6858000"/>
              <a:gd name="connsiteX135" fmla="*/ 442619 w 1605470"/>
              <a:gd name="connsiteY135" fmla="*/ 1910499 h 6858000"/>
              <a:gd name="connsiteX136" fmla="*/ 446785 w 1605470"/>
              <a:gd name="connsiteY136" fmla="*/ 1903212 h 6858000"/>
              <a:gd name="connsiteX137" fmla="*/ 436547 w 1605470"/>
              <a:gd name="connsiteY137" fmla="*/ 1861531 h 6858000"/>
              <a:gd name="connsiteX138" fmla="*/ 390346 w 1605470"/>
              <a:gd name="connsiteY138" fmla="*/ 1732919 h 6858000"/>
              <a:gd name="connsiteX139" fmla="*/ 362657 w 1605470"/>
              <a:gd name="connsiteY139" fmla="*/ 1663540 h 6858000"/>
              <a:gd name="connsiteX140" fmla="*/ 361783 w 1605470"/>
              <a:gd name="connsiteY140" fmla="*/ 1615777 h 6858000"/>
              <a:gd name="connsiteX141" fmla="*/ 342578 w 1605470"/>
              <a:gd name="connsiteY141" fmla="*/ 1563678 h 6858000"/>
              <a:gd name="connsiteX142" fmla="*/ 355658 w 1605470"/>
              <a:gd name="connsiteY142" fmla="*/ 1519474 h 6858000"/>
              <a:gd name="connsiteX143" fmla="*/ 348400 w 1605470"/>
              <a:gd name="connsiteY143" fmla="*/ 1477995 h 6858000"/>
              <a:gd name="connsiteX144" fmla="*/ 334485 w 1605470"/>
              <a:gd name="connsiteY144" fmla="*/ 1373769 h 6858000"/>
              <a:gd name="connsiteX145" fmla="*/ 342792 w 1605470"/>
              <a:gd name="connsiteY145" fmla="*/ 1307086 h 6858000"/>
              <a:gd name="connsiteX146" fmla="*/ 343980 w 1605470"/>
              <a:gd name="connsiteY146" fmla="*/ 1189033 h 6858000"/>
              <a:gd name="connsiteX147" fmla="*/ 348665 w 1605470"/>
              <a:gd name="connsiteY147" fmla="*/ 1168288 h 6858000"/>
              <a:gd name="connsiteX148" fmla="*/ 340947 w 1605470"/>
              <a:gd name="connsiteY148" fmla="*/ 1142577 h 6858000"/>
              <a:gd name="connsiteX149" fmla="*/ 330253 w 1605470"/>
              <a:gd name="connsiteY149" fmla="*/ 1088484 h 6858000"/>
              <a:gd name="connsiteX150" fmla="*/ 318989 w 1605470"/>
              <a:gd name="connsiteY150" fmla="*/ 1016103 h 6858000"/>
              <a:gd name="connsiteX151" fmla="*/ 320445 w 1605470"/>
              <a:gd name="connsiteY151" fmla="*/ 932283 h 6858000"/>
              <a:gd name="connsiteX152" fmla="*/ 322681 w 1605470"/>
              <a:gd name="connsiteY152" fmla="*/ 915925 h 6858000"/>
              <a:gd name="connsiteX153" fmla="*/ 315310 w 1605470"/>
              <a:gd name="connsiteY153" fmla="*/ 896999 h 6858000"/>
              <a:gd name="connsiteX154" fmla="*/ 284718 w 1605470"/>
              <a:gd name="connsiteY154" fmla="*/ 821517 h 6858000"/>
              <a:gd name="connsiteX155" fmla="*/ 263668 w 1605470"/>
              <a:gd name="connsiteY155" fmla="*/ 751353 h 6858000"/>
              <a:gd name="connsiteX156" fmla="*/ 263226 w 1605470"/>
              <a:gd name="connsiteY156" fmla="*/ 721230 h 6858000"/>
              <a:gd name="connsiteX157" fmla="*/ 248897 w 1605470"/>
              <a:gd name="connsiteY157" fmla="*/ 681659 h 6858000"/>
              <a:gd name="connsiteX158" fmla="*/ 234316 w 1605470"/>
              <a:gd name="connsiteY158" fmla="*/ 635218 h 6858000"/>
              <a:gd name="connsiteX159" fmla="*/ 239327 w 1605470"/>
              <a:gd name="connsiteY159" fmla="*/ 613763 h 6858000"/>
              <a:gd name="connsiteX160" fmla="*/ 225269 w 1605470"/>
              <a:gd name="connsiteY160" fmla="*/ 598582 h 6858000"/>
              <a:gd name="connsiteX161" fmla="*/ 224950 w 1605470"/>
              <a:gd name="connsiteY161" fmla="*/ 576846 h 6858000"/>
              <a:gd name="connsiteX162" fmla="*/ 204576 w 1605470"/>
              <a:gd name="connsiteY162" fmla="*/ 530055 h 6858000"/>
              <a:gd name="connsiteX163" fmla="*/ 219064 w 1605470"/>
              <a:gd name="connsiteY163" fmla="*/ 469651 h 6858000"/>
              <a:gd name="connsiteX164" fmla="*/ 195012 w 1605470"/>
              <a:gd name="connsiteY164" fmla="*/ 448559 h 6858000"/>
              <a:gd name="connsiteX165" fmla="*/ 201434 w 1605470"/>
              <a:gd name="connsiteY165" fmla="*/ 441529 h 6858000"/>
              <a:gd name="connsiteX166" fmla="*/ 200655 w 1605470"/>
              <a:gd name="connsiteY166" fmla="*/ 428927 h 6858000"/>
              <a:gd name="connsiteX167" fmla="*/ 190059 w 1605470"/>
              <a:gd name="connsiteY167" fmla="*/ 430161 h 6858000"/>
              <a:gd name="connsiteX168" fmla="*/ 167079 w 1605470"/>
              <a:gd name="connsiteY168" fmla="*/ 367211 h 6858000"/>
              <a:gd name="connsiteX169" fmla="*/ 124571 w 1605470"/>
              <a:gd name="connsiteY169" fmla="*/ 302178 h 6858000"/>
              <a:gd name="connsiteX170" fmla="*/ 103243 w 1605470"/>
              <a:gd name="connsiteY170" fmla="*/ 211375 h 6858000"/>
              <a:gd name="connsiteX171" fmla="*/ 94571 w 1605470"/>
              <a:gd name="connsiteY171" fmla="*/ 184179 h 6858000"/>
              <a:gd name="connsiteX172" fmla="*/ 13437 w 1605470"/>
              <a:gd name="connsiteY172" fmla="*/ 19287 h 6858000"/>
              <a:gd name="connsiteX173" fmla="*/ 0 w 1605470"/>
              <a:gd name="connsiteY17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63084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56542 w 1605470"/>
              <a:gd name="connsiteY70" fmla="*/ 4350346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46785 w 1605470"/>
              <a:gd name="connsiteY135" fmla="*/ 1903212 h 6858000"/>
              <a:gd name="connsiteX136" fmla="*/ 436547 w 1605470"/>
              <a:gd name="connsiteY136" fmla="*/ 1861531 h 6858000"/>
              <a:gd name="connsiteX137" fmla="*/ 390346 w 1605470"/>
              <a:gd name="connsiteY137" fmla="*/ 1732919 h 6858000"/>
              <a:gd name="connsiteX138" fmla="*/ 362657 w 1605470"/>
              <a:gd name="connsiteY138" fmla="*/ 1663540 h 6858000"/>
              <a:gd name="connsiteX139" fmla="*/ 361783 w 1605470"/>
              <a:gd name="connsiteY139" fmla="*/ 1615777 h 6858000"/>
              <a:gd name="connsiteX140" fmla="*/ 342578 w 1605470"/>
              <a:gd name="connsiteY140" fmla="*/ 1563678 h 6858000"/>
              <a:gd name="connsiteX141" fmla="*/ 355658 w 1605470"/>
              <a:gd name="connsiteY141" fmla="*/ 1519474 h 6858000"/>
              <a:gd name="connsiteX142" fmla="*/ 348400 w 1605470"/>
              <a:gd name="connsiteY142" fmla="*/ 1477995 h 6858000"/>
              <a:gd name="connsiteX143" fmla="*/ 334485 w 1605470"/>
              <a:gd name="connsiteY143" fmla="*/ 1373769 h 6858000"/>
              <a:gd name="connsiteX144" fmla="*/ 342792 w 1605470"/>
              <a:gd name="connsiteY144" fmla="*/ 1307086 h 6858000"/>
              <a:gd name="connsiteX145" fmla="*/ 343980 w 1605470"/>
              <a:gd name="connsiteY145" fmla="*/ 1189033 h 6858000"/>
              <a:gd name="connsiteX146" fmla="*/ 348665 w 1605470"/>
              <a:gd name="connsiteY146" fmla="*/ 1168288 h 6858000"/>
              <a:gd name="connsiteX147" fmla="*/ 340947 w 1605470"/>
              <a:gd name="connsiteY147" fmla="*/ 1142577 h 6858000"/>
              <a:gd name="connsiteX148" fmla="*/ 330253 w 1605470"/>
              <a:gd name="connsiteY148" fmla="*/ 1088484 h 6858000"/>
              <a:gd name="connsiteX149" fmla="*/ 318989 w 1605470"/>
              <a:gd name="connsiteY149" fmla="*/ 1016103 h 6858000"/>
              <a:gd name="connsiteX150" fmla="*/ 320445 w 1605470"/>
              <a:gd name="connsiteY150" fmla="*/ 932283 h 6858000"/>
              <a:gd name="connsiteX151" fmla="*/ 322681 w 1605470"/>
              <a:gd name="connsiteY151" fmla="*/ 915925 h 6858000"/>
              <a:gd name="connsiteX152" fmla="*/ 315310 w 1605470"/>
              <a:gd name="connsiteY152" fmla="*/ 896999 h 6858000"/>
              <a:gd name="connsiteX153" fmla="*/ 284718 w 1605470"/>
              <a:gd name="connsiteY153" fmla="*/ 821517 h 6858000"/>
              <a:gd name="connsiteX154" fmla="*/ 263668 w 1605470"/>
              <a:gd name="connsiteY154" fmla="*/ 751353 h 6858000"/>
              <a:gd name="connsiteX155" fmla="*/ 263226 w 1605470"/>
              <a:gd name="connsiteY155" fmla="*/ 721230 h 6858000"/>
              <a:gd name="connsiteX156" fmla="*/ 248897 w 1605470"/>
              <a:gd name="connsiteY156" fmla="*/ 681659 h 6858000"/>
              <a:gd name="connsiteX157" fmla="*/ 234316 w 1605470"/>
              <a:gd name="connsiteY157" fmla="*/ 635218 h 6858000"/>
              <a:gd name="connsiteX158" fmla="*/ 239327 w 1605470"/>
              <a:gd name="connsiteY158" fmla="*/ 613763 h 6858000"/>
              <a:gd name="connsiteX159" fmla="*/ 225269 w 1605470"/>
              <a:gd name="connsiteY159" fmla="*/ 598582 h 6858000"/>
              <a:gd name="connsiteX160" fmla="*/ 224950 w 1605470"/>
              <a:gd name="connsiteY160" fmla="*/ 576846 h 6858000"/>
              <a:gd name="connsiteX161" fmla="*/ 204576 w 1605470"/>
              <a:gd name="connsiteY161" fmla="*/ 530055 h 6858000"/>
              <a:gd name="connsiteX162" fmla="*/ 219064 w 1605470"/>
              <a:gd name="connsiteY162" fmla="*/ 469651 h 6858000"/>
              <a:gd name="connsiteX163" fmla="*/ 195012 w 1605470"/>
              <a:gd name="connsiteY163" fmla="*/ 448559 h 6858000"/>
              <a:gd name="connsiteX164" fmla="*/ 201434 w 1605470"/>
              <a:gd name="connsiteY164" fmla="*/ 441529 h 6858000"/>
              <a:gd name="connsiteX165" fmla="*/ 200655 w 1605470"/>
              <a:gd name="connsiteY165" fmla="*/ 428927 h 6858000"/>
              <a:gd name="connsiteX166" fmla="*/ 190059 w 1605470"/>
              <a:gd name="connsiteY166" fmla="*/ 430161 h 6858000"/>
              <a:gd name="connsiteX167" fmla="*/ 167079 w 1605470"/>
              <a:gd name="connsiteY167" fmla="*/ 367211 h 6858000"/>
              <a:gd name="connsiteX168" fmla="*/ 124571 w 1605470"/>
              <a:gd name="connsiteY168" fmla="*/ 302178 h 6858000"/>
              <a:gd name="connsiteX169" fmla="*/ 103243 w 1605470"/>
              <a:gd name="connsiteY169" fmla="*/ 211375 h 6858000"/>
              <a:gd name="connsiteX170" fmla="*/ 94571 w 1605470"/>
              <a:gd name="connsiteY170" fmla="*/ 184179 h 6858000"/>
              <a:gd name="connsiteX171" fmla="*/ 13437 w 1605470"/>
              <a:gd name="connsiteY171" fmla="*/ 19287 h 6858000"/>
              <a:gd name="connsiteX172" fmla="*/ 0 w 1605470"/>
              <a:gd name="connsiteY17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56542 w 1605470"/>
              <a:gd name="connsiteY70" fmla="*/ 4350346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46785 w 1605470"/>
              <a:gd name="connsiteY135" fmla="*/ 1903212 h 6858000"/>
              <a:gd name="connsiteX136" fmla="*/ 436547 w 1605470"/>
              <a:gd name="connsiteY136" fmla="*/ 1861531 h 6858000"/>
              <a:gd name="connsiteX137" fmla="*/ 390346 w 1605470"/>
              <a:gd name="connsiteY137" fmla="*/ 1732919 h 6858000"/>
              <a:gd name="connsiteX138" fmla="*/ 362657 w 1605470"/>
              <a:gd name="connsiteY138" fmla="*/ 1663540 h 6858000"/>
              <a:gd name="connsiteX139" fmla="*/ 361783 w 1605470"/>
              <a:gd name="connsiteY139" fmla="*/ 1615777 h 6858000"/>
              <a:gd name="connsiteX140" fmla="*/ 342578 w 1605470"/>
              <a:gd name="connsiteY140" fmla="*/ 1563678 h 6858000"/>
              <a:gd name="connsiteX141" fmla="*/ 355658 w 1605470"/>
              <a:gd name="connsiteY141" fmla="*/ 1519474 h 6858000"/>
              <a:gd name="connsiteX142" fmla="*/ 348400 w 1605470"/>
              <a:gd name="connsiteY142" fmla="*/ 1477995 h 6858000"/>
              <a:gd name="connsiteX143" fmla="*/ 334485 w 1605470"/>
              <a:gd name="connsiteY143" fmla="*/ 1373769 h 6858000"/>
              <a:gd name="connsiteX144" fmla="*/ 342792 w 1605470"/>
              <a:gd name="connsiteY144" fmla="*/ 1307086 h 6858000"/>
              <a:gd name="connsiteX145" fmla="*/ 343980 w 1605470"/>
              <a:gd name="connsiteY145" fmla="*/ 1189033 h 6858000"/>
              <a:gd name="connsiteX146" fmla="*/ 348665 w 1605470"/>
              <a:gd name="connsiteY146" fmla="*/ 1168288 h 6858000"/>
              <a:gd name="connsiteX147" fmla="*/ 340947 w 1605470"/>
              <a:gd name="connsiteY147" fmla="*/ 1142577 h 6858000"/>
              <a:gd name="connsiteX148" fmla="*/ 330253 w 1605470"/>
              <a:gd name="connsiteY148" fmla="*/ 1088484 h 6858000"/>
              <a:gd name="connsiteX149" fmla="*/ 318989 w 1605470"/>
              <a:gd name="connsiteY149" fmla="*/ 1016103 h 6858000"/>
              <a:gd name="connsiteX150" fmla="*/ 320445 w 1605470"/>
              <a:gd name="connsiteY150" fmla="*/ 932283 h 6858000"/>
              <a:gd name="connsiteX151" fmla="*/ 322681 w 1605470"/>
              <a:gd name="connsiteY151" fmla="*/ 915925 h 6858000"/>
              <a:gd name="connsiteX152" fmla="*/ 315310 w 1605470"/>
              <a:gd name="connsiteY152" fmla="*/ 896999 h 6858000"/>
              <a:gd name="connsiteX153" fmla="*/ 284718 w 1605470"/>
              <a:gd name="connsiteY153" fmla="*/ 821517 h 6858000"/>
              <a:gd name="connsiteX154" fmla="*/ 263668 w 1605470"/>
              <a:gd name="connsiteY154" fmla="*/ 751353 h 6858000"/>
              <a:gd name="connsiteX155" fmla="*/ 263226 w 1605470"/>
              <a:gd name="connsiteY155" fmla="*/ 721230 h 6858000"/>
              <a:gd name="connsiteX156" fmla="*/ 248897 w 1605470"/>
              <a:gd name="connsiteY156" fmla="*/ 681659 h 6858000"/>
              <a:gd name="connsiteX157" fmla="*/ 234316 w 1605470"/>
              <a:gd name="connsiteY157" fmla="*/ 635218 h 6858000"/>
              <a:gd name="connsiteX158" fmla="*/ 239327 w 1605470"/>
              <a:gd name="connsiteY158" fmla="*/ 613763 h 6858000"/>
              <a:gd name="connsiteX159" fmla="*/ 225269 w 1605470"/>
              <a:gd name="connsiteY159" fmla="*/ 598582 h 6858000"/>
              <a:gd name="connsiteX160" fmla="*/ 224950 w 1605470"/>
              <a:gd name="connsiteY160" fmla="*/ 576846 h 6858000"/>
              <a:gd name="connsiteX161" fmla="*/ 204576 w 1605470"/>
              <a:gd name="connsiteY161" fmla="*/ 530055 h 6858000"/>
              <a:gd name="connsiteX162" fmla="*/ 219064 w 1605470"/>
              <a:gd name="connsiteY162" fmla="*/ 469651 h 6858000"/>
              <a:gd name="connsiteX163" fmla="*/ 195012 w 1605470"/>
              <a:gd name="connsiteY163" fmla="*/ 448559 h 6858000"/>
              <a:gd name="connsiteX164" fmla="*/ 201434 w 1605470"/>
              <a:gd name="connsiteY164" fmla="*/ 441529 h 6858000"/>
              <a:gd name="connsiteX165" fmla="*/ 200655 w 1605470"/>
              <a:gd name="connsiteY165" fmla="*/ 428927 h 6858000"/>
              <a:gd name="connsiteX166" fmla="*/ 190059 w 1605470"/>
              <a:gd name="connsiteY166" fmla="*/ 430161 h 6858000"/>
              <a:gd name="connsiteX167" fmla="*/ 167079 w 1605470"/>
              <a:gd name="connsiteY167" fmla="*/ 367211 h 6858000"/>
              <a:gd name="connsiteX168" fmla="*/ 124571 w 1605470"/>
              <a:gd name="connsiteY168" fmla="*/ 302178 h 6858000"/>
              <a:gd name="connsiteX169" fmla="*/ 103243 w 1605470"/>
              <a:gd name="connsiteY169" fmla="*/ 211375 h 6858000"/>
              <a:gd name="connsiteX170" fmla="*/ 94571 w 1605470"/>
              <a:gd name="connsiteY170" fmla="*/ 184179 h 6858000"/>
              <a:gd name="connsiteX171" fmla="*/ 13437 w 1605470"/>
              <a:gd name="connsiteY171" fmla="*/ 19287 h 6858000"/>
              <a:gd name="connsiteX172" fmla="*/ 0 w 1605470"/>
              <a:gd name="connsiteY17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46785 w 1605470"/>
              <a:gd name="connsiteY135" fmla="*/ 1903212 h 6858000"/>
              <a:gd name="connsiteX136" fmla="*/ 436547 w 1605470"/>
              <a:gd name="connsiteY136" fmla="*/ 1861531 h 6858000"/>
              <a:gd name="connsiteX137" fmla="*/ 390346 w 1605470"/>
              <a:gd name="connsiteY137" fmla="*/ 1732919 h 6858000"/>
              <a:gd name="connsiteX138" fmla="*/ 362657 w 1605470"/>
              <a:gd name="connsiteY138" fmla="*/ 1663540 h 6858000"/>
              <a:gd name="connsiteX139" fmla="*/ 361783 w 1605470"/>
              <a:gd name="connsiteY139" fmla="*/ 1615777 h 6858000"/>
              <a:gd name="connsiteX140" fmla="*/ 342578 w 1605470"/>
              <a:gd name="connsiteY140" fmla="*/ 1563678 h 6858000"/>
              <a:gd name="connsiteX141" fmla="*/ 355658 w 1605470"/>
              <a:gd name="connsiteY141" fmla="*/ 1519474 h 6858000"/>
              <a:gd name="connsiteX142" fmla="*/ 348400 w 1605470"/>
              <a:gd name="connsiteY142" fmla="*/ 1477995 h 6858000"/>
              <a:gd name="connsiteX143" fmla="*/ 334485 w 1605470"/>
              <a:gd name="connsiteY143" fmla="*/ 1373769 h 6858000"/>
              <a:gd name="connsiteX144" fmla="*/ 342792 w 1605470"/>
              <a:gd name="connsiteY144" fmla="*/ 1307086 h 6858000"/>
              <a:gd name="connsiteX145" fmla="*/ 343980 w 1605470"/>
              <a:gd name="connsiteY145" fmla="*/ 1189033 h 6858000"/>
              <a:gd name="connsiteX146" fmla="*/ 348665 w 1605470"/>
              <a:gd name="connsiteY146" fmla="*/ 1168288 h 6858000"/>
              <a:gd name="connsiteX147" fmla="*/ 340947 w 1605470"/>
              <a:gd name="connsiteY147" fmla="*/ 1142577 h 6858000"/>
              <a:gd name="connsiteX148" fmla="*/ 330253 w 1605470"/>
              <a:gd name="connsiteY148" fmla="*/ 1088484 h 6858000"/>
              <a:gd name="connsiteX149" fmla="*/ 318989 w 1605470"/>
              <a:gd name="connsiteY149" fmla="*/ 1016103 h 6858000"/>
              <a:gd name="connsiteX150" fmla="*/ 320445 w 1605470"/>
              <a:gd name="connsiteY150" fmla="*/ 932283 h 6858000"/>
              <a:gd name="connsiteX151" fmla="*/ 322681 w 1605470"/>
              <a:gd name="connsiteY151" fmla="*/ 915925 h 6858000"/>
              <a:gd name="connsiteX152" fmla="*/ 315310 w 1605470"/>
              <a:gd name="connsiteY152" fmla="*/ 896999 h 6858000"/>
              <a:gd name="connsiteX153" fmla="*/ 284718 w 1605470"/>
              <a:gd name="connsiteY153" fmla="*/ 821517 h 6858000"/>
              <a:gd name="connsiteX154" fmla="*/ 263668 w 1605470"/>
              <a:gd name="connsiteY154" fmla="*/ 751353 h 6858000"/>
              <a:gd name="connsiteX155" fmla="*/ 263226 w 1605470"/>
              <a:gd name="connsiteY155" fmla="*/ 721230 h 6858000"/>
              <a:gd name="connsiteX156" fmla="*/ 248897 w 1605470"/>
              <a:gd name="connsiteY156" fmla="*/ 681659 h 6858000"/>
              <a:gd name="connsiteX157" fmla="*/ 234316 w 1605470"/>
              <a:gd name="connsiteY157" fmla="*/ 635218 h 6858000"/>
              <a:gd name="connsiteX158" fmla="*/ 239327 w 1605470"/>
              <a:gd name="connsiteY158" fmla="*/ 613763 h 6858000"/>
              <a:gd name="connsiteX159" fmla="*/ 225269 w 1605470"/>
              <a:gd name="connsiteY159" fmla="*/ 598582 h 6858000"/>
              <a:gd name="connsiteX160" fmla="*/ 224950 w 1605470"/>
              <a:gd name="connsiteY160" fmla="*/ 576846 h 6858000"/>
              <a:gd name="connsiteX161" fmla="*/ 204576 w 1605470"/>
              <a:gd name="connsiteY161" fmla="*/ 530055 h 6858000"/>
              <a:gd name="connsiteX162" fmla="*/ 219064 w 1605470"/>
              <a:gd name="connsiteY162" fmla="*/ 469651 h 6858000"/>
              <a:gd name="connsiteX163" fmla="*/ 195012 w 1605470"/>
              <a:gd name="connsiteY163" fmla="*/ 448559 h 6858000"/>
              <a:gd name="connsiteX164" fmla="*/ 201434 w 1605470"/>
              <a:gd name="connsiteY164" fmla="*/ 441529 h 6858000"/>
              <a:gd name="connsiteX165" fmla="*/ 200655 w 1605470"/>
              <a:gd name="connsiteY165" fmla="*/ 428927 h 6858000"/>
              <a:gd name="connsiteX166" fmla="*/ 190059 w 1605470"/>
              <a:gd name="connsiteY166" fmla="*/ 430161 h 6858000"/>
              <a:gd name="connsiteX167" fmla="*/ 167079 w 1605470"/>
              <a:gd name="connsiteY167" fmla="*/ 367211 h 6858000"/>
              <a:gd name="connsiteX168" fmla="*/ 124571 w 1605470"/>
              <a:gd name="connsiteY168" fmla="*/ 302178 h 6858000"/>
              <a:gd name="connsiteX169" fmla="*/ 103243 w 1605470"/>
              <a:gd name="connsiteY169" fmla="*/ 211375 h 6858000"/>
              <a:gd name="connsiteX170" fmla="*/ 94571 w 1605470"/>
              <a:gd name="connsiteY170" fmla="*/ 184179 h 6858000"/>
              <a:gd name="connsiteX171" fmla="*/ 13437 w 1605470"/>
              <a:gd name="connsiteY171" fmla="*/ 19287 h 6858000"/>
              <a:gd name="connsiteX172" fmla="*/ 0 w 1605470"/>
              <a:gd name="connsiteY17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504338 w 1605470"/>
              <a:gd name="connsiteY129" fmla="*/ 2195378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37964 w 1605470"/>
              <a:gd name="connsiteY61" fmla="*/ 4858827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504338 w 1605470"/>
              <a:gd name="connsiteY129" fmla="*/ 2195378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44206 w 1605470"/>
              <a:gd name="connsiteY39" fmla="*/ 5641620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37964 w 1605470"/>
              <a:gd name="connsiteY61" fmla="*/ 4858827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504338 w 1605470"/>
              <a:gd name="connsiteY129" fmla="*/ 2195378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44206 w 1605470"/>
              <a:gd name="connsiteY39" fmla="*/ 5641620 h 6858000"/>
              <a:gd name="connsiteX40" fmla="*/ 591557 w 1605470"/>
              <a:gd name="connsiteY40" fmla="*/ 5476393 h 6858000"/>
              <a:gd name="connsiteX41" fmla="*/ 622750 w 1605470"/>
              <a:gd name="connsiteY41" fmla="*/ 5396260 h 6858000"/>
              <a:gd name="connsiteX42" fmla="*/ 638731 w 1605470"/>
              <a:gd name="connsiteY42" fmla="*/ 5330009 h 6858000"/>
              <a:gd name="connsiteX43" fmla="*/ 672224 w 1605470"/>
              <a:gd name="connsiteY43" fmla="*/ 5273739 h 6858000"/>
              <a:gd name="connsiteX44" fmla="*/ 681823 w 1605470"/>
              <a:gd name="connsiteY44" fmla="*/ 5241779 h 6858000"/>
              <a:gd name="connsiteX45" fmla="*/ 693049 w 1605470"/>
              <a:gd name="connsiteY45" fmla="*/ 5225268 h 6858000"/>
              <a:gd name="connsiteX46" fmla="*/ 694069 w 1605470"/>
              <a:gd name="connsiteY46" fmla="*/ 5217684 h 6858000"/>
              <a:gd name="connsiteX47" fmla="*/ 701410 w 1605470"/>
              <a:gd name="connsiteY47" fmla="*/ 5193377 h 6858000"/>
              <a:gd name="connsiteX48" fmla="*/ 704713 w 1605470"/>
              <a:gd name="connsiteY48" fmla="*/ 5179288 h 6858000"/>
              <a:gd name="connsiteX49" fmla="*/ 705697 w 1605470"/>
              <a:gd name="connsiteY49" fmla="*/ 5173621 h 6858000"/>
              <a:gd name="connsiteX50" fmla="*/ 701331 w 1605470"/>
              <a:gd name="connsiteY50" fmla="*/ 5159961 h 6858000"/>
              <a:gd name="connsiteX51" fmla="*/ 708008 w 1605470"/>
              <a:gd name="connsiteY51" fmla="*/ 5144295 h 6858000"/>
              <a:gd name="connsiteX52" fmla="*/ 704941 w 1605470"/>
              <a:gd name="connsiteY52" fmla="*/ 5125185 h 6858000"/>
              <a:gd name="connsiteX53" fmla="*/ 711771 w 1605470"/>
              <a:gd name="connsiteY53" fmla="*/ 5121884 h 6858000"/>
              <a:gd name="connsiteX54" fmla="*/ 718807 w 1605470"/>
              <a:gd name="connsiteY54" fmla="*/ 5067850 h 6858000"/>
              <a:gd name="connsiteX55" fmla="*/ 721538 w 1605470"/>
              <a:gd name="connsiteY55" fmla="*/ 5060861 h 6858000"/>
              <a:gd name="connsiteX56" fmla="*/ 718242 w 1605470"/>
              <a:gd name="connsiteY56" fmla="*/ 5034192 h 6858000"/>
              <a:gd name="connsiteX57" fmla="*/ 719796 w 1605470"/>
              <a:gd name="connsiteY57" fmla="*/ 4993030 h 6858000"/>
              <a:gd name="connsiteX58" fmla="*/ 726705 w 1605470"/>
              <a:gd name="connsiteY58" fmla="*/ 4946844 h 6858000"/>
              <a:gd name="connsiteX59" fmla="*/ 722561 w 1605470"/>
              <a:gd name="connsiteY59" fmla="*/ 4932692 h 6858000"/>
              <a:gd name="connsiteX60" fmla="*/ 737964 w 1605470"/>
              <a:gd name="connsiteY60" fmla="*/ 4858827 h 6858000"/>
              <a:gd name="connsiteX61" fmla="*/ 732118 w 1605470"/>
              <a:gd name="connsiteY61" fmla="*/ 4801535 h 6858000"/>
              <a:gd name="connsiteX62" fmla="*/ 739787 w 1605470"/>
              <a:gd name="connsiteY62" fmla="*/ 4797794 h 6858000"/>
              <a:gd name="connsiteX63" fmla="*/ 741081 w 1605470"/>
              <a:gd name="connsiteY63" fmla="*/ 4784526 h 6858000"/>
              <a:gd name="connsiteX64" fmla="*/ 742865 w 1605470"/>
              <a:gd name="connsiteY64" fmla="*/ 4781211 h 6858000"/>
              <a:gd name="connsiteX65" fmla="*/ 751652 w 1605470"/>
              <a:gd name="connsiteY65" fmla="*/ 4761984 h 6858000"/>
              <a:gd name="connsiteX66" fmla="*/ 747700 w 1605470"/>
              <a:gd name="connsiteY66" fmla="*/ 4690749 h 6858000"/>
              <a:gd name="connsiteX67" fmla="*/ 743180 w 1605470"/>
              <a:gd name="connsiteY67" fmla="*/ 4584173 h 6858000"/>
              <a:gd name="connsiteX68" fmla="*/ 738263 w 1605470"/>
              <a:gd name="connsiteY68" fmla="*/ 4444346 h 6858000"/>
              <a:gd name="connsiteX69" fmla="*/ 734828 w 1605470"/>
              <a:gd name="connsiteY69" fmla="*/ 4375228 h 6858000"/>
              <a:gd name="connsiteX70" fmla="*/ 715481 w 1605470"/>
              <a:gd name="connsiteY70" fmla="*/ 4214165 h 6858000"/>
              <a:gd name="connsiteX71" fmla="*/ 719554 w 1605470"/>
              <a:gd name="connsiteY71" fmla="*/ 4090296 h 6858000"/>
              <a:gd name="connsiteX72" fmla="*/ 704810 w 1605470"/>
              <a:gd name="connsiteY72" fmla="*/ 4033999 h 6858000"/>
              <a:gd name="connsiteX73" fmla="*/ 705959 w 1605470"/>
              <a:gd name="connsiteY73" fmla="*/ 4031933 h 6858000"/>
              <a:gd name="connsiteX74" fmla="*/ 704535 w 1605470"/>
              <a:gd name="connsiteY74" fmla="*/ 4013953 h 6858000"/>
              <a:gd name="connsiteX75" fmla="*/ 700443 w 1605470"/>
              <a:gd name="connsiteY75" fmla="*/ 4010511 h 6858000"/>
              <a:gd name="connsiteX76" fmla="*/ 698282 w 1605470"/>
              <a:gd name="connsiteY76" fmla="*/ 3998331 h 6858000"/>
              <a:gd name="connsiteX77" fmla="*/ 690830 w 1605470"/>
              <a:gd name="connsiteY77" fmla="*/ 3974753 h 6858000"/>
              <a:gd name="connsiteX78" fmla="*/ 692428 w 1605470"/>
              <a:gd name="connsiteY78" fmla="*/ 3969950 h 6858000"/>
              <a:gd name="connsiteX79" fmla="*/ 685850 w 1605470"/>
              <a:gd name="connsiteY79" fmla="*/ 3933779 h 6858000"/>
              <a:gd name="connsiteX80" fmla="*/ 687181 w 1605470"/>
              <a:gd name="connsiteY80" fmla="*/ 3933093 h 6858000"/>
              <a:gd name="connsiteX81" fmla="*/ 691535 w 1605470"/>
              <a:gd name="connsiteY81" fmla="*/ 3922082 h 6858000"/>
              <a:gd name="connsiteX82" fmla="*/ 696613 w 1605470"/>
              <a:gd name="connsiteY82" fmla="*/ 3901461 h 6858000"/>
              <a:gd name="connsiteX83" fmla="*/ 719207 w 1605470"/>
              <a:gd name="connsiteY83" fmla="*/ 3813873 h 6858000"/>
              <a:gd name="connsiteX84" fmla="*/ 718632 w 1605470"/>
              <a:gd name="connsiteY84" fmla="*/ 3806161 h 6858000"/>
              <a:gd name="connsiteX85" fmla="*/ 718939 w 1605470"/>
              <a:gd name="connsiteY85" fmla="*/ 3805957 h 6858000"/>
              <a:gd name="connsiteX86" fmla="*/ 718966 w 1605470"/>
              <a:gd name="connsiteY86" fmla="*/ 3797724 h 6858000"/>
              <a:gd name="connsiteX87" fmla="*/ 717581 w 1605470"/>
              <a:gd name="connsiteY87" fmla="*/ 3792098 h 6858000"/>
              <a:gd name="connsiteX88" fmla="*/ 716465 w 1605470"/>
              <a:gd name="connsiteY88" fmla="*/ 3777135 h 6858000"/>
              <a:gd name="connsiteX89" fmla="*/ 718198 w 1605470"/>
              <a:gd name="connsiteY89" fmla="*/ 3771656 h 6858000"/>
              <a:gd name="connsiteX90" fmla="*/ 721941 w 1605470"/>
              <a:gd name="connsiteY90" fmla="*/ 3769007 h 6858000"/>
              <a:gd name="connsiteX91" fmla="*/ 721407 w 1605470"/>
              <a:gd name="connsiteY91" fmla="*/ 3767709 h 6858000"/>
              <a:gd name="connsiteX92" fmla="*/ 730103 w 1605470"/>
              <a:gd name="connsiteY92" fmla="*/ 3738082 h 6858000"/>
              <a:gd name="connsiteX93" fmla="*/ 737449 w 1605470"/>
              <a:gd name="connsiteY93" fmla="*/ 3673397 h 6858000"/>
              <a:gd name="connsiteX94" fmla="*/ 736745 w 1605470"/>
              <a:gd name="connsiteY94" fmla="*/ 3637109 h 6858000"/>
              <a:gd name="connsiteX95" fmla="*/ 740188 w 1605470"/>
              <a:gd name="connsiteY95" fmla="*/ 3536883 h 6858000"/>
              <a:gd name="connsiteX96" fmla="*/ 747726 w 1605470"/>
              <a:gd name="connsiteY96" fmla="*/ 3435652 h 6858000"/>
              <a:gd name="connsiteX97" fmla="*/ 774383 w 1605470"/>
              <a:gd name="connsiteY97" fmla="*/ 3381564 h 6858000"/>
              <a:gd name="connsiteX98" fmla="*/ 774870 w 1605470"/>
              <a:gd name="connsiteY98" fmla="*/ 3375761 h 6858000"/>
              <a:gd name="connsiteX99" fmla="*/ 770510 w 1605470"/>
              <a:gd name="connsiteY99" fmla="*/ 3361844 h 6858000"/>
              <a:gd name="connsiteX100" fmla="*/ 767933 w 1605470"/>
              <a:gd name="connsiteY100" fmla="*/ 3356929 h 6858000"/>
              <a:gd name="connsiteX101" fmla="*/ 766158 w 1605470"/>
              <a:gd name="connsiteY101" fmla="*/ 3349058 h 6858000"/>
              <a:gd name="connsiteX102" fmla="*/ 766414 w 1605470"/>
              <a:gd name="connsiteY102" fmla="*/ 3348763 h 6858000"/>
              <a:gd name="connsiteX103" fmla="*/ 764166 w 1605470"/>
              <a:gd name="connsiteY103" fmla="*/ 3341588 h 6858000"/>
              <a:gd name="connsiteX104" fmla="*/ 749397 w 1605470"/>
              <a:gd name="connsiteY104" fmla="*/ 3307769 h 6858000"/>
              <a:gd name="connsiteX105" fmla="*/ 766960 w 1605470"/>
              <a:gd name="connsiteY105" fmla="*/ 3250522 h 6858000"/>
              <a:gd name="connsiteX106" fmla="*/ 767385 w 1605470"/>
              <a:gd name="connsiteY106" fmla="*/ 3229163 h 6858000"/>
              <a:gd name="connsiteX107" fmla="*/ 769208 w 1605470"/>
              <a:gd name="connsiteY107" fmla="*/ 3217217 h 6858000"/>
              <a:gd name="connsiteX108" fmla="*/ 770350 w 1605470"/>
              <a:gd name="connsiteY108" fmla="*/ 3216125 h 6858000"/>
              <a:gd name="connsiteX109" fmla="*/ 756043 w 1605470"/>
              <a:gd name="connsiteY109" fmla="*/ 3183755 h 6858000"/>
              <a:gd name="connsiteX110" fmla="*/ 756544 w 1605470"/>
              <a:gd name="connsiteY110" fmla="*/ 3178642 h 6858000"/>
              <a:gd name="connsiteX111" fmla="*/ 744144 w 1605470"/>
              <a:gd name="connsiteY111" fmla="*/ 3158586 h 6858000"/>
              <a:gd name="connsiteX112" fmla="*/ 739378 w 1605470"/>
              <a:gd name="connsiteY112" fmla="*/ 3147669 h 6858000"/>
              <a:gd name="connsiteX113" fmla="*/ 734648 w 1605470"/>
              <a:gd name="connsiteY113" fmla="*/ 3145733 h 6858000"/>
              <a:gd name="connsiteX114" fmla="*/ 729329 w 1605470"/>
              <a:gd name="connsiteY114" fmla="*/ 3129034 h 6858000"/>
              <a:gd name="connsiteX115" fmla="*/ 729994 w 1605470"/>
              <a:gd name="connsiteY115" fmla="*/ 3126682 h 6858000"/>
              <a:gd name="connsiteX116" fmla="*/ 720862 w 1605470"/>
              <a:gd name="connsiteY116" fmla="*/ 3114519 h 6858000"/>
              <a:gd name="connsiteX117" fmla="*/ 707471 w 1605470"/>
              <a:gd name="connsiteY117" fmla="*/ 3106272 h 6858000"/>
              <a:gd name="connsiteX118" fmla="*/ 680201 w 1605470"/>
              <a:gd name="connsiteY118" fmla="*/ 2958185 h 6858000"/>
              <a:gd name="connsiteX119" fmla="*/ 622815 w 1605470"/>
              <a:gd name="connsiteY119" fmla="*/ 2762989 h 6858000"/>
              <a:gd name="connsiteX120" fmla="*/ 571733 w 1605470"/>
              <a:gd name="connsiteY120" fmla="*/ 2554718 h 6858000"/>
              <a:gd name="connsiteX121" fmla="*/ 551827 w 1605470"/>
              <a:gd name="connsiteY121" fmla="*/ 2485734 h 6858000"/>
              <a:gd name="connsiteX122" fmla="*/ 542550 w 1605470"/>
              <a:gd name="connsiteY122" fmla="*/ 2447068 h 6858000"/>
              <a:gd name="connsiteX123" fmla="*/ 529511 w 1605470"/>
              <a:gd name="connsiteY123" fmla="*/ 2425819 h 6858000"/>
              <a:gd name="connsiteX124" fmla="*/ 528878 w 1605470"/>
              <a:gd name="connsiteY124" fmla="*/ 2408971 h 6858000"/>
              <a:gd name="connsiteX125" fmla="*/ 535510 w 1605470"/>
              <a:gd name="connsiteY125" fmla="*/ 2402874 h 6858000"/>
              <a:gd name="connsiteX126" fmla="*/ 538122 w 1605470"/>
              <a:gd name="connsiteY126" fmla="*/ 2381443 h 6858000"/>
              <a:gd name="connsiteX127" fmla="*/ 514451 w 1605470"/>
              <a:gd name="connsiteY127" fmla="*/ 2261920 h 6858000"/>
              <a:gd name="connsiteX128" fmla="*/ 504338 w 1605470"/>
              <a:gd name="connsiteY128" fmla="*/ 2195378 h 6858000"/>
              <a:gd name="connsiteX129" fmla="*/ 488555 w 1605470"/>
              <a:gd name="connsiteY129" fmla="*/ 2155135 h 6858000"/>
              <a:gd name="connsiteX130" fmla="*/ 486013 w 1605470"/>
              <a:gd name="connsiteY130" fmla="*/ 2118008 h 6858000"/>
              <a:gd name="connsiteX131" fmla="*/ 487006 w 1605470"/>
              <a:gd name="connsiteY131" fmla="*/ 2050531 h 6858000"/>
              <a:gd name="connsiteX132" fmla="*/ 478812 w 1605470"/>
              <a:gd name="connsiteY132" fmla="*/ 1963269 h 6858000"/>
              <a:gd name="connsiteX133" fmla="*/ 459990 w 1605470"/>
              <a:gd name="connsiteY133" fmla="*/ 1906352 h 6858000"/>
              <a:gd name="connsiteX134" fmla="*/ 436547 w 1605470"/>
              <a:gd name="connsiteY134" fmla="*/ 1861531 h 6858000"/>
              <a:gd name="connsiteX135" fmla="*/ 390346 w 1605470"/>
              <a:gd name="connsiteY135" fmla="*/ 1732919 h 6858000"/>
              <a:gd name="connsiteX136" fmla="*/ 362657 w 1605470"/>
              <a:gd name="connsiteY136" fmla="*/ 1663540 h 6858000"/>
              <a:gd name="connsiteX137" fmla="*/ 361783 w 1605470"/>
              <a:gd name="connsiteY137" fmla="*/ 1615777 h 6858000"/>
              <a:gd name="connsiteX138" fmla="*/ 342578 w 1605470"/>
              <a:gd name="connsiteY138" fmla="*/ 1563678 h 6858000"/>
              <a:gd name="connsiteX139" fmla="*/ 355658 w 1605470"/>
              <a:gd name="connsiteY139" fmla="*/ 1519474 h 6858000"/>
              <a:gd name="connsiteX140" fmla="*/ 348400 w 1605470"/>
              <a:gd name="connsiteY140" fmla="*/ 1477995 h 6858000"/>
              <a:gd name="connsiteX141" fmla="*/ 334485 w 1605470"/>
              <a:gd name="connsiteY141" fmla="*/ 1373769 h 6858000"/>
              <a:gd name="connsiteX142" fmla="*/ 342792 w 1605470"/>
              <a:gd name="connsiteY142" fmla="*/ 1307086 h 6858000"/>
              <a:gd name="connsiteX143" fmla="*/ 343980 w 1605470"/>
              <a:gd name="connsiteY143" fmla="*/ 1189033 h 6858000"/>
              <a:gd name="connsiteX144" fmla="*/ 348665 w 1605470"/>
              <a:gd name="connsiteY144" fmla="*/ 1168288 h 6858000"/>
              <a:gd name="connsiteX145" fmla="*/ 340947 w 1605470"/>
              <a:gd name="connsiteY145" fmla="*/ 1142577 h 6858000"/>
              <a:gd name="connsiteX146" fmla="*/ 330253 w 1605470"/>
              <a:gd name="connsiteY146" fmla="*/ 1088484 h 6858000"/>
              <a:gd name="connsiteX147" fmla="*/ 318989 w 1605470"/>
              <a:gd name="connsiteY147" fmla="*/ 1016103 h 6858000"/>
              <a:gd name="connsiteX148" fmla="*/ 320445 w 1605470"/>
              <a:gd name="connsiteY148" fmla="*/ 932283 h 6858000"/>
              <a:gd name="connsiteX149" fmla="*/ 322681 w 1605470"/>
              <a:gd name="connsiteY149" fmla="*/ 915925 h 6858000"/>
              <a:gd name="connsiteX150" fmla="*/ 315310 w 1605470"/>
              <a:gd name="connsiteY150" fmla="*/ 896999 h 6858000"/>
              <a:gd name="connsiteX151" fmla="*/ 284718 w 1605470"/>
              <a:gd name="connsiteY151" fmla="*/ 821517 h 6858000"/>
              <a:gd name="connsiteX152" fmla="*/ 263668 w 1605470"/>
              <a:gd name="connsiteY152" fmla="*/ 751353 h 6858000"/>
              <a:gd name="connsiteX153" fmla="*/ 263226 w 1605470"/>
              <a:gd name="connsiteY153" fmla="*/ 721230 h 6858000"/>
              <a:gd name="connsiteX154" fmla="*/ 248897 w 1605470"/>
              <a:gd name="connsiteY154" fmla="*/ 681659 h 6858000"/>
              <a:gd name="connsiteX155" fmla="*/ 234316 w 1605470"/>
              <a:gd name="connsiteY155" fmla="*/ 635218 h 6858000"/>
              <a:gd name="connsiteX156" fmla="*/ 239327 w 1605470"/>
              <a:gd name="connsiteY156" fmla="*/ 613763 h 6858000"/>
              <a:gd name="connsiteX157" fmla="*/ 225269 w 1605470"/>
              <a:gd name="connsiteY157" fmla="*/ 598582 h 6858000"/>
              <a:gd name="connsiteX158" fmla="*/ 224950 w 1605470"/>
              <a:gd name="connsiteY158" fmla="*/ 576846 h 6858000"/>
              <a:gd name="connsiteX159" fmla="*/ 204576 w 1605470"/>
              <a:gd name="connsiteY159" fmla="*/ 530055 h 6858000"/>
              <a:gd name="connsiteX160" fmla="*/ 219064 w 1605470"/>
              <a:gd name="connsiteY160" fmla="*/ 469651 h 6858000"/>
              <a:gd name="connsiteX161" fmla="*/ 195012 w 1605470"/>
              <a:gd name="connsiteY161" fmla="*/ 448559 h 6858000"/>
              <a:gd name="connsiteX162" fmla="*/ 201434 w 1605470"/>
              <a:gd name="connsiteY162" fmla="*/ 441529 h 6858000"/>
              <a:gd name="connsiteX163" fmla="*/ 200655 w 1605470"/>
              <a:gd name="connsiteY163" fmla="*/ 428927 h 6858000"/>
              <a:gd name="connsiteX164" fmla="*/ 190059 w 1605470"/>
              <a:gd name="connsiteY164" fmla="*/ 430161 h 6858000"/>
              <a:gd name="connsiteX165" fmla="*/ 167079 w 1605470"/>
              <a:gd name="connsiteY165" fmla="*/ 367211 h 6858000"/>
              <a:gd name="connsiteX166" fmla="*/ 124571 w 1605470"/>
              <a:gd name="connsiteY166" fmla="*/ 302178 h 6858000"/>
              <a:gd name="connsiteX167" fmla="*/ 103243 w 1605470"/>
              <a:gd name="connsiteY167" fmla="*/ 211375 h 6858000"/>
              <a:gd name="connsiteX168" fmla="*/ 94571 w 1605470"/>
              <a:gd name="connsiteY168" fmla="*/ 184179 h 6858000"/>
              <a:gd name="connsiteX169" fmla="*/ 13437 w 1605470"/>
              <a:gd name="connsiteY169" fmla="*/ 19287 h 6858000"/>
              <a:gd name="connsiteX170" fmla="*/ 0 w 1605470"/>
              <a:gd name="connsiteY17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4870 w 1605470"/>
              <a:gd name="connsiteY97" fmla="*/ 3375761 h 6858000"/>
              <a:gd name="connsiteX98" fmla="*/ 770510 w 1605470"/>
              <a:gd name="connsiteY98" fmla="*/ 3361844 h 6858000"/>
              <a:gd name="connsiteX99" fmla="*/ 767933 w 1605470"/>
              <a:gd name="connsiteY99" fmla="*/ 3356929 h 6858000"/>
              <a:gd name="connsiteX100" fmla="*/ 766158 w 1605470"/>
              <a:gd name="connsiteY100" fmla="*/ 3349058 h 6858000"/>
              <a:gd name="connsiteX101" fmla="*/ 766414 w 1605470"/>
              <a:gd name="connsiteY101" fmla="*/ 3348763 h 6858000"/>
              <a:gd name="connsiteX102" fmla="*/ 764166 w 1605470"/>
              <a:gd name="connsiteY102" fmla="*/ 3341588 h 6858000"/>
              <a:gd name="connsiteX103" fmla="*/ 749397 w 1605470"/>
              <a:gd name="connsiteY103" fmla="*/ 3307769 h 6858000"/>
              <a:gd name="connsiteX104" fmla="*/ 766960 w 1605470"/>
              <a:gd name="connsiteY104" fmla="*/ 3250522 h 6858000"/>
              <a:gd name="connsiteX105" fmla="*/ 767385 w 1605470"/>
              <a:gd name="connsiteY105" fmla="*/ 3229163 h 6858000"/>
              <a:gd name="connsiteX106" fmla="*/ 769208 w 1605470"/>
              <a:gd name="connsiteY106" fmla="*/ 3217217 h 6858000"/>
              <a:gd name="connsiteX107" fmla="*/ 770350 w 1605470"/>
              <a:gd name="connsiteY107" fmla="*/ 3216125 h 6858000"/>
              <a:gd name="connsiteX108" fmla="*/ 756043 w 1605470"/>
              <a:gd name="connsiteY108" fmla="*/ 3183755 h 6858000"/>
              <a:gd name="connsiteX109" fmla="*/ 756544 w 1605470"/>
              <a:gd name="connsiteY109" fmla="*/ 3178642 h 6858000"/>
              <a:gd name="connsiteX110" fmla="*/ 744144 w 1605470"/>
              <a:gd name="connsiteY110" fmla="*/ 3158586 h 6858000"/>
              <a:gd name="connsiteX111" fmla="*/ 739378 w 1605470"/>
              <a:gd name="connsiteY111" fmla="*/ 3147669 h 6858000"/>
              <a:gd name="connsiteX112" fmla="*/ 734648 w 1605470"/>
              <a:gd name="connsiteY112" fmla="*/ 3145733 h 6858000"/>
              <a:gd name="connsiteX113" fmla="*/ 729329 w 1605470"/>
              <a:gd name="connsiteY113" fmla="*/ 3129034 h 6858000"/>
              <a:gd name="connsiteX114" fmla="*/ 729994 w 1605470"/>
              <a:gd name="connsiteY114" fmla="*/ 3126682 h 6858000"/>
              <a:gd name="connsiteX115" fmla="*/ 720862 w 1605470"/>
              <a:gd name="connsiteY115" fmla="*/ 3114519 h 6858000"/>
              <a:gd name="connsiteX116" fmla="*/ 707471 w 1605470"/>
              <a:gd name="connsiteY116" fmla="*/ 3106272 h 6858000"/>
              <a:gd name="connsiteX117" fmla="*/ 680201 w 1605470"/>
              <a:gd name="connsiteY117" fmla="*/ 2958185 h 6858000"/>
              <a:gd name="connsiteX118" fmla="*/ 622815 w 1605470"/>
              <a:gd name="connsiteY118" fmla="*/ 2762989 h 6858000"/>
              <a:gd name="connsiteX119" fmla="*/ 571733 w 1605470"/>
              <a:gd name="connsiteY119" fmla="*/ 2554718 h 6858000"/>
              <a:gd name="connsiteX120" fmla="*/ 551827 w 1605470"/>
              <a:gd name="connsiteY120" fmla="*/ 2485734 h 6858000"/>
              <a:gd name="connsiteX121" fmla="*/ 542550 w 1605470"/>
              <a:gd name="connsiteY121" fmla="*/ 2447068 h 6858000"/>
              <a:gd name="connsiteX122" fmla="*/ 529511 w 1605470"/>
              <a:gd name="connsiteY122" fmla="*/ 2425819 h 6858000"/>
              <a:gd name="connsiteX123" fmla="*/ 528878 w 1605470"/>
              <a:gd name="connsiteY123" fmla="*/ 2408971 h 6858000"/>
              <a:gd name="connsiteX124" fmla="*/ 535510 w 1605470"/>
              <a:gd name="connsiteY124" fmla="*/ 2402874 h 6858000"/>
              <a:gd name="connsiteX125" fmla="*/ 538122 w 1605470"/>
              <a:gd name="connsiteY125" fmla="*/ 2381443 h 6858000"/>
              <a:gd name="connsiteX126" fmla="*/ 514451 w 1605470"/>
              <a:gd name="connsiteY126" fmla="*/ 2261920 h 6858000"/>
              <a:gd name="connsiteX127" fmla="*/ 504338 w 1605470"/>
              <a:gd name="connsiteY127" fmla="*/ 2195378 h 6858000"/>
              <a:gd name="connsiteX128" fmla="*/ 488555 w 1605470"/>
              <a:gd name="connsiteY128" fmla="*/ 2155135 h 6858000"/>
              <a:gd name="connsiteX129" fmla="*/ 486013 w 1605470"/>
              <a:gd name="connsiteY129" fmla="*/ 2118008 h 6858000"/>
              <a:gd name="connsiteX130" fmla="*/ 487006 w 1605470"/>
              <a:gd name="connsiteY130" fmla="*/ 2050531 h 6858000"/>
              <a:gd name="connsiteX131" fmla="*/ 478812 w 1605470"/>
              <a:gd name="connsiteY131" fmla="*/ 1963269 h 6858000"/>
              <a:gd name="connsiteX132" fmla="*/ 459990 w 1605470"/>
              <a:gd name="connsiteY132" fmla="*/ 1906352 h 6858000"/>
              <a:gd name="connsiteX133" fmla="*/ 436547 w 1605470"/>
              <a:gd name="connsiteY133" fmla="*/ 1861531 h 6858000"/>
              <a:gd name="connsiteX134" fmla="*/ 390346 w 1605470"/>
              <a:gd name="connsiteY134" fmla="*/ 1732919 h 6858000"/>
              <a:gd name="connsiteX135" fmla="*/ 362657 w 1605470"/>
              <a:gd name="connsiteY135" fmla="*/ 1663540 h 6858000"/>
              <a:gd name="connsiteX136" fmla="*/ 361783 w 1605470"/>
              <a:gd name="connsiteY136" fmla="*/ 1615777 h 6858000"/>
              <a:gd name="connsiteX137" fmla="*/ 342578 w 1605470"/>
              <a:gd name="connsiteY137" fmla="*/ 1563678 h 6858000"/>
              <a:gd name="connsiteX138" fmla="*/ 355658 w 1605470"/>
              <a:gd name="connsiteY138" fmla="*/ 1519474 h 6858000"/>
              <a:gd name="connsiteX139" fmla="*/ 348400 w 1605470"/>
              <a:gd name="connsiteY139" fmla="*/ 1477995 h 6858000"/>
              <a:gd name="connsiteX140" fmla="*/ 334485 w 1605470"/>
              <a:gd name="connsiteY140" fmla="*/ 1373769 h 6858000"/>
              <a:gd name="connsiteX141" fmla="*/ 342792 w 1605470"/>
              <a:gd name="connsiteY141" fmla="*/ 1307086 h 6858000"/>
              <a:gd name="connsiteX142" fmla="*/ 343980 w 1605470"/>
              <a:gd name="connsiteY142" fmla="*/ 1189033 h 6858000"/>
              <a:gd name="connsiteX143" fmla="*/ 348665 w 1605470"/>
              <a:gd name="connsiteY143" fmla="*/ 1168288 h 6858000"/>
              <a:gd name="connsiteX144" fmla="*/ 340947 w 1605470"/>
              <a:gd name="connsiteY144" fmla="*/ 1142577 h 6858000"/>
              <a:gd name="connsiteX145" fmla="*/ 330253 w 1605470"/>
              <a:gd name="connsiteY145" fmla="*/ 1088484 h 6858000"/>
              <a:gd name="connsiteX146" fmla="*/ 318989 w 1605470"/>
              <a:gd name="connsiteY146" fmla="*/ 1016103 h 6858000"/>
              <a:gd name="connsiteX147" fmla="*/ 320445 w 1605470"/>
              <a:gd name="connsiteY147" fmla="*/ 932283 h 6858000"/>
              <a:gd name="connsiteX148" fmla="*/ 322681 w 1605470"/>
              <a:gd name="connsiteY148" fmla="*/ 915925 h 6858000"/>
              <a:gd name="connsiteX149" fmla="*/ 315310 w 1605470"/>
              <a:gd name="connsiteY149" fmla="*/ 896999 h 6858000"/>
              <a:gd name="connsiteX150" fmla="*/ 284718 w 1605470"/>
              <a:gd name="connsiteY150" fmla="*/ 821517 h 6858000"/>
              <a:gd name="connsiteX151" fmla="*/ 263668 w 1605470"/>
              <a:gd name="connsiteY151" fmla="*/ 751353 h 6858000"/>
              <a:gd name="connsiteX152" fmla="*/ 263226 w 1605470"/>
              <a:gd name="connsiteY152" fmla="*/ 721230 h 6858000"/>
              <a:gd name="connsiteX153" fmla="*/ 248897 w 1605470"/>
              <a:gd name="connsiteY153" fmla="*/ 681659 h 6858000"/>
              <a:gd name="connsiteX154" fmla="*/ 234316 w 1605470"/>
              <a:gd name="connsiteY154" fmla="*/ 635218 h 6858000"/>
              <a:gd name="connsiteX155" fmla="*/ 239327 w 1605470"/>
              <a:gd name="connsiteY155" fmla="*/ 613763 h 6858000"/>
              <a:gd name="connsiteX156" fmla="*/ 225269 w 1605470"/>
              <a:gd name="connsiteY156" fmla="*/ 598582 h 6858000"/>
              <a:gd name="connsiteX157" fmla="*/ 224950 w 1605470"/>
              <a:gd name="connsiteY157" fmla="*/ 576846 h 6858000"/>
              <a:gd name="connsiteX158" fmla="*/ 204576 w 1605470"/>
              <a:gd name="connsiteY158" fmla="*/ 530055 h 6858000"/>
              <a:gd name="connsiteX159" fmla="*/ 219064 w 1605470"/>
              <a:gd name="connsiteY159" fmla="*/ 469651 h 6858000"/>
              <a:gd name="connsiteX160" fmla="*/ 195012 w 1605470"/>
              <a:gd name="connsiteY160" fmla="*/ 448559 h 6858000"/>
              <a:gd name="connsiteX161" fmla="*/ 201434 w 1605470"/>
              <a:gd name="connsiteY161" fmla="*/ 441529 h 6858000"/>
              <a:gd name="connsiteX162" fmla="*/ 200655 w 1605470"/>
              <a:gd name="connsiteY162" fmla="*/ 428927 h 6858000"/>
              <a:gd name="connsiteX163" fmla="*/ 190059 w 1605470"/>
              <a:gd name="connsiteY163" fmla="*/ 430161 h 6858000"/>
              <a:gd name="connsiteX164" fmla="*/ 167079 w 1605470"/>
              <a:gd name="connsiteY164" fmla="*/ 367211 h 6858000"/>
              <a:gd name="connsiteX165" fmla="*/ 124571 w 1605470"/>
              <a:gd name="connsiteY165" fmla="*/ 302178 h 6858000"/>
              <a:gd name="connsiteX166" fmla="*/ 103243 w 1605470"/>
              <a:gd name="connsiteY166" fmla="*/ 211375 h 6858000"/>
              <a:gd name="connsiteX167" fmla="*/ 94571 w 1605470"/>
              <a:gd name="connsiteY167" fmla="*/ 184179 h 6858000"/>
              <a:gd name="connsiteX168" fmla="*/ 13437 w 1605470"/>
              <a:gd name="connsiteY168" fmla="*/ 19287 h 6858000"/>
              <a:gd name="connsiteX169" fmla="*/ 0 w 1605470"/>
              <a:gd name="connsiteY16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4870 w 1605470"/>
              <a:gd name="connsiteY97" fmla="*/ 3375761 h 6858000"/>
              <a:gd name="connsiteX98" fmla="*/ 770510 w 1605470"/>
              <a:gd name="connsiteY98" fmla="*/ 3361844 h 6858000"/>
              <a:gd name="connsiteX99" fmla="*/ 767933 w 1605470"/>
              <a:gd name="connsiteY99" fmla="*/ 3356929 h 6858000"/>
              <a:gd name="connsiteX100" fmla="*/ 766158 w 1605470"/>
              <a:gd name="connsiteY100" fmla="*/ 3349058 h 6858000"/>
              <a:gd name="connsiteX101" fmla="*/ 766414 w 1605470"/>
              <a:gd name="connsiteY101" fmla="*/ 3348763 h 6858000"/>
              <a:gd name="connsiteX102" fmla="*/ 764166 w 1605470"/>
              <a:gd name="connsiteY102" fmla="*/ 3341588 h 6858000"/>
              <a:gd name="connsiteX103" fmla="*/ 749397 w 1605470"/>
              <a:gd name="connsiteY103" fmla="*/ 3307769 h 6858000"/>
              <a:gd name="connsiteX104" fmla="*/ 766960 w 1605470"/>
              <a:gd name="connsiteY104" fmla="*/ 3250522 h 6858000"/>
              <a:gd name="connsiteX105" fmla="*/ 767385 w 1605470"/>
              <a:gd name="connsiteY105" fmla="*/ 3229163 h 6858000"/>
              <a:gd name="connsiteX106" fmla="*/ 769208 w 1605470"/>
              <a:gd name="connsiteY106" fmla="*/ 3217217 h 6858000"/>
              <a:gd name="connsiteX107" fmla="*/ 770350 w 1605470"/>
              <a:gd name="connsiteY107" fmla="*/ 3216125 h 6858000"/>
              <a:gd name="connsiteX108" fmla="*/ 756043 w 1605470"/>
              <a:gd name="connsiteY108" fmla="*/ 3183755 h 6858000"/>
              <a:gd name="connsiteX109" fmla="*/ 756544 w 1605470"/>
              <a:gd name="connsiteY109" fmla="*/ 3178642 h 6858000"/>
              <a:gd name="connsiteX110" fmla="*/ 744144 w 1605470"/>
              <a:gd name="connsiteY110" fmla="*/ 3158586 h 6858000"/>
              <a:gd name="connsiteX111" fmla="*/ 739378 w 1605470"/>
              <a:gd name="connsiteY111" fmla="*/ 3147669 h 6858000"/>
              <a:gd name="connsiteX112" fmla="*/ 734648 w 1605470"/>
              <a:gd name="connsiteY112" fmla="*/ 3145733 h 6858000"/>
              <a:gd name="connsiteX113" fmla="*/ 729329 w 1605470"/>
              <a:gd name="connsiteY113" fmla="*/ 3129034 h 6858000"/>
              <a:gd name="connsiteX114" fmla="*/ 729994 w 1605470"/>
              <a:gd name="connsiteY114" fmla="*/ 3126682 h 6858000"/>
              <a:gd name="connsiteX115" fmla="*/ 720862 w 1605470"/>
              <a:gd name="connsiteY115" fmla="*/ 3114519 h 6858000"/>
              <a:gd name="connsiteX116" fmla="*/ 707471 w 1605470"/>
              <a:gd name="connsiteY116" fmla="*/ 3106272 h 6858000"/>
              <a:gd name="connsiteX117" fmla="*/ 680201 w 1605470"/>
              <a:gd name="connsiteY117" fmla="*/ 2958185 h 6858000"/>
              <a:gd name="connsiteX118" fmla="*/ 622815 w 1605470"/>
              <a:gd name="connsiteY118" fmla="*/ 2762989 h 6858000"/>
              <a:gd name="connsiteX119" fmla="*/ 571733 w 1605470"/>
              <a:gd name="connsiteY119" fmla="*/ 2554718 h 6858000"/>
              <a:gd name="connsiteX120" fmla="*/ 551827 w 1605470"/>
              <a:gd name="connsiteY120" fmla="*/ 2485734 h 6858000"/>
              <a:gd name="connsiteX121" fmla="*/ 542550 w 1605470"/>
              <a:gd name="connsiteY121" fmla="*/ 2447068 h 6858000"/>
              <a:gd name="connsiteX122" fmla="*/ 529511 w 1605470"/>
              <a:gd name="connsiteY122" fmla="*/ 2425819 h 6858000"/>
              <a:gd name="connsiteX123" fmla="*/ 528878 w 1605470"/>
              <a:gd name="connsiteY123" fmla="*/ 2408971 h 6858000"/>
              <a:gd name="connsiteX124" fmla="*/ 535510 w 1605470"/>
              <a:gd name="connsiteY124" fmla="*/ 2402874 h 6858000"/>
              <a:gd name="connsiteX125" fmla="*/ 538122 w 1605470"/>
              <a:gd name="connsiteY125" fmla="*/ 2381443 h 6858000"/>
              <a:gd name="connsiteX126" fmla="*/ 514451 w 1605470"/>
              <a:gd name="connsiteY126" fmla="*/ 2261920 h 6858000"/>
              <a:gd name="connsiteX127" fmla="*/ 504338 w 1605470"/>
              <a:gd name="connsiteY127" fmla="*/ 2195378 h 6858000"/>
              <a:gd name="connsiteX128" fmla="*/ 488555 w 1605470"/>
              <a:gd name="connsiteY128" fmla="*/ 2155135 h 6858000"/>
              <a:gd name="connsiteX129" fmla="*/ 486013 w 1605470"/>
              <a:gd name="connsiteY129" fmla="*/ 2118008 h 6858000"/>
              <a:gd name="connsiteX130" fmla="*/ 487006 w 1605470"/>
              <a:gd name="connsiteY130" fmla="*/ 2050531 h 6858000"/>
              <a:gd name="connsiteX131" fmla="*/ 478812 w 1605470"/>
              <a:gd name="connsiteY131" fmla="*/ 1963269 h 6858000"/>
              <a:gd name="connsiteX132" fmla="*/ 459990 w 1605470"/>
              <a:gd name="connsiteY132" fmla="*/ 1906352 h 6858000"/>
              <a:gd name="connsiteX133" fmla="*/ 436547 w 1605470"/>
              <a:gd name="connsiteY133" fmla="*/ 1861531 h 6858000"/>
              <a:gd name="connsiteX134" fmla="*/ 390346 w 1605470"/>
              <a:gd name="connsiteY134" fmla="*/ 1732919 h 6858000"/>
              <a:gd name="connsiteX135" fmla="*/ 362657 w 1605470"/>
              <a:gd name="connsiteY135" fmla="*/ 1663540 h 6858000"/>
              <a:gd name="connsiteX136" fmla="*/ 361783 w 1605470"/>
              <a:gd name="connsiteY136" fmla="*/ 1615777 h 6858000"/>
              <a:gd name="connsiteX137" fmla="*/ 342578 w 1605470"/>
              <a:gd name="connsiteY137" fmla="*/ 1563678 h 6858000"/>
              <a:gd name="connsiteX138" fmla="*/ 355658 w 1605470"/>
              <a:gd name="connsiteY138" fmla="*/ 1519474 h 6858000"/>
              <a:gd name="connsiteX139" fmla="*/ 348400 w 1605470"/>
              <a:gd name="connsiteY139" fmla="*/ 1477995 h 6858000"/>
              <a:gd name="connsiteX140" fmla="*/ 334485 w 1605470"/>
              <a:gd name="connsiteY140" fmla="*/ 1373769 h 6858000"/>
              <a:gd name="connsiteX141" fmla="*/ 342792 w 1605470"/>
              <a:gd name="connsiteY141" fmla="*/ 1307086 h 6858000"/>
              <a:gd name="connsiteX142" fmla="*/ 343980 w 1605470"/>
              <a:gd name="connsiteY142" fmla="*/ 1189033 h 6858000"/>
              <a:gd name="connsiteX143" fmla="*/ 348665 w 1605470"/>
              <a:gd name="connsiteY143" fmla="*/ 1168288 h 6858000"/>
              <a:gd name="connsiteX144" fmla="*/ 340947 w 1605470"/>
              <a:gd name="connsiteY144" fmla="*/ 1142577 h 6858000"/>
              <a:gd name="connsiteX145" fmla="*/ 330253 w 1605470"/>
              <a:gd name="connsiteY145" fmla="*/ 1088484 h 6858000"/>
              <a:gd name="connsiteX146" fmla="*/ 318989 w 1605470"/>
              <a:gd name="connsiteY146" fmla="*/ 1016103 h 6858000"/>
              <a:gd name="connsiteX147" fmla="*/ 320445 w 1605470"/>
              <a:gd name="connsiteY147" fmla="*/ 932283 h 6858000"/>
              <a:gd name="connsiteX148" fmla="*/ 322681 w 1605470"/>
              <a:gd name="connsiteY148" fmla="*/ 915925 h 6858000"/>
              <a:gd name="connsiteX149" fmla="*/ 315310 w 1605470"/>
              <a:gd name="connsiteY149" fmla="*/ 896999 h 6858000"/>
              <a:gd name="connsiteX150" fmla="*/ 284718 w 1605470"/>
              <a:gd name="connsiteY150" fmla="*/ 821517 h 6858000"/>
              <a:gd name="connsiteX151" fmla="*/ 263668 w 1605470"/>
              <a:gd name="connsiteY151" fmla="*/ 751353 h 6858000"/>
              <a:gd name="connsiteX152" fmla="*/ 263226 w 1605470"/>
              <a:gd name="connsiteY152" fmla="*/ 721230 h 6858000"/>
              <a:gd name="connsiteX153" fmla="*/ 248897 w 1605470"/>
              <a:gd name="connsiteY153" fmla="*/ 681659 h 6858000"/>
              <a:gd name="connsiteX154" fmla="*/ 234316 w 1605470"/>
              <a:gd name="connsiteY154" fmla="*/ 635218 h 6858000"/>
              <a:gd name="connsiteX155" fmla="*/ 239327 w 1605470"/>
              <a:gd name="connsiteY155" fmla="*/ 613763 h 6858000"/>
              <a:gd name="connsiteX156" fmla="*/ 225269 w 1605470"/>
              <a:gd name="connsiteY156" fmla="*/ 598582 h 6858000"/>
              <a:gd name="connsiteX157" fmla="*/ 224950 w 1605470"/>
              <a:gd name="connsiteY157" fmla="*/ 576846 h 6858000"/>
              <a:gd name="connsiteX158" fmla="*/ 204576 w 1605470"/>
              <a:gd name="connsiteY158" fmla="*/ 530055 h 6858000"/>
              <a:gd name="connsiteX159" fmla="*/ 219064 w 1605470"/>
              <a:gd name="connsiteY159" fmla="*/ 469651 h 6858000"/>
              <a:gd name="connsiteX160" fmla="*/ 195012 w 1605470"/>
              <a:gd name="connsiteY160" fmla="*/ 448559 h 6858000"/>
              <a:gd name="connsiteX161" fmla="*/ 201434 w 1605470"/>
              <a:gd name="connsiteY161" fmla="*/ 441529 h 6858000"/>
              <a:gd name="connsiteX162" fmla="*/ 200655 w 1605470"/>
              <a:gd name="connsiteY162" fmla="*/ 428927 h 6858000"/>
              <a:gd name="connsiteX163" fmla="*/ 190059 w 1605470"/>
              <a:gd name="connsiteY163" fmla="*/ 430161 h 6858000"/>
              <a:gd name="connsiteX164" fmla="*/ 167079 w 1605470"/>
              <a:gd name="connsiteY164" fmla="*/ 367211 h 6858000"/>
              <a:gd name="connsiteX165" fmla="*/ 124571 w 1605470"/>
              <a:gd name="connsiteY165" fmla="*/ 302178 h 6858000"/>
              <a:gd name="connsiteX166" fmla="*/ 103243 w 1605470"/>
              <a:gd name="connsiteY166" fmla="*/ 211375 h 6858000"/>
              <a:gd name="connsiteX167" fmla="*/ 94571 w 1605470"/>
              <a:gd name="connsiteY167" fmla="*/ 184179 h 6858000"/>
              <a:gd name="connsiteX168" fmla="*/ 13437 w 1605470"/>
              <a:gd name="connsiteY168" fmla="*/ 19287 h 6858000"/>
              <a:gd name="connsiteX169" fmla="*/ 0 w 1605470"/>
              <a:gd name="connsiteY16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4870 w 1605470"/>
              <a:gd name="connsiteY97" fmla="*/ 3375761 h 6858000"/>
              <a:gd name="connsiteX98" fmla="*/ 770510 w 1605470"/>
              <a:gd name="connsiteY98" fmla="*/ 3361844 h 6858000"/>
              <a:gd name="connsiteX99" fmla="*/ 767933 w 1605470"/>
              <a:gd name="connsiteY99" fmla="*/ 3356929 h 6858000"/>
              <a:gd name="connsiteX100" fmla="*/ 766158 w 1605470"/>
              <a:gd name="connsiteY100" fmla="*/ 3349058 h 6858000"/>
              <a:gd name="connsiteX101" fmla="*/ 766414 w 1605470"/>
              <a:gd name="connsiteY101" fmla="*/ 3348763 h 6858000"/>
              <a:gd name="connsiteX102" fmla="*/ 764166 w 1605470"/>
              <a:gd name="connsiteY102" fmla="*/ 3341588 h 6858000"/>
              <a:gd name="connsiteX103" fmla="*/ 749397 w 1605470"/>
              <a:gd name="connsiteY103" fmla="*/ 3307769 h 6858000"/>
              <a:gd name="connsiteX104" fmla="*/ 766960 w 1605470"/>
              <a:gd name="connsiteY104" fmla="*/ 3250522 h 6858000"/>
              <a:gd name="connsiteX105" fmla="*/ 767385 w 1605470"/>
              <a:gd name="connsiteY105" fmla="*/ 3229163 h 6858000"/>
              <a:gd name="connsiteX106" fmla="*/ 769208 w 1605470"/>
              <a:gd name="connsiteY106" fmla="*/ 3217217 h 6858000"/>
              <a:gd name="connsiteX107" fmla="*/ 770350 w 1605470"/>
              <a:gd name="connsiteY107" fmla="*/ 3216125 h 6858000"/>
              <a:gd name="connsiteX108" fmla="*/ 756043 w 1605470"/>
              <a:gd name="connsiteY108" fmla="*/ 3183755 h 6858000"/>
              <a:gd name="connsiteX109" fmla="*/ 756544 w 1605470"/>
              <a:gd name="connsiteY109" fmla="*/ 3178642 h 6858000"/>
              <a:gd name="connsiteX110" fmla="*/ 744144 w 1605470"/>
              <a:gd name="connsiteY110" fmla="*/ 3158586 h 6858000"/>
              <a:gd name="connsiteX111" fmla="*/ 739378 w 1605470"/>
              <a:gd name="connsiteY111" fmla="*/ 3147669 h 6858000"/>
              <a:gd name="connsiteX112" fmla="*/ 734648 w 1605470"/>
              <a:gd name="connsiteY112" fmla="*/ 3145733 h 6858000"/>
              <a:gd name="connsiteX113" fmla="*/ 729329 w 1605470"/>
              <a:gd name="connsiteY113" fmla="*/ 3129034 h 6858000"/>
              <a:gd name="connsiteX114" fmla="*/ 729994 w 1605470"/>
              <a:gd name="connsiteY114" fmla="*/ 3126682 h 6858000"/>
              <a:gd name="connsiteX115" fmla="*/ 720862 w 1605470"/>
              <a:gd name="connsiteY115" fmla="*/ 3114519 h 6858000"/>
              <a:gd name="connsiteX116" fmla="*/ 707471 w 1605470"/>
              <a:gd name="connsiteY116" fmla="*/ 3106272 h 6858000"/>
              <a:gd name="connsiteX117" fmla="*/ 680201 w 1605470"/>
              <a:gd name="connsiteY117" fmla="*/ 2958185 h 6858000"/>
              <a:gd name="connsiteX118" fmla="*/ 622815 w 1605470"/>
              <a:gd name="connsiteY118" fmla="*/ 2762989 h 6858000"/>
              <a:gd name="connsiteX119" fmla="*/ 571733 w 1605470"/>
              <a:gd name="connsiteY119" fmla="*/ 2554718 h 6858000"/>
              <a:gd name="connsiteX120" fmla="*/ 551827 w 1605470"/>
              <a:gd name="connsiteY120" fmla="*/ 2485734 h 6858000"/>
              <a:gd name="connsiteX121" fmla="*/ 542550 w 1605470"/>
              <a:gd name="connsiteY121" fmla="*/ 2447068 h 6858000"/>
              <a:gd name="connsiteX122" fmla="*/ 529511 w 1605470"/>
              <a:gd name="connsiteY122" fmla="*/ 2425819 h 6858000"/>
              <a:gd name="connsiteX123" fmla="*/ 528878 w 1605470"/>
              <a:gd name="connsiteY123" fmla="*/ 2408971 h 6858000"/>
              <a:gd name="connsiteX124" fmla="*/ 535510 w 1605470"/>
              <a:gd name="connsiteY124" fmla="*/ 2402874 h 6858000"/>
              <a:gd name="connsiteX125" fmla="*/ 538122 w 1605470"/>
              <a:gd name="connsiteY125" fmla="*/ 2381443 h 6858000"/>
              <a:gd name="connsiteX126" fmla="*/ 514451 w 1605470"/>
              <a:gd name="connsiteY126" fmla="*/ 2261920 h 6858000"/>
              <a:gd name="connsiteX127" fmla="*/ 504338 w 1605470"/>
              <a:gd name="connsiteY127" fmla="*/ 2195378 h 6858000"/>
              <a:gd name="connsiteX128" fmla="*/ 488555 w 1605470"/>
              <a:gd name="connsiteY128" fmla="*/ 2155135 h 6858000"/>
              <a:gd name="connsiteX129" fmla="*/ 486013 w 1605470"/>
              <a:gd name="connsiteY129" fmla="*/ 2118008 h 6858000"/>
              <a:gd name="connsiteX130" fmla="*/ 487006 w 1605470"/>
              <a:gd name="connsiteY130" fmla="*/ 2050531 h 6858000"/>
              <a:gd name="connsiteX131" fmla="*/ 478812 w 1605470"/>
              <a:gd name="connsiteY131" fmla="*/ 1963269 h 6858000"/>
              <a:gd name="connsiteX132" fmla="*/ 459990 w 1605470"/>
              <a:gd name="connsiteY132" fmla="*/ 1906352 h 6858000"/>
              <a:gd name="connsiteX133" fmla="*/ 436547 w 1605470"/>
              <a:gd name="connsiteY133" fmla="*/ 1861531 h 6858000"/>
              <a:gd name="connsiteX134" fmla="*/ 390346 w 1605470"/>
              <a:gd name="connsiteY134" fmla="*/ 1732919 h 6858000"/>
              <a:gd name="connsiteX135" fmla="*/ 362657 w 1605470"/>
              <a:gd name="connsiteY135" fmla="*/ 1663540 h 6858000"/>
              <a:gd name="connsiteX136" fmla="*/ 361783 w 1605470"/>
              <a:gd name="connsiteY136" fmla="*/ 1615777 h 6858000"/>
              <a:gd name="connsiteX137" fmla="*/ 342578 w 1605470"/>
              <a:gd name="connsiteY137" fmla="*/ 1563678 h 6858000"/>
              <a:gd name="connsiteX138" fmla="*/ 355658 w 1605470"/>
              <a:gd name="connsiteY138" fmla="*/ 1519474 h 6858000"/>
              <a:gd name="connsiteX139" fmla="*/ 348400 w 1605470"/>
              <a:gd name="connsiteY139" fmla="*/ 1477995 h 6858000"/>
              <a:gd name="connsiteX140" fmla="*/ 334485 w 1605470"/>
              <a:gd name="connsiteY140" fmla="*/ 1373769 h 6858000"/>
              <a:gd name="connsiteX141" fmla="*/ 342792 w 1605470"/>
              <a:gd name="connsiteY141" fmla="*/ 1307086 h 6858000"/>
              <a:gd name="connsiteX142" fmla="*/ 343980 w 1605470"/>
              <a:gd name="connsiteY142" fmla="*/ 1189033 h 6858000"/>
              <a:gd name="connsiteX143" fmla="*/ 348665 w 1605470"/>
              <a:gd name="connsiteY143" fmla="*/ 1168288 h 6858000"/>
              <a:gd name="connsiteX144" fmla="*/ 340947 w 1605470"/>
              <a:gd name="connsiteY144" fmla="*/ 1142577 h 6858000"/>
              <a:gd name="connsiteX145" fmla="*/ 330253 w 1605470"/>
              <a:gd name="connsiteY145" fmla="*/ 1088484 h 6858000"/>
              <a:gd name="connsiteX146" fmla="*/ 318989 w 1605470"/>
              <a:gd name="connsiteY146" fmla="*/ 1016103 h 6858000"/>
              <a:gd name="connsiteX147" fmla="*/ 320445 w 1605470"/>
              <a:gd name="connsiteY147" fmla="*/ 932283 h 6858000"/>
              <a:gd name="connsiteX148" fmla="*/ 322681 w 1605470"/>
              <a:gd name="connsiteY148" fmla="*/ 915925 h 6858000"/>
              <a:gd name="connsiteX149" fmla="*/ 315310 w 1605470"/>
              <a:gd name="connsiteY149" fmla="*/ 896999 h 6858000"/>
              <a:gd name="connsiteX150" fmla="*/ 284718 w 1605470"/>
              <a:gd name="connsiteY150" fmla="*/ 821517 h 6858000"/>
              <a:gd name="connsiteX151" fmla="*/ 263668 w 1605470"/>
              <a:gd name="connsiteY151" fmla="*/ 751353 h 6858000"/>
              <a:gd name="connsiteX152" fmla="*/ 263226 w 1605470"/>
              <a:gd name="connsiteY152" fmla="*/ 721230 h 6858000"/>
              <a:gd name="connsiteX153" fmla="*/ 248897 w 1605470"/>
              <a:gd name="connsiteY153" fmla="*/ 681659 h 6858000"/>
              <a:gd name="connsiteX154" fmla="*/ 234316 w 1605470"/>
              <a:gd name="connsiteY154" fmla="*/ 635218 h 6858000"/>
              <a:gd name="connsiteX155" fmla="*/ 239327 w 1605470"/>
              <a:gd name="connsiteY155" fmla="*/ 613763 h 6858000"/>
              <a:gd name="connsiteX156" fmla="*/ 225269 w 1605470"/>
              <a:gd name="connsiteY156" fmla="*/ 598582 h 6858000"/>
              <a:gd name="connsiteX157" fmla="*/ 224950 w 1605470"/>
              <a:gd name="connsiteY157" fmla="*/ 576846 h 6858000"/>
              <a:gd name="connsiteX158" fmla="*/ 204576 w 1605470"/>
              <a:gd name="connsiteY158" fmla="*/ 530055 h 6858000"/>
              <a:gd name="connsiteX159" fmla="*/ 219064 w 1605470"/>
              <a:gd name="connsiteY159" fmla="*/ 469651 h 6858000"/>
              <a:gd name="connsiteX160" fmla="*/ 195012 w 1605470"/>
              <a:gd name="connsiteY160" fmla="*/ 448559 h 6858000"/>
              <a:gd name="connsiteX161" fmla="*/ 201434 w 1605470"/>
              <a:gd name="connsiteY161" fmla="*/ 441529 h 6858000"/>
              <a:gd name="connsiteX162" fmla="*/ 200655 w 1605470"/>
              <a:gd name="connsiteY162" fmla="*/ 428927 h 6858000"/>
              <a:gd name="connsiteX163" fmla="*/ 190059 w 1605470"/>
              <a:gd name="connsiteY163" fmla="*/ 430161 h 6858000"/>
              <a:gd name="connsiteX164" fmla="*/ 167079 w 1605470"/>
              <a:gd name="connsiteY164" fmla="*/ 367211 h 6858000"/>
              <a:gd name="connsiteX165" fmla="*/ 124571 w 1605470"/>
              <a:gd name="connsiteY165" fmla="*/ 302178 h 6858000"/>
              <a:gd name="connsiteX166" fmla="*/ 103243 w 1605470"/>
              <a:gd name="connsiteY166" fmla="*/ 211375 h 6858000"/>
              <a:gd name="connsiteX167" fmla="*/ 94571 w 1605470"/>
              <a:gd name="connsiteY167" fmla="*/ 184179 h 6858000"/>
              <a:gd name="connsiteX168" fmla="*/ 13437 w 1605470"/>
              <a:gd name="connsiteY168" fmla="*/ 19287 h 6858000"/>
              <a:gd name="connsiteX169" fmla="*/ 0 w 1605470"/>
              <a:gd name="connsiteY16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0510 w 1605470"/>
              <a:gd name="connsiteY97" fmla="*/ 3361844 h 6858000"/>
              <a:gd name="connsiteX98" fmla="*/ 767933 w 1605470"/>
              <a:gd name="connsiteY98" fmla="*/ 3356929 h 6858000"/>
              <a:gd name="connsiteX99" fmla="*/ 766158 w 1605470"/>
              <a:gd name="connsiteY99" fmla="*/ 3349058 h 6858000"/>
              <a:gd name="connsiteX100" fmla="*/ 766414 w 1605470"/>
              <a:gd name="connsiteY100" fmla="*/ 3348763 h 6858000"/>
              <a:gd name="connsiteX101" fmla="*/ 764166 w 1605470"/>
              <a:gd name="connsiteY101" fmla="*/ 3341588 h 6858000"/>
              <a:gd name="connsiteX102" fmla="*/ 749397 w 1605470"/>
              <a:gd name="connsiteY102" fmla="*/ 3307769 h 6858000"/>
              <a:gd name="connsiteX103" fmla="*/ 766960 w 1605470"/>
              <a:gd name="connsiteY103" fmla="*/ 3250522 h 6858000"/>
              <a:gd name="connsiteX104" fmla="*/ 767385 w 1605470"/>
              <a:gd name="connsiteY104" fmla="*/ 3229163 h 6858000"/>
              <a:gd name="connsiteX105" fmla="*/ 769208 w 1605470"/>
              <a:gd name="connsiteY105" fmla="*/ 3217217 h 6858000"/>
              <a:gd name="connsiteX106" fmla="*/ 770350 w 1605470"/>
              <a:gd name="connsiteY106" fmla="*/ 3216125 h 6858000"/>
              <a:gd name="connsiteX107" fmla="*/ 756043 w 1605470"/>
              <a:gd name="connsiteY107" fmla="*/ 3183755 h 6858000"/>
              <a:gd name="connsiteX108" fmla="*/ 756544 w 1605470"/>
              <a:gd name="connsiteY108" fmla="*/ 3178642 h 6858000"/>
              <a:gd name="connsiteX109" fmla="*/ 744144 w 1605470"/>
              <a:gd name="connsiteY109" fmla="*/ 3158586 h 6858000"/>
              <a:gd name="connsiteX110" fmla="*/ 739378 w 1605470"/>
              <a:gd name="connsiteY110" fmla="*/ 3147669 h 6858000"/>
              <a:gd name="connsiteX111" fmla="*/ 734648 w 1605470"/>
              <a:gd name="connsiteY111" fmla="*/ 3145733 h 6858000"/>
              <a:gd name="connsiteX112" fmla="*/ 729329 w 1605470"/>
              <a:gd name="connsiteY112" fmla="*/ 3129034 h 6858000"/>
              <a:gd name="connsiteX113" fmla="*/ 729994 w 1605470"/>
              <a:gd name="connsiteY113" fmla="*/ 3126682 h 6858000"/>
              <a:gd name="connsiteX114" fmla="*/ 720862 w 1605470"/>
              <a:gd name="connsiteY114" fmla="*/ 3114519 h 6858000"/>
              <a:gd name="connsiteX115" fmla="*/ 707471 w 1605470"/>
              <a:gd name="connsiteY115" fmla="*/ 3106272 h 6858000"/>
              <a:gd name="connsiteX116" fmla="*/ 680201 w 1605470"/>
              <a:gd name="connsiteY116" fmla="*/ 2958185 h 6858000"/>
              <a:gd name="connsiteX117" fmla="*/ 622815 w 1605470"/>
              <a:gd name="connsiteY117" fmla="*/ 2762989 h 6858000"/>
              <a:gd name="connsiteX118" fmla="*/ 571733 w 1605470"/>
              <a:gd name="connsiteY118" fmla="*/ 2554718 h 6858000"/>
              <a:gd name="connsiteX119" fmla="*/ 551827 w 1605470"/>
              <a:gd name="connsiteY119" fmla="*/ 2485734 h 6858000"/>
              <a:gd name="connsiteX120" fmla="*/ 542550 w 1605470"/>
              <a:gd name="connsiteY120" fmla="*/ 2447068 h 6858000"/>
              <a:gd name="connsiteX121" fmla="*/ 529511 w 1605470"/>
              <a:gd name="connsiteY121" fmla="*/ 2425819 h 6858000"/>
              <a:gd name="connsiteX122" fmla="*/ 528878 w 1605470"/>
              <a:gd name="connsiteY122" fmla="*/ 2408971 h 6858000"/>
              <a:gd name="connsiteX123" fmla="*/ 535510 w 1605470"/>
              <a:gd name="connsiteY123" fmla="*/ 2402874 h 6858000"/>
              <a:gd name="connsiteX124" fmla="*/ 538122 w 1605470"/>
              <a:gd name="connsiteY124" fmla="*/ 2381443 h 6858000"/>
              <a:gd name="connsiteX125" fmla="*/ 514451 w 1605470"/>
              <a:gd name="connsiteY125" fmla="*/ 2261920 h 6858000"/>
              <a:gd name="connsiteX126" fmla="*/ 504338 w 1605470"/>
              <a:gd name="connsiteY126" fmla="*/ 2195378 h 6858000"/>
              <a:gd name="connsiteX127" fmla="*/ 488555 w 1605470"/>
              <a:gd name="connsiteY127" fmla="*/ 2155135 h 6858000"/>
              <a:gd name="connsiteX128" fmla="*/ 486013 w 1605470"/>
              <a:gd name="connsiteY128" fmla="*/ 2118008 h 6858000"/>
              <a:gd name="connsiteX129" fmla="*/ 487006 w 1605470"/>
              <a:gd name="connsiteY129" fmla="*/ 2050531 h 6858000"/>
              <a:gd name="connsiteX130" fmla="*/ 478812 w 1605470"/>
              <a:gd name="connsiteY130" fmla="*/ 1963269 h 6858000"/>
              <a:gd name="connsiteX131" fmla="*/ 459990 w 1605470"/>
              <a:gd name="connsiteY131" fmla="*/ 1906352 h 6858000"/>
              <a:gd name="connsiteX132" fmla="*/ 436547 w 1605470"/>
              <a:gd name="connsiteY132" fmla="*/ 1861531 h 6858000"/>
              <a:gd name="connsiteX133" fmla="*/ 390346 w 1605470"/>
              <a:gd name="connsiteY133" fmla="*/ 1732919 h 6858000"/>
              <a:gd name="connsiteX134" fmla="*/ 362657 w 1605470"/>
              <a:gd name="connsiteY134" fmla="*/ 1663540 h 6858000"/>
              <a:gd name="connsiteX135" fmla="*/ 361783 w 1605470"/>
              <a:gd name="connsiteY135" fmla="*/ 1615777 h 6858000"/>
              <a:gd name="connsiteX136" fmla="*/ 342578 w 1605470"/>
              <a:gd name="connsiteY136" fmla="*/ 1563678 h 6858000"/>
              <a:gd name="connsiteX137" fmla="*/ 355658 w 1605470"/>
              <a:gd name="connsiteY137" fmla="*/ 1519474 h 6858000"/>
              <a:gd name="connsiteX138" fmla="*/ 348400 w 1605470"/>
              <a:gd name="connsiteY138" fmla="*/ 1477995 h 6858000"/>
              <a:gd name="connsiteX139" fmla="*/ 334485 w 1605470"/>
              <a:gd name="connsiteY139" fmla="*/ 1373769 h 6858000"/>
              <a:gd name="connsiteX140" fmla="*/ 342792 w 1605470"/>
              <a:gd name="connsiteY140" fmla="*/ 1307086 h 6858000"/>
              <a:gd name="connsiteX141" fmla="*/ 343980 w 1605470"/>
              <a:gd name="connsiteY141" fmla="*/ 1189033 h 6858000"/>
              <a:gd name="connsiteX142" fmla="*/ 348665 w 1605470"/>
              <a:gd name="connsiteY142" fmla="*/ 1168288 h 6858000"/>
              <a:gd name="connsiteX143" fmla="*/ 340947 w 1605470"/>
              <a:gd name="connsiteY143" fmla="*/ 1142577 h 6858000"/>
              <a:gd name="connsiteX144" fmla="*/ 330253 w 1605470"/>
              <a:gd name="connsiteY144" fmla="*/ 1088484 h 6858000"/>
              <a:gd name="connsiteX145" fmla="*/ 318989 w 1605470"/>
              <a:gd name="connsiteY145" fmla="*/ 1016103 h 6858000"/>
              <a:gd name="connsiteX146" fmla="*/ 320445 w 1605470"/>
              <a:gd name="connsiteY146" fmla="*/ 932283 h 6858000"/>
              <a:gd name="connsiteX147" fmla="*/ 322681 w 1605470"/>
              <a:gd name="connsiteY147" fmla="*/ 915925 h 6858000"/>
              <a:gd name="connsiteX148" fmla="*/ 315310 w 1605470"/>
              <a:gd name="connsiteY148" fmla="*/ 896999 h 6858000"/>
              <a:gd name="connsiteX149" fmla="*/ 284718 w 1605470"/>
              <a:gd name="connsiteY149" fmla="*/ 821517 h 6858000"/>
              <a:gd name="connsiteX150" fmla="*/ 263668 w 1605470"/>
              <a:gd name="connsiteY150" fmla="*/ 751353 h 6858000"/>
              <a:gd name="connsiteX151" fmla="*/ 263226 w 1605470"/>
              <a:gd name="connsiteY151" fmla="*/ 721230 h 6858000"/>
              <a:gd name="connsiteX152" fmla="*/ 248897 w 1605470"/>
              <a:gd name="connsiteY152" fmla="*/ 681659 h 6858000"/>
              <a:gd name="connsiteX153" fmla="*/ 234316 w 1605470"/>
              <a:gd name="connsiteY153" fmla="*/ 635218 h 6858000"/>
              <a:gd name="connsiteX154" fmla="*/ 239327 w 1605470"/>
              <a:gd name="connsiteY154" fmla="*/ 613763 h 6858000"/>
              <a:gd name="connsiteX155" fmla="*/ 225269 w 1605470"/>
              <a:gd name="connsiteY155" fmla="*/ 598582 h 6858000"/>
              <a:gd name="connsiteX156" fmla="*/ 224950 w 1605470"/>
              <a:gd name="connsiteY156" fmla="*/ 576846 h 6858000"/>
              <a:gd name="connsiteX157" fmla="*/ 204576 w 1605470"/>
              <a:gd name="connsiteY157" fmla="*/ 530055 h 6858000"/>
              <a:gd name="connsiteX158" fmla="*/ 219064 w 1605470"/>
              <a:gd name="connsiteY158" fmla="*/ 469651 h 6858000"/>
              <a:gd name="connsiteX159" fmla="*/ 195012 w 1605470"/>
              <a:gd name="connsiteY159" fmla="*/ 448559 h 6858000"/>
              <a:gd name="connsiteX160" fmla="*/ 201434 w 1605470"/>
              <a:gd name="connsiteY160" fmla="*/ 441529 h 6858000"/>
              <a:gd name="connsiteX161" fmla="*/ 200655 w 1605470"/>
              <a:gd name="connsiteY161" fmla="*/ 428927 h 6858000"/>
              <a:gd name="connsiteX162" fmla="*/ 190059 w 1605470"/>
              <a:gd name="connsiteY162" fmla="*/ 430161 h 6858000"/>
              <a:gd name="connsiteX163" fmla="*/ 167079 w 1605470"/>
              <a:gd name="connsiteY163" fmla="*/ 367211 h 6858000"/>
              <a:gd name="connsiteX164" fmla="*/ 124571 w 1605470"/>
              <a:gd name="connsiteY164" fmla="*/ 302178 h 6858000"/>
              <a:gd name="connsiteX165" fmla="*/ 103243 w 1605470"/>
              <a:gd name="connsiteY165" fmla="*/ 211375 h 6858000"/>
              <a:gd name="connsiteX166" fmla="*/ 94571 w 1605470"/>
              <a:gd name="connsiteY166" fmla="*/ 184179 h 6858000"/>
              <a:gd name="connsiteX167" fmla="*/ 13437 w 1605470"/>
              <a:gd name="connsiteY167" fmla="*/ 19287 h 6858000"/>
              <a:gd name="connsiteX168" fmla="*/ 0 w 1605470"/>
              <a:gd name="connsiteY16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0510 w 1605470"/>
              <a:gd name="connsiteY97" fmla="*/ 3361844 h 6858000"/>
              <a:gd name="connsiteX98" fmla="*/ 766158 w 1605470"/>
              <a:gd name="connsiteY98" fmla="*/ 3349058 h 6858000"/>
              <a:gd name="connsiteX99" fmla="*/ 766414 w 1605470"/>
              <a:gd name="connsiteY99" fmla="*/ 3348763 h 6858000"/>
              <a:gd name="connsiteX100" fmla="*/ 764166 w 1605470"/>
              <a:gd name="connsiteY100" fmla="*/ 3341588 h 6858000"/>
              <a:gd name="connsiteX101" fmla="*/ 749397 w 1605470"/>
              <a:gd name="connsiteY101" fmla="*/ 3307769 h 6858000"/>
              <a:gd name="connsiteX102" fmla="*/ 766960 w 1605470"/>
              <a:gd name="connsiteY102" fmla="*/ 3250522 h 6858000"/>
              <a:gd name="connsiteX103" fmla="*/ 767385 w 1605470"/>
              <a:gd name="connsiteY103" fmla="*/ 3229163 h 6858000"/>
              <a:gd name="connsiteX104" fmla="*/ 769208 w 1605470"/>
              <a:gd name="connsiteY104" fmla="*/ 3217217 h 6858000"/>
              <a:gd name="connsiteX105" fmla="*/ 770350 w 1605470"/>
              <a:gd name="connsiteY105" fmla="*/ 3216125 h 6858000"/>
              <a:gd name="connsiteX106" fmla="*/ 756043 w 1605470"/>
              <a:gd name="connsiteY106" fmla="*/ 3183755 h 6858000"/>
              <a:gd name="connsiteX107" fmla="*/ 756544 w 1605470"/>
              <a:gd name="connsiteY107" fmla="*/ 3178642 h 6858000"/>
              <a:gd name="connsiteX108" fmla="*/ 744144 w 1605470"/>
              <a:gd name="connsiteY108" fmla="*/ 3158586 h 6858000"/>
              <a:gd name="connsiteX109" fmla="*/ 739378 w 1605470"/>
              <a:gd name="connsiteY109" fmla="*/ 3147669 h 6858000"/>
              <a:gd name="connsiteX110" fmla="*/ 734648 w 1605470"/>
              <a:gd name="connsiteY110" fmla="*/ 3145733 h 6858000"/>
              <a:gd name="connsiteX111" fmla="*/ 729329 w 1605470"/>
              <a:gd name="connsiteY111" fmla="*/ 3129034 h 6858000"/>
              <a:gd name="connsiteX112" fmla="*/ 729994 w 1605470"/>
              <a:gd name="connsiteY112" fmla="*/ 3126682 h 6858000"/>
              <a:gd name="connsiteX113" fmla="*/ 720862 w 1605470"/>
              <a:gd name="connsiteY113" fmla="*/ 3114519 h 6858000"/>
              <a:gd name="connsiteX114" fmla="*/ 707471 w 1605470"/>
              <a:gd name="connsiteY114" fmla="*/ 3106272 h 6858000"/>
              <a:gd name="connsiteX115" fmla="*/ 680201 w 1605470"/>
              <a:gd name="connsiteY115" fmla="*/ 2958185 h 6858000"/>
              <a:gd name="connsiteX116" fmla="*/ 622815 w 1605470"/>
              <a:gd name="connsiteY116" fmla="*/ 2762989 h 6858000"/>
              <a:gd name="connsiteX117" fmla="*/ 571733 w 1605470"/>
              <a:gd name="connsiteY117" fmla="*/ 2554718 h 6858000"/>
              <a:gd name="connsiteX118" fmla="*/ 551827 w 1605470"/>
              <a:gd name="connsiteY118" fmla="*/ 2485734 h 6858000"/>
              <a:gd name="connsiteX119" fmla="*/ 542550 w 1605470"/>
              <a:gd name="connsiteY119" fmla="*/ 2447068 h 6858000"/>
              <a:gd name="connsiteX120" fmla="*/ 529511 w 1605470"/>
              <a:gd name="connsiteY120" fmla="*/ 2425819 h 6858000"/>
              <a:gd name="connsiteX121" fmla="*/ 528878 w 1605470"/>
              <a:gd name="connsiteY121" fmla="*/ 2408971 h 6858000"/>
              <a:gd name="connsiteX122" fmla="*/ 535510 w 1605470"/>
              <a:gd name="connsiteY122" fmla="*/ 2402874 h 6858000"/>
              <a:gd name="connsiteX123" fmla="*/ 538122 w 1605470"/>
              <a:gd name="connsiteY123" fmla="*/ 2381443 h 6858000"/>
              <a:gd name="connsiteX124" fmla="*/ 514451 w 1605470"/>
              <a:gd name="connsiteY124" fmla="*/ 2261920 h 6858000"/>
              <a:gd name="connsiteX125" fmla="*/ 504338 w 1605470"/>
              <a:gd name="connsiteY125" fmla="*/ 2195378 h 6858000"/>
              <a:gd name="connsiteX126" fmla="*/ 488555 w 1605470"/>
              <a:gd name="connsiteY126" fmla="*/ 2155135 h 6858000"/>
              <a:gd name="connsiteX127" fmla="*/ 486013 w 1605470"/>
              <a:gd name="connsiteY127" fmla="*/ 2118008 h 6858000"/>
              <a:gd name="connsiteX128" fmla="*/ 487006 w 1605470"/>
              <a:gd name="connsiteY128" fmla="*/ 2050531 h 6858000"/>
              <a:gd name="connsiteX129" fmla="*/ 478812 w 1605470"/>
              <a:gd name="connsiteY129" fmla="*/ 1963269 h 6858000"/>
              <a:gd name="connsiteX130" fmla="*/ 459990 w 1605470"/>
              <a:gd name="connsiteY130" fmla="*/ 1906352 h 6858000"/>
              <a:gd name="connsiteX131" fmla="*/ 436547 w 1605470"/>
              <a:gd name="connsiteY131" fmla="*/ 1861531 h 6858000"/>
              <a:gd name="connsiteX132" fmla="*/ 390346 w 1605470"/>
              <a:gd name="connsiteY132" fmla="*/ 1732919 h 6858000"/>
              <a:gd name="connsiteX133" fmla="*/ 362657 w 1605470"/>
              <a:gd name="connsiteY133" fmla="*/ 1663540 h 6858000"/>
              <a:gd name="connsiteX134" fmla="*/ 361783 w 1605470"/>
              <a:gd name="connsiteY134" fmla="*/ 1615777 h 6858000"/>
              <a:gd name="connsiteX135" fmla="*/ 342578 w 1605470"/>
              <a:gd name="connsiteY135" fmla="*/ 1563678 h 6858000"/>
              <a:gd name="connsiteX136" fmla="*/ 355658 w 1605470"/>
              <a:gd name="connsiteY136" fmla="*/ 1519474 h 6858000"/>
              <a:gd name="connsiteX137" fmla="*/ 348400 w 1605470"/>
              <a:gd name="connsiteY137" fmla="*/ 1477995 h 6858000"/>
              <a:gd name="connsiteX138" fmla="*/ 334485 w 1605470"/>
              <a:gd name="connsiteY138" fmla="*/ 1373769 h 6858000"/>
              <a:gd name="connsiteX139" fmla="*/ 342792 w 1605470"/>
              <a:gd name="connsiteY139" fmla="*/ 1307086 h 6858000"/>
              <a:gd name="connsiteX140" fmla="*/ 343980 w 1605470"/>
              <a:gd name="connsiteY140" fmla="*/ 1189033 h 6858000"/>
              <a:gd name="connsiteX141" fmla="*/ 348665 w 1605470"/>
              <a:gd name="connsiteY141" fmla="*/ 1168288 h 6858000"/>
              <a:gd name="connsiteX142" fmla="*/ 340947 w 1605470"/>
              <a:gd name="connsiteY142" fmla="*/ 1142577 h 6858000"/>
              <a:gd name="connsiteX143" fmla="*/ 330253 w 1605470"/>
              <a:gd name="connsiteY143" fmla="*/ 1088484 h 6858000"/>
              <a:gd name="connsiteX144" fmla="*/ 318989 w 1605470"/>
              <a:gd name="connsiteY144" fmla="*/ 1016103 h 6858000"/>
              <a:gd name="connsiteX145" fmla="*/ 320445 w 1605470"/>
              <a:gd name="connsiteY145" fmla="*/ 932283 h 6858000"/>
              <a:gd name="connsiteX146" fmla="*/ 322681 w 1605470"/>
              <a:gd name="connsiteY146" fmla="*/ 915925 h 6858000"/>
              <a:gd name="connsiteX147" fmla="*/ 315310 w 1605470"/>
              <a:gd name="connsiteY147" fmla="*/ 896999 h 6858000"/>
              <a:gd name="connsiteX148" fmla="*/ 284718 w 1605470"/>
              <a:gd name="connsiteY148" fmla="*/ 821517 h 6858000"/>
              <a:gd name="connsiteX149" fmla="*/ 263668 w 1605470"/>
              <a:gd name="connsiteY149" fmla="*/ 751353 h 6858000"/>
              <a:gd name="connsiteX150" fmla="*/ 263226 w 1605470"/>
              <a:gd name="connsiteY150" fmla="*/ 721230 h 6858000"/>
              <a:gd name="connsiteX151" fmla="*/ 248897 w 1605470"/>
              <a:gd name="connsiteY151" fmla="*/ 681659 h 6858000"/>
              <a:gd name="connsiteX152" fmla="*/ 234316 w 1605470"/>
              <a:gd name="connsiteY152" fmla="*/ 635218 h 6858000"/>
              <a:gd name="connsiteX153" fmla="*/ 239327 w 1605470"/>
              <a:gd name="connsiteY153" fmla="*/ 613763 h 6858000"/>
              <a:gd name="connsiteX154" fmla="*/ 225269 w 1605470"/>
              <a:gd name="connsiteY154" fmla="*/ 598582 h 6858000"/>
              <a:gd name="connsiteX155" fmla="*/ 224950 w 1605470"/>
              <a:gd name="connsiteY155" fmla="*/ 576846 h 6858000"/>
              <a:gd name="connsiteX156" fmla="*/ 204576 w 1605470"/>
              <a:gd name="connsiteY156" fmla="*/ 530055 h 6858000"/>
              <a:gd name="connsiteX157" fmla="*/ 219064 w 1605470"/>
              <a:gd name="connsiteY157" fmla="*/ 469651 h 6858000"/>
              <a:gd name="connsiteX158" fmla="*/ 195012 w 1605470"/>
              <a:gd name="connsiteY158" fmla="*/ 448559 h 6858000"/>
              <a:gd name="connsiteX159" fmla="*/ 201434 w 1605470"/>
              <a:gd name="connsiteY159" fmla="*/ 441529 h 6858000"/>
              <a:gd name="connsiteX160" fmla="*/ 200655 w 1605470"/>
              <a:gd name="connsiteY160" fmla="*/ 428927 h 6858000"/>
              <a:gd name="connsiteX161" fmla="*/ 190059 w 1605470"/>
              <a:gd name="connsiteY161" fmla="*/ 430161 h 6858000"/>
              <a:gd name="connsiteX162" fmla="*/ 167079 w 1605470"/>
              <a:gd name="connsiteY162" fmla="*/ 367211 h 6858000"/>
              <a:gd name="connsiteX163" fmla="*/ 124571 w 1605470"/>
              <a:gd name="connsiteY163" fmla="*/ 302178 h 6858000"/>
              <a:gd name="connsiteX164" fmla="*/ 103243 w 1605470"/>
              <a:gd name="connsiteY164" fmla="*/ 211375 h 6858000"/>
              <a:gd name="connsiteX165" fmla="*/ 94571 w 1605470"/>
              <a:gd name="connsiteY165" fmla="*/ 184179 h 6858000"/>
              <a:gd name="connsiteX166" fmla="*/ 13437 w 1605470"/>
              <a:gd name="connsiteY166" fmla="*/ 19287 h 6858000"/>
              <a:gd name="connsiteX167" fmla="*/ 0 w 1605470"/>
              <a:gd name="connsiteY16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66158 w 1605470"/>
              <a:gd name="connsiteY97" fmla="*/ 3349058 h 6858000"/>
              <a:gd name="connsiteX98" fmla="*/ 766414 w 1605470"/>
              <a:gd name="connsiteY98" fmla="*/ 3348763 h 6858000"/>
              <a:gd name="connsiteX99" fmla="*/ 764166 w 1605470"/>
              <a:gd name="connsiteY99" fmla="*/ 3341588 h 6858000"/>
              <a:gd name="connsiteX100" fmla="*/ 749397 w 1605470"/>
              <a:gd name="connsiteY100" fmla="*/ 3307769 h 6858000"/>
              <a:gd name="connsiteX101" fmla="*/ 766960 w 1605470"/>
              <a:gd name="connsiteY101" fmla="*/ 3250522 h 6858000"/>
              <a:gd name="connsiteX102" fmla="*/ 767385 w 1605470"/>
              <a:gd name="connsiteY102" fmla="*/ 3229163 h 6858000"/>
              <a:gd name="connsiteX103" fmla="*/ 769208 w 1605470"/>
              <a:gd name="connsiteY103" fmla="*/ 3217217 h 6858000"/>
              <a:gd name="connsiteX104" fmla="*/ 770350 w 1605470"/>
              <a:gd name="connsiteY104" fmla="*/ 3216125 h 6858000"/>
              <a:gd name="connsiteX105" fmla="*/ 756043 w 1605470"/>
              <a:gd name="connsiteY105" fmla="*/ 3183755 h 6858000"/>
              <a:gd name="connsiteX106" fmla="*/ 756544 w 1605470"/>
              <a:gd name="connsiteY106" fmla="*/ 3178642 h 6858000"/>
              <a:gd name="connsiteX107" fmla="*/ 744144 w 1605470"/>
              <a:gd name="connsiteY107" fmla="*/ 3158586 h 6858000"/>
              <a:gd name="connsiteX108" fmla="*/ 739378 w 1605470"/>
              <a:gd name="connsiteY108" fmla="*/ 3147669 h 6858000"/>
              <a:gd name="connsiteX109" fmla="*/ 734648 w 1605470"/>
              <a:gd name="connsiteY109" fmla="*/ 3145733 h 6858000"/>
              <a:gd name="connsiteX110" fmla="*/ 729329 w 1605470"/>
              <a:gd name="connsiteY110" fmla="*/ 3129034 h 6858000"/>
              <a:gd name="connsiteX111" fmla="*/ 729994 w 1605470"/>
              <a:gd name="connsiteY111" fmla="*/ 3126682 h 6858000"/>
              <a:gd name="connsiteX112" fmla="*/ 720862 w 1605470"/>
              <a:gd name="connsiteY112" fmla="*/ 3114519 h 6858000"/>
              <a:gd name="connsiteX113" fmla="*/ 707471 w 1605470"/>
              <a:gd name="connsiteY113" fmla="*/ 3106272 h 6858000"/>
              <a:gd name="connsiteX114" fmla="*/ 680201 w 1605470"/>
              <a:gd name="connsiteY114" fmla="*/ 2958185 h 6858000"/>
              <a:gd name="connsiteX115" fmla="*/ 622815 w 1605470"/>
              <a:gd name="connsiteY115" fmla="*/ 2762989 h 6858000"/>
              <a:gd name="connsiteX116" fmla="*/ 571733 w 1605470"/>
              <a:gd name="connsiteY116" fmla="*/ 2554718 h 6858000"/>
              <a:gd name="connsiteX117" fmla="*/ 551827 w 1605470"/>
              <a:gd name="connsiteY117" fmla="*/ 2485734 h 6858000"/>
              <a:gd name="connsiteX118" fmla="*/ 542550 w 1605470"/>
              <a:gd name="connsiteY118" fmla="*/ 2447068 h 6858000"/>
              <a:gd name="connsiteX119" fmla="*/ 529511 w 1605470"/>
              <a:gd name="connsiteY119" fmla="*/ 2425819 h 6858000"/>
              <a:gd name="connsiteX120" fmla="*/ 528878 w 1605470"/>
              <a:gd name="connsiteY120" fmla="*/ 2408971 h 6858000"/>
              <a:gd name="connsiteX121" fmla="*/ 535510 w 1605470"/>
              <a:gd name="connsiteY121" fmla="*/ 2402874 h 6858000"/>
              <a:gd name="connsiteX122" fmla="*/ 538122 w 1605470"/>
              <a:gd name="connsiteY122" fmla="*/ 2381443 h 6858000"/>
              <a:gd name="connsiteX123" fmla="*/ 514451 w 1605470"/>
              <a:gd name="connsiteY123" fmla="*/ 2261920 h 6858000"/>
              <a:gd name="connsiteX124" fmla="*/ 504338 w 1605470"/>
              <a:gd name="connsiteY124" fmla="*/ 2195378 h 6858000"/>
              <a:gd name="connsiteX125" fmla="*/ 488555 w 1605470"/>
              <a:gd name="connsiteY125" fmla="*/ 2155135 h 6858000"/>
              <a:gd name="connsiteX126" fmla="*/ 486013 w 1605470"/>
              <a:gd name="connsiteY126" fmla="*/ 2118008 h 6858000"/>
              <a:gd name="connsiteX127" fmla="*/ 487006 w 1605470"/>
              <a:gd name="connsiteY127" fmla="*/ 2050531 h 6858000"/>
              <a:gd name="connsiteX128" fmla="*/ 478812 w 1605470"/>
              <a:gd name="connsiteY128" fmla="*/ 1963269 h 6858000"/>
              <a:gd name="connsiteX129" fmla="*/ 459990 w 1605470"/>
              <a:gd name="connsiteY129" fmla="*/ 1906352 h 6858000"/>
              <a:gd name="connsiteX130" fmla="*/ 436547 w 1605470"/>
              <a:gd name="connsiteY130" fmla="*/ 1861531 h 6858000"/>
              <a:gd name="connsiteX131" fmla="*/ 390346 w 1605470"/>
              <a:gd name="connsiteY131" fmla="*/ 1732919 h 6858000"/>
              <a:gd name="connsiteX132" fmla="*/ 362657 w 1605470"/>
              <a:gd name="connsiteY132" fmla="*/ 1663540 h 6858000"/>
              <a:gd name="connsiteX133" fmla="*/ 361783 w 1605470"/>
              <a:gd name="connsiteY133" fmla="*/ 1615777 h 6858000"/>
              <a:gd name="connsiteX134" fmla="*/ 342578 w 1605470"/>
              <a:gd name="connsiteY134" fmla="*/ 1563678 h 6858000"/>
              <a:gd name="connsiteX135" fmla="*/ 355658 w 1605470"/>
              <a:gd name="connsiteY135" fmla="*/ 1519474 h 6858000"/>
              <a:gd name="connsiteX136" fmla="*/ 348400 w 1605470"/>
              <a:gd name="connsiteY136" fmla="*/ 1477995 h 6858000"/>
              <a:gd name="connsiteX137" fmla="*/ 334485 w 1605470"/>
              <a:gd name="connsiteY137" fmla="*/ 1373769 h 6858000"/>
              <a:gd name="connsiteX138" fmla="*/ 342792 w 1605470"/>
              <a:gd name="connsiteY138" fmla="*/ 1307086 h 6858000"/>
              <a:gd name="connsiteX139" fmla="*/ 343980 w 1605470"/>
              <a:gd name="connsiteY139" fmla="*/ 1189033 h 6858000"/>
              <a:gd name="connsiteX140" fmla="*/ 348665 w 1605470"/>
              <a:gd name="connsiteY140" fmla="*/ 1168288 h 6858000"/>
              <a:gd name="connsiteX141" fmla="*/ 340947 w 1605470"/>
              <a:gd name="connsiteY141" fmla="*/ 1142577 h 6858000"/>
              <a:gd name="connsiteX142" fmla="*/ 330253 w 1605470"/>
              <a:gd name="connsiteY142" fmla="*/ 1088484 h 6858000"/>
              <a:gd name="connsiteX143" fmla="*/ 318989 w 1605470"/>
              <a:gd name="connsiteY143" fmla="*/ 1016103 h 6858000"/>
              <a:gd name="connsiteX144" fmla="*/ 320445 w 1605470"/>
              <a:gd name="connsiteY144" fmla="*/ 932283 h 6858000"/>
              <a:gd name="connsiteX145" fmla="*/ 322681 w 1605470"/>
              <a:gd name="connsiteY145" fmla="*/ 915925 h 6858000"/>
              <a:gd name="connsiteX146" fmla="*/ 315310 w 1605470"/>
              <a:gd name="connsiteY146" fmla="*/ 896999 h 6858000"/>
              <a:gd name="connsiteX147" fmla="*/ 284718 w 1605470"/>
              <a:gd name="connsiteY147" fmla="*/ 821517 h 6858000"/>
              <a:gd name="connsiteX148" fmla="*/ 263668 w 1605470"/>
              <a:gd name="connsiteY148" fmla="*/ 751353 h 6858000"/>
              <a:gd name="connsiteX149" fmla="*/ 263226 w 1605470"/>
              <a:gd name="connsiteY149" fmla="*/ 721230 h 6858000"/>
              <a:gd name="connsiteX150" fmla="*/ 248897 w 1605470"/>
              <a:gd name="connsiteY150" fmla="*/ 681659 h 6858000"/>
              <a:gd name="connsiteX151" fmla="*/ 234316 w 1605470"/>
              <a:gd name="connsiteY151" fmla="*/ 635218 h 6858000"/>
              <a:gd name="connsiteX152" fmla="*/ 239327 w 1605470"/>
              <a:gd name="connsiteY152" fmla="*/ 613763 h 6858000"/>
              <a:gd name="connsiteX153" fmla="*/ 225269 w 1605470"/>
              <a:gd name="connsiteY153" fmla="*/ 598582 h 6858000"/>
              <a:gd name="connsiteX154" fmla="*/ 224950 w 1605470"/>
              <a:gd name="connsiteY154" fmla="*/ 576846 h 6858000"/>
              <a:gd name="connsiteX155" fmla="*/ 204576 w 1605470"/>
              <a:gd name="connsiteY155" fmla="*/ 530055 h 6858000"/>
              <a:gd name="connsiteX156" fmla="*/ 219064 w 1605470"/>
              <a:gd name="connsiteY156" fmla="*/ 469651 h 6858000"/>
              <a:gd name="connsiteX157" fmla="*/ 195012 w 1605470"/>
              <a:gd name="connsiteY157" fmla="*/ 448559 h 6858000"/>
              <a:gd name="connsiteX158" fmla="*/ 201434 w 1605470"/>
              <a:gd name="connsiteY158" fmla="*/ 441529 h 6858000"/>
              <a:gd name="connsiteX159" fmla="*/ 200655 w 1605470"/>
              <a:gd name="connsiteY159" fmla="*/ 428927 h 6858000"/>
              <a:gd name="connsiteX160" fmla="*/ 190059 w 1605470"/>
              <a:gd name="connsiteY160" fmla="*/ 430161 h 6858000"/>
              <a:gd name="connsiteX161" fmla="*/ 167079 w 1605470"/>
              <a:gd name="connsiteY161" fmla="*/ 367211 h 6858000"/>
              <a:gd name="connsiteX162" fmla="*/ 124571 w 1605470"/>
              <a:gd name="connsiteY162" fmla="*/ 302178 h 6858000"/>
              <a:gd name="connsiteX163" fmla="*/ 103243 w 1605470"/>
              <a:gd name="connsiteY163" fmla="*/ 211375 h 6858000"/>
              <a:gd name="connsiteX164" fmla="*/ 94571 w 1605470"/>
              <a:gd name="connsiteY164" fmla="*/ 184179 h 6858000"/>
              <a:gd name="connsiteX165" fmla="*/ 13437 w 1605470"/>
              <a:gd name="connsiteY165" fmla="*/ 19287 h 6858000"/>
              <a:gd name="connsiteX166" fmla="*/ 0 w 1605470"/>
              <a:gd name="connsiteY16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66158 w 1605470"/>
              <a:gd name="connsiteY97" fmla="*/ 3349058 h 6858000"/>
              <a:gd name="connsiteX98" fmla="*/ 764166 w 1605470"/>
              <a:gd name="connsiteY98" fmla="*/ 3341588 h 6858000"/>
              <a:gd name="connsiteX99" fmla="*/ 749397 w 1605470"/>
              <a:gd name="connsiteY99" fmla="*/ 3307769 h 6858000"/>
              <a:gd name="connsiteX100" fmla="*/ 766960 w 1605470"/>
              <a:gd name="connsiteY100" fmla="*/ 3250522 h 6858000"/>
              <a:gd name="connsiteX101" fmla="*/ 767385 w 1605470"/>
              <a:gd name="connsiteY101" fmla="*/ 3229163 h 6858000"/>
              <a:gd name="connsiteX102" fmla="*/ 769208 w 1605470"/>
              <a:gd name="connsiteY102" fmla="*/ 3217217 h 6858000"/>
              <a:gd name="connsiteX103" fmla="*/ 770350 w 1605470"/>
              <a:gd name="connsiteY103" fmla="*/ 3216125 h 6858000"/>
              <a:gd name="connsiteX104" fmla="*/ 756043 w 1605470"/>
              <a:gd name="connsiteY104" fmla="*/ 3183755 h 6858000"/>
              <a:gd name="connsiteX105" fmla="*/ 756544 w 1605470"/>
              <a:gd name="connsiteY105" fmla="*/ 3178642 h 6858000"/>
              <a:gd name="connsiteX106" fmla="*/ 744144 w 1605470"/>
              <a:gd name="connsiteY106" fmla="*/ 3158586 h 6858000"/>
              <a:gd name="connsiteX107" fmla="*/ 739378 w 1605470"/>
              <a:gd name="connsiteY107" fmla="*/ 3147669 h 6858000"/>
              <a:gd name="connsiteX108" fmla="*/ 734648 w 1605470"/>
              <a:gd name="connsiteY108" fmla="*/ 3145733 h 6858000"/>
              <a:gd name="connsiteX109" fmla="*/ 729329 w 1605470"/>
              <a:gd name="connsiteY109" fmla="*/ 3129034 h 6858000"/>
              <a:gd name="connsiteX110" fmla="*/ 729994 w 1605470"/>
              <a:gd name="connsiteY110" fmla="*/ 3126682 h 6858000"/>
              <a:gd name="connsiteX111" fmla="*/ 720862 w 1605470"/>
              <a:gd name="connsiteY111" fmla="*/ 3114519 h 6858000"/>
              <a:gd name="connsiteX112" fmla="*/ 707471 w 1605470"/>
              <a:gd name="connsiteY112" fmla="*/ 3106272 h 6858000"/>
              <a:gd name="connsiteX113" fmla="*/ 680201 w 1605470"/>
              <a:gd name="connsiteY113" fmla="*/ 2958185 h 6858000"/>
              <a:gd name="connsiteX114" fmla="*/ 622815 w 1605470"/>
              <a:gd name="connsiteY114" fmla="*/ 2762989 h 6858000"/>
              <a:gd name="connsiteX115" fmla="*/ 571733 w 1605470"/>
              <a:gd name="connsiteY115" fmla="*/ 2554718 h 6858000"/>
              <a:gd name="connsiteX116" fmla="*/ 551827 w 1605470"/>
              <a:gd name="connsiteY116" fmla="*/ 2485734 h 6858000"/>
              <a:gd name="connsiteX117" fmla="*/ 542550 w 1605470"/>
              <a:gd name="connsiteY117" fmla="*/ 2447068 h 6858000"/>
              <a:gd name="connsiteX118" fmla="*/ 529511 w 1605470"/>
              <a:gd name="connsiteY118" fmla="*/ 2425819 h 6858000"/>
              <a:gd name="connsiteX119" fmla="*/ 528878 w 1605470"/>
              <a:gd name="connsiteY119" fmla="*/ 2408971 h 6858000"/>
              <a:gd name="connsiteX120" fmla="*/ 535510 w 1605470"/>
              <a:gd name="connsiteY120" fmla="*/ 2402874 h 6858000"/>
              <a:gd name="connsiteX121" fmla="*/ 538122 w 1605470"/>
              <a:gd name="connsiteY121" fmla="*/ 2381443 h 6858000"/>
              <a:gd name="connsiteX122" fmla="*/ 514451 w 1605470"/>
              <a:gd name="connsiteY122" fmla="*/ 2261920 h 6858000"/>
              <a:gd name="connsiteX123" fmla="*/ 504338 w 1605470"/>
              <a:gd name="connsiteY123" fmla="*/ 2195378 h 6858000"/>
              <a:gd name="connsiteX124" fmla="*/ 488555 w 1605470"/>
              <a:gd name="connsiteY124" fmla="*/ 2155135 h 6858000"/>
              <a:gd name="connsiteX125" fmla="*/ 486013 w 1605470"/>
              <a:gd name="connsiteY125" fmla="*/ 2118008 h 6858000"/>
              <a:gd name="connsiteX126" fmla="*/ 487006 w 1605470"/>
              <a:gd name="connsiteY126" fmla="*/ 2050531 h 6858000"/>
              <a:gd name="connsiteX127" fmla="*/ 478812 w 1605470"/>
              <a:gd name="connsiteY127" fmla="*/ 1963269 h 6858000"/>
              <a:gd name="connsiteX128" fmla="*/ 459990 w 1605470"/>
              <a:gd name="connsiteY128" fmla="*/ 1906352 h 6858000"/>
              <a:gd name="connsiteX129" fmla="*/ 436547 w 1605470"/>
              <a:gd name="connsiteY129" fmla="*/ 1861531 h 6858000"/>
              <a:gd name="connsiteX130" fmla="*/ 390346 w 1605470"/>
              <a:gd name="connsiteY130" fmla="*/ 1732919 h 6858000"/>
              <a:gd name="connsiteX131" fmla="*/ 362657 w 1605470"/>
              <a:gd name="connsiteY131" fmla="*/ 1663540 h 6858000"/>
              <a:gd name="connsiteX132" fmla="*/ 361783 w 1605470"/>
              <a:gd name="connsiteY132" fmla="*/ 1615777 h 6858000"/>
              <a:gd name="connsiteX133" fmla="*/ 342578 w 1605470"/>
              <a:gd name="connsiteY133" fmla="*/ 1563678 h 6858000"/>
              <a:gd name="connsiteX134" fmla="*/ 355658 w 1605470"/>
              <a:gd name="connsiteY134" fmla="*/ 1519474 h 6858000"/>
              <a:gd name="connsiteX135" fmla="*/ 348400 w 1605470"/>
              <a:gd name="connsiteY135" fmla="*/ 1477995 h 6858000"/>
              <a:gd name="connsiteX136" fmla="*/ 334485 w 1605470"/>
              <a:gd name="connsiteY136" fmla="*/ 1373769 h 6858000"/>
              <a:gd name="connsiteX137" fmla="*/ 342792 w 1605470"/>
              <a:gd name="connsiteY137" fmla="*/ 1307086 h 6858000"/>
              <a:gd name="connsiteX138" fmla="*/ 343980 w 1605470"/>
              <a:gd name="connsiteY138" fmla="*/ 1189033 h 6858000"/>
              <a:gd name="connsiteX139" fmla="*/ 348665 w 1605470"/>
              <a:gd name="connsiteY139" fmla="*/ 1168288 h 6858000"/>
              <a:gd name="connsiteX140" fmla="*/ 340947 w 1605470"/>
              <a:gd name="connsiteY140" fmla="*/ 1142577 h 6858000"/>
              <a:gd name="connsiteX141" fmla="*/ 330253 w 1605470"/>
              <a:gd name="connsiteY141" fmla="*/ 1088484 h 6858000"/>
              <a:gd name="connsiteX142" fmla="*/ 318989 w 1605470"/>
              <a:gd name="connsiteY142" fmla="*/ 1016103 h 6858000"/>
              <a:gd name="connsiteX143" fmla="*/ 320445 w 1605470"/>
              <a:gd name="connsiteY143" fmla="*/ 932283 h 6858000"/>
              <a:gd name="connsiteX144" fmla="*/ 322681 w 1605470"/>
              <a:gd name="connsiteY144" fmla="*/ 915925 h 6858000"/>
              <a:gd name="connsiteX145" fmla="*/ 315310 w 1605470"/>
              <a:gd name="connsiteY145" fmla="*/ 896999 h 6858000"/>
              <a:gd name="connsiteX146" fmla="*/ 284718 w 1605470"/>
              <a:gd name="connsiteY146" fmla="*/ 821517 h 6858000"/>
              <a:gd name="connsiteX147" fmla="*/ 263668 w 1605470"/>
              <a:gd name="connsiteY147" fmla="*/ 751353 h 6858000"/>
              <a:gd name="connsiteX148" fmla="*/ 263226 w 1605470"/>
              <a:gd name="connsiteY148" fmla="*/ 721230 h 6858000"/>
              <a:gd name="connsiteX149" fmla="*/ 248897 w 1605470"/>
              <a:gd name="connsiteY149" fmla="*/ 681659 h 6858000"/>
              <a:gd name="connsiteX150" fmla="*/ 234316 w 1605470"/>
              <a:gd name="connsiteY150" fmla="*/ 635218 h 6858000"/>
              <a:gd name="connsiteX151" fmla="*/ 239327 w 1605470"/>
              <a:gd name="connsiteY151" fmla="*/ 613763 h 6858000"/>
              <a:gd name="connsiteX152" fmla="*/ 225269 w 1605470"/>
              <a:gd name="connsiteY152" fmla="*/ 598582 h 6858000"/>
              <a:gd name="connsiteX153" fmla="*/ 224950 w 1605470"/>
              <a:gd name="connsiteY153" fmla="*/ 576846 h 6858000"/>
              <a:gd name="connsiteX154" fmla="*/ 204576 w 1605470"/>
              <a:gd name="connsiteY154" fmla="*/ 530055 h 6858000"/>
              <a:gd name="connsiteX155" fmla="*/ 219064 w 1605470"/>
              <a:gd name="connsiteY155" fmla="*/ 469651 h 6858000"/>
              <a:gd name="connsiteX156" fmla="*/ 195012 w 1605470"/>
              <a:gd name="connsiteY156" fmla="*/ 448559 h 6858000"/>
              <a:gd name="connsiteX157" fmla="*/ 201434 w 1605470"/>
              <a:gd name="connsiteY157" fmla="*/ 441529 h 6858000"/>
              <a:gd name="connsiteX158" fmla="*/ 200655 w 1605470"/>
              <a:gd name="connsiteY158" fmla="*/ 428927 h 6858000"/>
              <a:gd name="connsiteX159" fmla="*/ 190059 w 1605470"/>
              <a:gd name="connsiteY159" fmla="*/ 430161 h 6858000"/>
              <a:gd name="connsiteX160" fmla="*/ 167079 w 1605470"/>
              <a:gd name="connsiteY160" fmla="*/ 367211 h 6858000"/>
              <a:gd name="connsiteX161" fmla="*/ 124571 w 1605470"/>
              <a:gd name="connsiteY161" fmla="*/ 302178 h 6858000"/>
              <a:gd name="connsiteX162" fmla="*/ 103243 w 1605470"/>
              <a:gd name="connsiteY162" fmla="*/ 211375 h 6858000"/>
              <a:gd name="connsiteX163" fmla="*/ 94571 w 1605470"/>
              <a:gd name="connsiteY163" fmla="*/ 184179 h 6858000"/>
              <a:gd name="connsiteX164" fmla="*/ 13437 w 1605470"/>
              <a:gd name="connsiteY164" fmla="*/ 19287 h 6858000"/>
              <a:gd name="connsiteX165" fmla="*/ 0 w 1605470"/>
              <a:gd name="connsiteY16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66158 w 1605470"/>
              <a:gd name="connsiteY97" fmla="*/ 3349058 h 6858000"/>
              <a:gd name="connsiteX98" fmla="*/ 749397 w 1605470"/>
              <a:gd name="connsiteY98" fmla="*/ 3307769 h 6858000"/>
              <a:gd name="connsiteX99" fmla="*/ 766960 w 1605470"/>
              <a:gd name="connsiteY99" fmla="*/ 3250522 h 6858000"/>
              <a:gd name="connsiteX100" fmla="*/ 767385 w 1605470"/>
              <a:gd name="connsiteY100" fmla="*/ 3229163 h 6858000"/>
              <a:gd name="connsiteX101" fmla="*/ 769208 w 1605470"/>
              <a:gd name="connsiteY101" fmla="*/ 3217217 h 6858000"/>
              <a:gd name="connsiteX102" fmla="*/ 770350 w 1605470"/>
              <a:gd name="connsiteY102" fmla="*/ 3216125 h 6858000"/>
              <a:gd name="connsiteX103" fmla="*/ 756043 w 1605470"/>
              <a:gd name="connsiteY103" fmla="*/ 3183755 h 6858000"/>
              <a:gd name="connsiteX104" fmla="*/ 756544 w 1605470"/>
              <a:gd name="connsiteY104" fmla="*/ 3178642 h 6858000"/>
              <a:gd name="connsiteX105" fmla="*/ 744144 w 1605470"/>
              <a:gd name="connsiteY105" fmla="*/ 3158586 h 6858000"/>
              <a:gd name="connsiteX106" fmla="*/ 739378 w 1605470"/>
              <a:gd name="connsiteY106" fmla="*/ 3147669 h 6858000"/>
              <a:gd name="connsiteX107" fmla="*/ 734648 w 1605470"/>
              <a:gd name="connsiteY107" fmla="*/ 3145733 h 6858000"/>
              <a:gd name="connsiteX108" fmla="*/ 729329 w 1605470"/>
              <a:gd name="connsiteY108" fmla="*/ 3129034 h 6858000"/>
              <a:gd name="connsiteX109" fmla="*/ 729994 w 1605470"/>
              <a:gd name="connsiteY109" fmla="*/ 3126682 h 6858000"/>
              <a:gd name="connsiteX110" fmla="*/ 720862 w 1605470"/>
              <a:gd name="connsiteY110" fmla="*/ 3114519 h 6858000"/>
              <a:gd name="connsiteX111" fmla="*/ 707471 w 1605470"/>
              <a:gd name="connsiteY111" fmla="*/ 3106272 h 6858000"/>
              <a:gd name="connsiteX112" fmla="*/ 680201 w 1605470"/>
              <a:gd name="connsiteY112" fmla="*/ 2958185 h 6858000"/>
              <a:gd name="connsiteX113" fmla="*/ 622815 w 1605470"/>
              <a:gd name="connsiteY113" fmla="*/ 2762989 h 6858000"/>
              <a:gd name="connsiteX114" fmla="*/ 571733 w 1605470"/>
              <a:gd name="connsiteY114" fmla="*/ 2554718 h 6858000"/>
              <a:gd name="connsiteX115" fmla="*/ 551827 w 1605470"/>
              <a:gd name="connsiteY115" fmla="*/ 2485734 h 6858000"/>
              <a:gd name="connsiteX116" fmla="*/ 542550 w 1605470"/>
              <a:gd name="connsiteY116" fmla="*/ 2447068 h 6858000"/>
              <a:gd name="connsiteX117" fmla="*/ 529511 w 1605470"/>
              <a:gd name="connsiteY117" fmla="*/ 2425819 h 6858000"/>
              <a:gd name="connsiteX118" fmla="*/ 528878 w 1605470"/>
              <a:gd name="connsiteY118" fmla="*/ 2408971 h 6858000"/>
              <a:gd name="connsiteX119" fmla="*/ 535510 w 1605470"/>
              <a:gd name="connsiteY119" fmla="*/ 2402874 h 6858000"/>
              <a:gd name="connsiteX120" fmla="*/ 538122 w 1605470"/>
              <a:gd name="connsiteY120" fmla="*/ 2381443 h 6858000"/>
              <a:gd name="connsiteX121" fmla="*/ 514451 w 1605470"/>
              <a:gd name="connsiteY121" fmla="*/ 2261920 h 6858000"/>
              <a:gd name="connsiteX122" fmla="*/ 504338 w 1605470"/>
              <a:gd name="connsiteY122" fmla="*/ 2195378 h 6858000"/>
              <a:gd name="connsiteX123" fmla="*/ 488555 w 1605470"/>
              <a:gd name="connsiteY123" fmla="*/ 2155135 h 6858000"/>
              <a:gd name="connsiteX124" fmla="*/ 486013 w 1605470"/>
              <a:gd name="connsiteY124" fmla="*/ 2118008 h 6858000"/>
              <a:gd name="connsiteX125" fmla="*/ 487006 w 1605470"/>
              <a:gd name="connsiteY125" fmla="*/ 2050531 h 6858000"/>
              <a:gd name="connsiteX126" fmla="*/ 478812 w 1605470"/>
              <a:gd name="connsiteY126" fmla="*/ 1963269 h 6858000"/>
              <a:gd name="connsiteX127" fmla="*/ 459990 w 1605470"/>
              <a:gd name="connsiteY127" fmla="*/ 1906352 h 6858000"/>
              <a:gd name="connsiteX128" fmla="*/ 436547 w 1605470"/>
              <a:gd name="connsiteY128" fmla="*/ 1861531 h 6858000"/>
              <a:gd name="connsiteX129" fmla="*/ 390346 w 1605470"/>
              <a:gd name="connsiteY129" fmla="*/ 1732919 h 6858000"/>
              <a:gd name="connsiteX130" fmla="*/ 362657 w 1605470"/>
              <a:gd name="connsiteY130" fmla="*/ 1663540 h 6858000"/>
              <a:gd name="connsiteX131" fmla="*/ 361783 w 1605470"/>
              <a:gd name="connsiteY131" fmla="*/ 1615777 h 6858000"/>
              <a:gd name="connsiteX132" fmla="*/ 342578 w 1605470"/>
              <a:gd name="connsiteY132" fmla="*/ 1563678 h 6858000"/>
              <a:gd name="connsiteX133" fmla="*/ 355658 w 1605470"/>
              <a:gd name="connsiteY133" fmla="*/ 1519474 h 6858000"/>
              <a:gd name="connsiteX134" fmla="*/ 348400 w 1605470"/>
              <a:gd name="connsiteY134" fmla="*/ 1477995 h 6858000"/>
              <a:gd name="connsiteX135" fmla="*/ 334485 w 1605470"/>
              <a:gd name="connsiteY135" fmla="*/ 1373769 h 6858000"/>
              <a:gd name="connsiteX136" fmla="*/ 342792 w 1605470"/>
              <a:gd name="connsiteY136" fmla="*/ 1307086 h 6858000"/>
              <a:gd name="connsiteX137" fmla="*/ 343980 w 1605470"/>
              <a:gd name="connsiteY137" fmla="*/ 1189033 h 6858000"/>
              <a:gd name="connsiteX138" fmla="*/ 348665 w 1605470"/>
              <a:gd name="connsiteY138" fmla="*/ 1168288 h 6858000"/>
              <a:gd name="connsiteX139" fmla="*/ 340947 w 1605470"/>
              <a:gd name="connsiteY139" fmla="*/ 1142577 h 6858000"/>
              <a:gd name="connsiteX140" fmla="*/ 330253 w 1605470"/>
              <a:gd name="connsiteY140" fmla="*/ 1088484 h 6858000"/>
              <a:gd name="connsiteX141" fmla="*/ 318989 w 1605470"/>
              <a:gd name="connsiteY141" fmla="*/ 1016103 h 6858000"/>
              <a:gd name="connsiteX142" fmla="*/ 320445 w 1605470"/>
              <a:gd name="connsiteY142" fmla="*/ 932283 h 6858000"/>
              <a:gd name="connsiteX143" fmla="*/ 322681 w 1605470"/>
              <a:gd name="connsiteY143" fmla="*/ 915925 h 6858000"/>
              <a:gd name="connsiteX144" fmla="*/ 315310 w 1605470"/>
              <a:gd name="connsiteY144" fmla="*/ 896999 h 6858000"/>
              <a:gd name="connsiteX145" fmla="*/ 284718 w 1605470"/>
              <a:gd name="connsiteY145" fmla="*/ 821517 h 6858000"/>
              <a:gd name="connsiteX146" fmla="*/ 263668 w 1605470"/>
              <a:gd name="connsiteY146" fmla="*/ 751353 h 6858000"/>
              <a:gd name="connsiteX147" fmla="*/ 263226 w 1605470"/>
              <a:gd name="connsiteY147" fmla="*/ 721230 h 6858000"/>
              <a:gd name="connsiteX148" fmla="*/ 248897 w 1605470"/>
              <a:gd name="connsiteY148" fmla="*/ 681659 h 6858000"/>
              <a:gd name="connsiteX149" fmla="*/ 234316 w 1605470"/>
              <a:gd name="connsiteY149" fmla="*/ 635218 h 6858000"/>
              <a:gd name="connsiteX150" fmla="*/ 239327 w 1605470"/>
              <a:gd name="connsiteY150" fmla="*/ 613763 h 6858000"/>
              <a:gd name="connsiteX151" fmla="*/ 225269 w 1605470"/>
              <a:gd name="connsiteY151" fmla="*/ 598582 h 6858000"/>
              <a:gd name="connsiteX152" fmla="*/ 224950 w 1605470"/>
              <a:gd name="connsiteY152" fmla="*/ 576846 h 6858000"/>
              <a:gd name="connsiteX153" fmla="*/ 204576 w 1605470"/>
              <a:gd name="connsiteY153" fmla="*/ 530055 h 6858000"/>
              <a:gd name="connsiteX154" fmla="*/ 219064 w 1605470"/>
              <a:gd name="connsiteY154" fmla="*/ 469651 h 6858000"/>
              <a:gd name="connsiteX155" fmla="*/ 195012 w 1605470"/>
              <a:gd name="connsiteY155" fmla="*/ 448559 h 6858000"/>
              <a:gd name="connsiteX156" fmla="*/ 201434 w 1605470"/>
              <a:gd name="connsiteY156" fmla="*/ 441529 h 6858000"/>
              <a:gd name="connsiteX157" fmla="*/ 200655 w 1605470"/>
              <a:gd name="connsiteY157" fmla="*/ 428927 h 6858000"/>
              <a:gd name="connsiteX158" fmla="*/ 190059 w 1605470"/>
              <a:gd name="connsiteY158" fmla="*/ 430161 h 6858000"/>
              <a:gd name="connsiteX159" fmla="*/ 167079 w 1605470"/>
              <a:gd name="connsiteY159" fmla="*/ 367211 h 6858000"/>
              <a:gd name="connsiteX160" fmla="*/ 124571 w 1605470"/>
              <a:gd name="connsiteY160" fmla="*/ 302178 h 6858000"/>
              <a:gd name="connsiteX161" fmla="*/ 103243 w 1605470"/>
              <a:gd name="connsiteY161" fmla="*/ 211375 h 6858000"/>
              <a:gd name="connsiteX162" fmla="*/ 94571 w 1605470"/>
              <a:gd name="connsiteY162" fmla="*/ 184179 h 6858000"/>
              <a:gd name="connsiteX163" fmla="*/ 13437 w 1605470"/>
              <a:gd name="connsiteY163" fmla="*/ 19287 h 6858000"/>
              <a:gd name="connsiteX164" fmla="*/ 0 w 1605470"/>
              <a:gd name="connsiteY16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49397 w 1605470"/>
              <a:gd name="connsiteY97" fmla="*/ 3307769 h 6858000"/>
              <a:gd name="connsiteX98" fmla="*/ 766960 w 1605470"/>
              <a:gd name="connsiteY98" fmla="*/ 3250522 h 6858000"/>
              <a:gd name="connsiteX99" fmla="*/ 767385 w 1605470"/>
              <a:gd name="connsiteY99" fmla="*/ 3229163 h 6858000"/>
              <a:gd name="connsiteX100" fmla="*/ 769208 w 1605470"/>
              <a:gd name="connsiteY100" fmla="*/ 3217217 h 6858000"/>
              <a:gd name="connsiteX101" fmla="*/ 770350 w 1605470"/>
              <a:gd name="connsiteY101" fmla="*/ 3216125 h 6858000"/>
              <a:gd name="connsiteX102" fmla="*/ 756043 w 1605470"/>
              <a:gd name="connsiteY102" fmla="*/ 3183755 h 6858000"/>
              <a:gd name="connsiteX103" fmla="*/ 756544 w 1605470"/>
              <a:gd name="connsiteY103" fmla="*/ 3178642 h 6858000"/>
              <a:gd name="connsiteX104" fmla="*/ 744144 w 1605470"/>
              <a:gd name="connsiteY104" fmla="*/ 3158586 h 6858000"/>
              <a:gd name="connsiteX105" fmla="*/ 739378 w 1605470"/>
              <a:gd name="connsiteY105" fmla="*/ 3147669 h 6858000"/>
              <a:gd name="connsiteX106" fmla="*/ 734648 w 1605470"/>
              <a:gd name="connsiteY106" fmla="*/ 3145733 h 6858000"/>
              <a:gd name="connsiteX107" fmla="*/ 729329 w 1605470"/>
              <a:gd name="connsiteY107" fmla="*/ 3129034 h 6858000"/>
              <a:gd name="connsiteX108" fmla="*/ 729994 w 1605470"/>
              <a:gd name="connsiteY108" fmla="*/ 3126682 h 6858000"/>
              <a:gd name="connsiteX109" fmla="*/ 720862 w 1605470"/>
              <a:gd name="connsiteY109" fmla="*/ 3114519 h 6858000"/>
              <a:gd name="connsiteX110" fmla="*/ 707471 w 1605470"/>
              <a:gd name="connsiteY110" fmla="*/ 3106272 h 6858000"/>
              <a:gd name="connsiteX111" fmla="*/ 680201 w 1605470"/>
              <a:gd name="connsiteY111" fmla="*/ 2958185 h 6858000"/>
              <a:gd name="connsiteX112" fmla="*/ 622815 w 1605470"/>
              <a:gd name="connsiteY112" fmla="*/ 2762989 h 6858000"/>
              <a:gd name="connsiteX113" fmla="*/ 571733 w 1605470"/>
              <a:gd name="connsiteY113" fmla="*/ 2554718 h 6858000"/>
              <a:gd name="connsiteX114" fmla="*/ 551827 w 1605470"/>
              <a:gd name="connsiteY114" fmla="*/ 2485734 h 6858000"/>
              <a:gd name="connsiteX115" fmla="*/ 542550 w 1605470"/>
              <a:gd name="connsiteY115" fmla="*/ 2447068 h 6858000"/>
              <a:gd name="connsiteX116" fmla="*/ 529511 w 1605470"/>
              <a:gd name="connsiteY116" fmla="*/ 2425819 h 6858000"/>
              <a:gd name="connsiteX117" fmla="*/ 528878 w 1605470"/>
              <a:gd name="connsiteY117" fmla="*/ 2408971 h 6858000"/>
              <a:gd name="connsiteX118" fmla="*/ 535510 w 1605470"/>
              <a:gd name="connsiteY118" fmla="*/ 2402874 h 6858000"/>
              <a:gd name="connsiteX119" fmla="*/ 538122 w 1605470"/>
              <a:gd name="connsiteY119" fmla="*/ 2381443 h 6858000"/>
              <a:gd name="connsiteX120" fmla="*/ 514451 w 1605470"/>
              <a:gd name="connsiteY120" fmla="*/ 2261920 h 6858000"/>
              <a:gd name="connsiteX121" fmla="*/ 504338 w 1605470"/>
              <a:gd name="connsiteY121" fmla="*/ 2195378 h 6858000"/>
              <a:gd name="connsiteX122" fmla="*/ 488555 w 1605470"/>
              <a:gd name="connsiteY122" fmla="*/ 2155135 h 6858000"/>
              <a:gd name="connsiteX123" fmla="*/ 486013 w 1605470"/>
              <a:gd name="connsiteY123" fmla="*/ 2118008 h 6858000"/>
              <a:gd name="connsiteX124" fmla="*/ 487006 w 1605470"/>
              <a:gd name="connsiteY124" fmla="*/ 2050531 h 6858000"/>
              <a:gd name="connsiteX125" fmla="*/ 478812 w 1605470"/>
              <a:gd name="connsiteY125" fmla="*/ 1963269 h 6858000"/>
              <a:gd name="connsiteX126" fmla="*/ 459990 w 1605470"/>
              <a:gd name="connsiteY126" fmla="*/ 1906352 h 6858000"/>
              <a:gd name="connsiteX127" fmla="*/ 436547 w 1605470"/>
              <a:gd name="connsiteY127" fmla="*/ 1861531 h 6858000"/>
              <a:gd name="connsiteX128" fmla="*/ 390346 w 1605470"/>
              <a:gd name="connsiteY128" fmla="*/ 1732919 h 6858000"/>
              <a:gd name="connsiteX129" fmla="*/ 362657 w 1605470"/>
              <a:gd name="connsiteY129" fmla="*/ 1663540 h 6858000"/>
              <a:gd name="connsiteX130" fmla="*/ 361783 w 1605470"/>
              <a:gd name="connsiteY130" fmla="*/ 1615777 h 6858000"/>
              <a:gd name="connsiteX131" fmla="*/ 342578 w 1605470"/>
              <a:gd name="connsiteY131" fmla="*/ 1563678 h 6858000"/>
              <a:gd name="connsiteX132" fmla="*/ 355658 w 1605470"/>
              <a:gd name="connsiteY132" fmla="*/ 1519474 h 6858000"/>
              <a:gd name="connsiteX133" fmla="*/ 348400 w 1605470"/>
              <a:gd name="connsiteY133" fmla="*/ 1477995 h 6858000"/>
              <a:gd name="connsiteX134" fmla="*/ 334485 w 1605470"/>
              <a:gd name="connsiteY134" fmla="*/ 1373769 h 6858000"/>
              <a:gd name="connsiteX135" fmla="*/ 342792 w 1605470"/>
              <a:gd name="connsiteY135" fmla="*/ 1307086 h 6858000"/>
              <a:gd name="connsiteX136" fmla="*/ 343980 w 1605470"/>
              <a:gd name="connsiteY136" fmla="*/ 1189033 h 6858000"/>
              <a:gd name="connsiteX137" fmla="*/ 348665 w 1605470"/>
              <a:gd name="connsiteY137" fmla="*/ 1168288 h 6858000"/>
              <a:gd name="connsiteX138" fmla="*/ 340947 w 1605470"/>
              <a:gd name="connsiteY138" fmla="*/ 1142577 h 6858000"/>
              <a:gd name="connsiteX139" fmla="*/ 330253 w 1605470"/>
              <a:gd name="connsiteY139" fmla="*/ 1088484 h 6858000"/>
              <a:gd name="connsiteX140" fmla="*/ 318989 w 1605470"/>
              <a:gd name="connsiteY140" fmla="*/ 1016103 h 6858000"/>
              <a:gd name="connsiteX141" fmla="*/ 320445 w 1605470"/>
              <a:gd name="connsiteY141" fmla="*/ 932283 h 6858000"/>
              <a:gd name="connsiteX142" fmla="*/ 322681 w 1605470"/>
              <a:gd name="connsiteY142" fmla="*/ 915925 h 6858000"/>
              <a:gd name="connsiteX143" fmla="*/ 315310 w 1605470"/>
              <a:gd name="connsiteY143" fmla="*/ 896999 h 6858000"/>
              <a:gd name="connsiteX144" fmla="*/ 284718 w 1605470"/>
              <a:gd name="connsiteY144" fmla="*/ 821517 h 6858000"/>
              <a:gd name="connsiteX145" fmla="*/ 263668 w 1605470"/>
              <a:gd name="connsiteY145" fmla="*/ 751353 h 6858000"/>
              <a:gd name="connsiteX146" fmla="*/ 263226 w 1605470"/>
              <a:gd name="connsiteY146" fmla="*/ 721230 h 6858000"/>
              <a:gd name="connsiteX147" fmla="*/ 248897 w 1605470"/>
              <a:gd name="connsiteY147" fmla="*/ 681659 h 6858000"/>
              <a:gd name="connsiteX148" fmla="*/ 234316 w 1605470"/>
              <a:gd name="connsiteY148" fmla="*/ 635218 h 6858000"/>
              <a:gd name="connsiteX149" fmla="*/ 239327 w 1605470"/>
              <a:gd name="connsiteY149" fmla="*/ 613763 h 6858000"/>
              <a:gd name="connsiteX150" fmla="*/ 225269 w 1605470"/>
              <a:gd name="connsiteY150" fmla="*/ 598582 h 6858000"/>
              <a:gd name="connsiteX151" fmla="*/ 224950 w 1605470"/>
              <a:gd name="connsiteY151" fmla="*/ 576846 h 6858000"/>
              <a:gd name="connsiteX152" fmla="*/ 204576 w 1605470"/>
              <a:gd name="connsiteY152" fmla="*/ 530055 h 6858000"/>
              <a:gd name="connsiteX153" fmla="*/ 219064 w 1605470"/>
              <a:gd name="connsiteY153" fmla="*/ 469651 h 6858000"/>
              <a:gd name="connsiteX154" fmla="*/ 195012 w 1605470"/>
              <a:gd name="connsiteY154" fmla="*/ 448559 h 6858000"/>
              <a:gd name="connsiteX155" fmla="*/ 201434 w 1605470"/>
              <a:gd name="connsiteY155" fmla="*/ 441529 h 6858000"/>
              <a:gd name="connsiteX156" fmla="*/ 200655 w 1605470"/>
              <a:gd name="connsiteY156" fmla="*/ 428927 h 6858000"/>
              <a:gd name="connsiteX157" fmla="*/ 190059 w 1605470"/>
              <a:gd name="connsiteY157" fmla="*/ 430161 h 6858000"/>
              <a:gd name="connsiteX158" fmla="*/ 167079 w 1605470"/>
              <a:gd name="connsiteY158" fmla="*/ 367211 h 6858000"/>
              <a:gd name="connsiteX159" fmla="*/ 124571 w 1605470"/>
              <a:gd name="connsiteY159" fmla="*/ 302178 h 6858000"/>
              <a:gd name="connsiteX160" fmla="*/ 103243 w 1605470"/>
              <a:gd name="connsiteY160" fmla="*/ 211375 h 6858000"/>
              <a:gd name="connsiteX161" fmla="*/ 94571 w 1605470"/>
              <a:gd name="connsiteY161" fmla="*/ 184179 h 6858000"/>
              <a:gd name="connsiteX162" fmla="*/ 13437 w 1605470"/>
              <a:gd name="connsiteY162" fmla="*/ 19287 h 6858000"/>
              <a:gd name="connsiteX163" fmla="*/ 0 w 1605470"/>
              <a:gd name="connsiteY16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70350 w 1605470"/>
              <a:gd name="connsiteY100" fmla="*/ 3216125 h 6858000"/>
              <a:gd name="connsiteX101" fmla="*/ 756043 w 1605470"/>
              <a:gd name="connsiteY101" fmla="*/ 3183755 h 6858000"/>
              <a:gd name="connsiteX102" fmla="*/ 756544 w 1605470"/>
              <a:gd name="connsiteY102" fmla="*/ 3178642 h 6858000"/>
              <a:gd name="connsiteX103" fmla="*/ 744144 w 1605470"/>
              <a:gd name="connsiteY103" fmla="*/ 3158586 h 6858000"/>
              <a:gd name="connsiteX104" fmla="*/ 739378 w 1605470"/>
              <a:gd name="connsiteY104" fmla="*/ 3147669 h 6858000"/>
              <a:gd name="connsiteX105" fmla="*/ 734648 w 1605470"/>
              <a:gd name="connsiteY105" fmla="*/ 3145733 h 6858000"/>
              <a:gd name="connsiteX106" fmla="*/ 729329 w 1605470"/>
              <a:gd name="connsiteY106" fmla="*/ 3129034 h 6858000"/>
              <a:gd name="connsiteX107" fmla="*/ 729994 w 1605470"/>
              <a:gd name="connsiteY107" fmla="*/ 3126682 h 6858000"/>
              <a:gd name="connsiteX108" fmla="*/ 720862 w 1605470"/>
              <a:gd name="connsiteY108" fmla="*/ 3114519 h 6858000"/>
              <a:gd name="connsiteX109" fmla="*/ 707471 w 1605470"/>
              <a:gd name="connsiteY109" fmla="*/ 3106272 h 6858000"/>
              <a:gd name="connsiteX110" fmla="*/ 680201 w 1605470"/>
              <a:gd name="connsiteY110" fmla="*/ 2958185 h 6858000"/>
              <a:gd name="connsiteX111" fmla="*/ 622815 w 1605470"/>
              <a:gd name="connsiteY111" fmla="*/ 2762989 h 6858000"/>
              <a:gd name="connsiteX112" fmla="*/ 571733 w 1605470"/>
              <a:gd name="connsiteY112" fmla="*/ 2554718 h 6858000"/>
              <a:gd name="connsiteX113" fmla="*/ 551827 w 1605470"/>
              <a:gd name="connsiteY113" fmla="*/ 2485734 h 6858000"/>
              <a:gd name="connsiteX114" fmla="*/ 542550 w 1605470"/>
              <a:gd name="connsiteY114" fmla="*/ 2447068 h 6858000"/>
              <a:gd name="connsiteX115" fmla="*/ 529511 w 1605470"/>
              <a:gd name="connsiteY115" fmla="*/ 2425819 h 6858000"/>
              <a:gd name="connsiteX116" fmla="*/ 528878 w 1605470"/>
              <a:gd name="connsiteY116" fmla="*/ 2408971 h 6858000"/>
              <a:gd name="connsiteX117" fmla="*/ 535510 w 1605470"/>
              <a:gd name="connsiteY117" fmla="*/ 2402874 h 6858000"/>
              <a:gd name="connsiteX118" fmla="*/ 538122 w 1605470"/>
              <a:gd name="connsiteY118" fmla="*/ 2381443 h 6858000"/>
              <a:gd name="connsiteX119" fmla="*/ 514451 w 1605470"/>
              <a:gd name="connsiteY119" fmla="*/ 2261920 h 6858000"/>
              <a:gd name="connsiteX120" fmla="*/ 504338 w 1605470"/>
              <a:gd name="connsiteY120" fmla="*/ 2195378 h 6858000"/>
              <a:gd name="connsiteX121" fmla="*/ 488555 w 1605470"/>
              <a:gd name="connsiteY121" fmla="*/ 2155135 h 6858000"/>
              <a:gd name="connsiteX122" fmla="*/ 486013 w 1605470"/>
              <a:gd name="connsiteY122" fmla="*/ 2118008 h 6858000"/>
              <a:gd name="connsiteX123" fmla="*/ 487006 w 1605470"/>
              <a:gd name="connsiteY123" fmla="*/ 2050531 h 6858000"/>
              <a:gd name="connsiteX124" fmla="*/ 478812 w 1605470"/>
              <a:gd name="connsiteY124" fmla="*/ 1963269 h 6858000"/>
              <a:gd name="connsiteX125" fmla="*/ 459990 w 1605470"/>
              <a:gd name="connsiteY125" fmla="*/ 1906352 h 6858000"/>
              <a:gd name="connsiteX126" fmla="*/ 436547 w 1605470"/>
              <a:gd name="connsiteY126" fmla="*/ 1861531 h 6858000"/>
              <a:gd name="connsiteX127" fmla="*/ 390346 w 1605470"/>
              <a:gd name="connsiteY127" fmla="*/ 1732919 h 6858000"/>
              <a:gd name="connsiteX128" fmla="*/ 362657 w 1605470"/>
              <a:gd name="connsiteY128" fmla="*/ 1663540 h 6858000"/>
              <a:gd name="connsiteX129" fmla="*/ 361783 w 1605470"/>
              <a:gd name="connsiteY129" fmla="*/ 1615777 h 6858000"/>
              <a:gd name="connsiteX130" fmla="*/ 342578 w 1605470"/>
              <a:gd name="connsiteY130" fmla="*/ 1563678 h 6858000"/>
              <a:gd name="connsiteX131" fmla="*/ 355658 w 1605470"/>
              <a:gd name="connsiteY131" fmla="*/ 1519474 h 6858000"/>
              <a:gd name="connsiteX132" fmla="*/ 348400 w 1605470"/>
              <a:gd name="connsiteY132" fmla="*/ 1477995 h 6858000"/>
              <a:gd name="connsiteX133" fmla="*/ 334485 w 1605470"/>
              <a:gd name="connsiteY133" fmla="*/ 1373769 h 6858000"/>
              <a:gd name="connsiteX134" fmla="*/ 342792 w 1605470"/>
              <a:gd name="connsiteY134" fmla="*/ 1307086 h 6858000"/>
              <a:gd name="connsiteX135" fmla="*/ 343980 w 1605470"/>
              <a:gd name="connsiteY135" fmla="*/ 1189033 h 6858000"/>
              <a:gd name="connsiteX136" fmla="*/ 348665 w 1605470"/>
              <a:gd name="connsiteY136" fmla="*/ 1168288 h 6858000"/>
              <a:gd name="connsiteX137" fmla="*/ 340947 w 1605470"/>
              <a:gd name="connsiteY137" fmla="*/ 1142577 h 6858000"/>
              <a:gd name="connsiteX138" fmla="*/ 330253 w 1605470"/>
              <a:gd name="connsiteY138" fmla="*/ 1088484 h 6858000"/>
              <a:gd name="connsiteX139" fmla="*/ 318989 w 1605470"/>
              <a:gd name="connsiteY139" fmla="*/ 1016103 h 6858000"/>
              <a:gd name="connsiteX140" fmla="*/ 320445 w 1605470"/>
              <a:gd name="connsiteY140" fmla="*/ 932283 h 6858000"/>
              <a:gd name="connsiteX141" fmla="*/ 322681 w 1605470"/>
              <a:gd name="connsiteY141" fmla="*/ 915925 h 6858000"/>
              <a:gd name="connsiteX142" fmla="*/ 315310 w 1605470"/>
              <a:gd name="connsiteY142" fmla="*/ 896999 h 6858000"/>
              <a:gd name="connsiteX143" fmla="*/ 284718 w 1605470"/>
              <a:gd name="connsiteY143" fmla="*/ 821517 h 6858000"/>
              <a:gd name="connsiteX144" fmla="*/ 263668 w 1605470"/>
              <a:gd name="connsiteY144" fmla="*/ 751353 h 6858000"/>
              <a:gd name="connsiteX145" fmla="*/ 263226 w 1605470"/>
              <a:gd name="connsiteY145" fmla="*/ 721230 h 6858000"/>
              <a:gd name="connsiteX146" fmla="*/ 248897 w 1605470"/>
              <a:gd name="connsiteY146" fmla="*/ 681659 h 6858000"/>
              <a:gd name="connsiteX147" fmla="*/ 234316 w 1605470"/>
              <a:gd name="connsiteY147" fmla="*/ 635218 h 6858000"/>
              <a:gd name="connsiteX148" fmla="*/ 239327 w 1605470"/>
              <a:gd name="connsiteY148" fmla="*/ 613763 h 6858000"/>
              <a:gd name="connsiteX149" fmla="*/ 225269 w 1605470"/>
              <a:gd name="connsiteY149" fmla="*/ 598582 h 6858000"/>
              <a:gd name="connsiteX150" fmla="*/ 224950 w 1605470"/>
              <a:gd name="connsiteY150" fmla="*/ 576846 h 6858000"/>
              <a:gd name="connsiteX151" fmla="*/ 204576 w 1605470"/>
              <a:gd name="connsiteY151" fmla="*/ 530055 h 6858000"/>
              <a:gd name="connsiteX152" fmla="*/ 219064 w 1605470"/>
              <a:gd name="connsiteY152" fmla="*/ 469651 h 6858000"/>
              <a:gd name="connsiteX153" fmla="*/ 195012 w 1605470"/>
              <a:gd name="connsiteY153" fmla="*/ 448559 h 6858000"/>
              <a:gd name="connsiteX154" fmla="*/ 201434 w 1605470"/>
              <a:gd name="connsiteY154" fmla="*/ 441529 h 6858000"/>
              <a:gd name="connsiteX155" fmla="*/ 200655 w 1605470"/>
              <a:gd name="connsiteY155" fmla="*/ 428927 h 6858000"/>
              <a:gd name="connsiteX156" fmla="*/ 190059 w 1605470"/>
              <a:gd name="connsiteY156" fmla="*/ 430161 h 6858000"/>
              <a:gd name="connsiteX157" fmla="*/ 167079 w 1605470"/>
              <a:gd name="connsiteY157" fmla="*/ 367211 h 6858000"/>
              <a:gd name="connsiteX158" fmla="*/ 124571 w 1605470"/>
              <a:gd name="connsiteY158" fmla="*/ 302178 h 6858000"/>
              <a:gd name="connsiteX159" fmla="*/ 103243 w 1605470"/>
              <a:gd name="connsiteY159" fmla="*/ 211375 h 6858000"/>
              <a:gd name="connsiteX160" fmla="*/ 94571 w 1605470"/>
              <a:gd name="connsiteY160" fmla="*/ 184179 h 6858000"/>
              <a:gd name="connsiteX161" fmla="*/ 13437 w 1605470"/>
              <a:gd name="connsiteY161" fmla="*/ 19287 h 6858000"/>
              <a:gd name="connsiteX162" fmla="*/ 0 w 1605470"/>
              <a:gd name="connsiteY16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70350 w 1605470"/>
              <a:gd name="connsiteY100" fmla="*/ 3216125 h 6858000"/>
              <a:gd name="connsiteX101" fmla="*/ 756043 w 1605470"/>
              <a:gd name="connsiteY101" fmla="*/ 3183755 h 6858000"/>
              <a:gd name="connsiteX102" fmla="*/ 756544 w 1605470"/>
              <a:gd name="connsiteY102" fmla="*/ 3178642 h 6858000"/>
              <a:gd name="connsiteX103" fmla="*/ 744144 w 1605470"/>
              <a:gd name="connsiteY103" fmla="*/ 3158586 h 6858000"/>
              <a:gd name="connsiteX104" fmla="*/ 739378 w 1605470"/>
              <a:gd name="connsiteY104" fmla="*/ 3147669 h 6858000"/>
              <a:gd name="connsiteX105" fmla="*/ 734648 w 1605470"/>
              <a:gd name="connsiteY105" fmla="*/ 3145733 h 6858000"/>
              <a:gd name="connsiteX106" fmla="*/ 729329 w 1605470"/>
              <a:gd name="connsiteY106" fmla="*/ 3129034 h 6858000"/>
              <a:gd name="connsiteX107" fmla="*/ 729994 w 1605470"/>
              <a:gd name="connsiteY107" fmla="*/ 3126682 h 6858000"/>
              <a:gd name="connsiteX108" fmla="*/ 720862 w 1605470"/>
              <a:gd name="connsiteY108" fmla="*/ 3114519 h 6858000"/>
              <a:gd name="connsiteX109" fmla="*/ 707471 w 1605470"/>
              <a:gd name="connsiteY109" fmla="*/ 3106272 h 6858000"/>
              <a:gd name="connsiteX110" fmla="*/ 680201 w 1605470"/>
              <a:gd name="connsiteY110" fmla="*/ 2958185 h 6858000"/>
              <a:gd name="connsiteX111" fmla="*/ 622815 w 1605470"/>
              <a:gd name="connsiteY111" fmla="*/ 2762989 h 6858000"/>
              <a:gd name="connsiteX112" fmla="*/ 571733 w 1605470"/>
              <a:gd name="connsiteY112" fmla="*/ 2554718 h 6858000"/>
              <a:gd name="connsiteX113" fmla="*/ 551827 w 1605470"/>
              <a:gd name="connsiteY113" fmla="*/ 2485734 h 6858000"/>
              <a:gd name="connsiteX114" fmla="*/ 542550 w 1605470"/>
              <a:gd name="connsiteY114" fmla="*/ 2447068 h 6858000"/>
              <a:gd name="connsiteX115" fmla="*/ 529511 w 1605470"/>
              <a:gd name="connsiteY115" fmla="*/ 2425819 h 6858000"/>
              <a:gd name="connsiteX116" fmla="*/ 535510 w 1605470"/>
              <a:gd name="connsiteY116" fmla="*/ 2402874 h 6858000"/>
              <a:gd name="connsiteX117" fmla="*/ 538122 w 1605470"/>
              <a:gd name="connsiteY117" fmla="*/ 2381443 h 6858000"/>
              <a:gd name="connsiteX118" fmla="*/ 514451 w 1605470"/>
              <a:gd name="connsiteY118" fmla="*/ 2261920 h 6858000"/>
              <a:gd name="connsiteX119" fmla="*/ 504338 w 1605470"/>
              <a:gd name="connsiteY119" fmla="*/ 2195378 h 6858000"/>
              <a:gd name="connsiteX120" fmla="*/ 488555 w 1605470"/>
              <a:gd name="connsiteY120" fmla="*/ 2155135 h 6858000"/>
              <a:gd name="connsiteX121" fmla="*/ 486013 w 1605470"/>
              <a:gd name="connsiteY121" fmla="*/ 2118008 h 6858000"/>
              <a:gd name="connsiteX122" fmla="*/ 487006 w 1605470"/>
              <a:gd name="connsiteY122" fmla="*/ 2050531 h 6858000"/>
              <a:gd name="connsiteX123" fmla="*/ 478812 w 1605470"/>
              <a:gd name="connsiteY123" fmla="*/ 1963269 h 6858000"/>
              <a:gd name="connsiteX124" fmla="*/ 459990 w 1605470"/>
              <a:gd name="connsiteY124" fmla="*/ 1906352 h 6858000"/>
              <a:gd name="connsiteX125" fmla="*/ 436547 w 1605470"/>
              <a:gd name="connsiteY125" fmla="*/ 1861531 h 6858000"/>
              <a:gd name="connsiteX126" fmla="*/ 390346 w 1605470"/>
              <a:gd name="connsiteY126" fmla="*/ 1732919 h 6858000"/>
              <a:gd name="connsiteX127" fmla="*/ 362657 w 1605470"/>
              <a:gd name="connsiteY127" fmla="*/ 1663540 h 6858000"/>
              <a:gd name="connsiteX128" fmla="*/ 361783 w 1605470"/>
              <a:gd name="connsiteY128" fmla="*/ 1615777 h 6858000"/>
              <a:gd name="connsiteX129" fmla="*/ 342578 w 1605470"/>
              <a:gd name="connsiteY129" fmla="*/ 1563678 h 6858000"/>
              <a:gd name="connsiteX130" fmla="*/ 355658 w 1605470"/>
              <a:gd name="connsiteY130" fmla="*/ 1519474 h 6858000"/>
              <a:gd name="connsiteX131" fmla="*/ 348400 w 1605470"/>
              <a:gd name="connsiteY131" fmla="*/ 1477995 h 6858000"/>
              <a:gd name="connsiteX132" fmla="*/ 334485 w 1605470"/>
              <a:gd name="connsiteY132" fmla="*/ 1373769 h 6858000"/>
              <a:gd name="connsiteX133" fmla="*/ 342792 w 1605470"/>
              <a:gd name="connsiteY133" fmla="*/ 1307086 h 6858000"/>
              <a:gd name="connsiteX134" fmla="*/ 343980 w 1605470"/>
              <a:gd name="connsiteY134" fmla="*/ 1189033 h 6858000"/>
              <a:gd name="connsiteX135" fmla="*/ 348665 w 1605470"/>
              <a:gd name="connsiteY135" fmla="*/ 1168288 h 6858000"/>
              <a:gd name="connsiteX136" fmla="*/ 340947 w 1605470"/>
              <a:gd name="connsiteY136" fmla="*/ 1142577 h 6858000"/>
              <a:gd name="connsiteX137" fmla="*/ 330253 w 1605470"/>
              <a:gd name="connsiteY137" fmla="*/ 1088484 h 6858000"/>
              <a:gd name="connsiteX138" fmla="*/ 318989 w 1605470"/>
              <a:gd name="connsiteY138" fmla="*/ 1016103 h 6858000"/>
              <a:gd name="connsiteX139" fmla="*/ 320445 w 1605470"/>
              <a:gd name="connsiteY139" fmla="*/ 932283 h 6858000"/>
              <a:gd name="connsiteX140" fmla="*/ 322681 w 1605470"/>
              <a:gd name="connsiteY140" fmla="*/ 915925 h 6858000"/>
              <a:gd name="connsiteX141" fmla="*/ 315310 w 1605470"/>
              <a:gd name="connsiteY141" fmla="*/ 896999 h 6858000"/>
              <a:gd name="connsiteX142" fmla="*/ 284718 w 1605470"/>
              <a:gd name="connsiteY142" fmla="*/ 821517 h 6858000"/>
              <a:gd name="connsiteX143" fmla="*/ 263668 w 1605470"/>
              <a:gd name="connsiteY143" fmla="*/ 751353 h 6858000"/>
              <a:gd name="connsiteX144" fmla="*/ 263226 w 1605470"/>
              <a:gd name="connsiteY144" fmla="*/ 721230 h 6858000"/>
              <a:gd name="connsiteX145" fmla="*/ 248897 w 1605470"/>
              <a:gd name="connsiteY145" fmla="*/ 681659 h 6858000"/>
              <a:gd name="connsiteX146" fmla="*/ 234316 w 1605470"/>
              <a:gd name="connsiteY146" fmla="*/ 635218 h 6858000"/>
              <a:gd name="connsiteX147" fmla="*/ 239327 w 1605470"/>
              <a:gd name="connsiteY147" fmla="*/ 613763 h 6858000"/>
              <a:gd name="connsiteX148" fmla="*/ 225269 w 1605470"/>
              <a:gd name="connsiteY148" fmla="*/ 598582 h 6858000"/>
              <a:gd name="connsiteX149" fmla="*/ 224950 w 1605470"/>
              <a:gd name="connsiteY149" fmla="*/ 576846 h 6858000"/>
              <a:gd name="connsiteX150" fmla="*/ 204576 w 1605470"/>
              <a:gd name="connsiteY150" fmla="*/ 530055 h 6858000"/>
              <a:gd name="connsiteX151" fmla="*/ 219064 w 1605470"/>
              <a:gd name="connsiteY151" fmla="*/ 469651 h 6858000"/>
              <a:gd name="connsiteX152" fmla="*/ 195012 w 1605470"/>
              <a:gd name="connsiteY152" fmla="*/ 448559 h 6858000"/>
              <a:gd name="connsiteX153" fmla="*/ 201434 w 1605470"/>
              <a:gd name="connsiteY153" fmla="*/ 441529 h 6858000"/>
              <a:gd name="connsiteX154" fmla="*/ 200655 w 1605470"/>
              <a:gd name="connsiteY154" fmla="*/ 428927 h 6858000"/>
              <a:gd name="connsiteX155" fmla="*/ 190059 w 1605470"/>
              <a:gd name="connsiteY155" fmla="*/ 430161 h 6858000"/>
              <a:gd name="connsiteX156" fmla="*/ 167079 w 1605470"/>
              <a:gd name="connsiteY156" fmla="*/ 367211 h 6858000"/>
              <a:gd name="connsiteX157" fmla="*/ 124571 w 1605470"/>
              <a:gd name="connsiteY157" fmla="*/ 302178 h 6858000"/>
              <a:gd name="connsiteX158" fmla="*/ 103243 w 1605470"/>
              <a:gd name="connsiteY158" fmla="*/ 211375 h 6858000"/>
              <a:gd name="connsiteX159" fmla="*/ 94571 w 1605470"/>
              <a:gd name="connsiteY159" fmla="*/ 184179 h 6858000"/>
              <a:gd name="connsiteX160" fmla="*/ 13437 w 1605470"/>
              <a:gd name="connsiteY160" fmla="*/ 19287 h 6858000"/>
              <a:gd name="connsiteX161" fmla="*/ 0 w 1605470"/>
              <a:gd name="connsiteY16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56043 w 1605470"/>
              <a:gd name="connsiteY100" fmla="*/ 3183755 h 6858000"/>
              <a:gd name="connsiteX101" fmla="*/ 756544 w 1605470"/>
              <a:gd name="connsiteY101" fmla="*/ 3178642 h 6858000"/>
              <a:gd name="connsiteX102" fmla="*/ 744144 w 1605470"/>
              <a:gd name="connsiteY102" fmla="*/ 3158586 h 6858000"/>
              <a:gd name="connsiteX103" fmla="*/ 739378 w 1605470"/>
              <a:gd name="connsiteY103" fmla="*/ 3147669 h 6858000"/>
              <a:gd name="connsiteX104" fmla="*/ 734648 w 1605470"/>
              <a:gd name="connsiteY104" fmla="*/ 3145733 h 6858000"/>
              <a:gd name="connsiteX105" fmla="*/ 729329 w 1605470"/>
              <a:gd name="connsiteY105" fmla="*/ 3129034 h 6858000"/>
              <a:gd name="connsiteX106" fmla="*/ 729994 w 1605470"/>
              <a:gd name="connsiteY106" fmla="*/ 3126682 h 6858000"/>
              <a:gd name="connsiteX107" fmla="*/ 720862 w 1605470"/>
              <a:gd name="connsiteY107" fmla="*/ 3114519 h 6858000"/>
              <a:gd name="connsiteX108" fmla="*/ 707471 w 1605470"/>
              <a:gd name="connsiteY108" fmla="*/ 3106272 h 6858000"/>
              <a:gd name="connsiteX109" fmla="*/ 680201 w 1605470"/>
              <a:gd name="connsiteY109" fmla="*/ 2958185 h 6858000"/>
              <a:gd name="connsiteX110" fmla="*/ 622815 w 1605470"/>
              <a:gd name="connsiteY110" fmla="*/ 2762989 h 6858000"/>
              <a:gd name="connsiteX111" fmla="*/ 571733 w 1605470"/>
              <a:gd name="connsiteY111" fmla="*/ 2554718 h 6858000"/>
              <a:gd name="connsiteX112" fmla="*/ 551827 w 1605470"/>
              <a:gd name="connsiteY112" fmla="*/ 2485734 h 6858000"/>
              <a:gd name="connsiteX113" fmla="*/ 542550 w 1605470"/>
              <a:gd name="connsiteY113" fmla="*/ 2447068 h 6858000"/>
              <a:gd name="connsiteX114" fmla="*/ 529511 w 1605470"/>
              <a:gd name="connsiteY114" fmla="*/ 2425819 h 6858000"/>
              <a:gd name="connsiteX115" fmla="*/ 535510 w 1605470"/>
              <a:gd name="connsiteY115" fmla="*/ 2402874 h 6858000"/>
              <a:gd name="connsiteX116" fmla="*/ 538122 w 1605470"/>
              <a:gd name="connsiteY116" fmla="*/ 2381443 h 6858000"/>
              <a:gd name="connsiteX117" fmla="*/ 514451 w 1605470"/>
              <a:gd name="connsiteY117" fmla="*/ 2261920 h 6858000"/>
              <a:gd name="connsiteX118" fmla="*/ 504338 w 1605470"/>
              <a:gd name="connsiteY118" fmla="*/ 2195378 h 6858000"/>
              <a:gd name="connsiteX119" fmla="*/ 488555 w 1605470"/>
              <a:gd name="connsiteY119" fmla="*/ 2155135 h 6858000"/>
              <a:gd name="connsiteX120" fmla="*/ 486013 w 1605470"/>
              <a:gd name="connsiteY120" fmla="*/ 2118008 h 6858000"/>
              <a:gd name="connsiteX121" fmla="*/ 487006 w 1605470"/>
              <a:gd name="connsiteY121" fmla="*/ 2050531 h 6858000"/>
              <a:gd name="connsiteX122" fmla="*/ 478812 w 1605470"/>
              <a:gd name="connsiteY122" fmla="*/ 1963269 h 6858000"/>
              <a:gd name="connsiteX123" fmla="*/ 459990 w 1605470"/>
              <a:gd name="connsiteY123" fmla="*/ 1906352 h 6858000"/>
              <a:gd name="connsiteX124" fmla="*/ 436547 w 1605470"/>
              <a:gd name="connsiteY124" fmla="*/ 1861531 h 6858000"/>
              <a:gd name="connsiteX125" fmla="*/ 390346 w 1605470"/>
              <a:gd name="connsiteY125" fmla="*/ 1732919 h 6858000"/>
              <a:gd name="connsiteX126" fmla="*/ 362657 w 1605470"/>
              <a:gd name="connsiteY126" fmla="*/ 1663540 h 6858000"/>
              <a:gd name="connsiteX127" fmla="*/ 361783 w 1605470"/>
              <a:gd name="connsiteY127" fmla="*/ 1615777 h 6858000"/>
              <a:gd name="connsiteX128" fmla="*/ 342578 w 1605470"/>
              <a:gd name="connsiteY128" fmla="*/ 1563678 h 6858000"/>
              <a:gd name="connsiteX129" fmla="*/ 355658 w 1605470"/>
              <a:gd name="connsiteY129" fmla="*/ 1519474 h 6858000"/>
              <a:gd name="connsiteX130" fmla="*/ 348400 w 1605470"/>
              <a:gd name="connsiteY130" fmla="*/ 1477995 h 6858000"/>
              <a:gd name="connsiteX131" fmla="*/ 334485 w 1605470"/>
              <a:gd name="connsiteY131" fmla="*/ 1373769 h 6858000"/>
              <a:gd name="connsiteX132" fmla="*/ 342792 w 1605470"/>
              <a:gd name="connsiteY132" fmla="*/ 1307086 h 6858000"/>
              <a:gd name="connsiteX133" fmla="*/ 343980 w 1605470"/>
              <a:gd name="connsiteY133" fmla="*/ 1189033 h 6858000"/>
              <a:gd name="connsiteX134" fmla="*/ 348665 w 1605470"/>
              <a:gd name="connsiteY134" fmla="*/ 1168288 h 6858000"/>
              <a:gd name="connsiteX135" fmla="*/ 340947 w 1605470"/>
              <a:gd name="connsiteY135" fmla="*/ 1142577 h 6858000"/>
              <a:gd name="connsiteX136" fmla="*/ 330253 w 1605470"/>
              <a:gd name="connsiteY136" fmla="*/ 1088484 h 6858000"/>
              <a:gd name="connsiteX137" fmla="*/ 318989 w 1605470"/>
              <a:gd name="connsiteY137" fmla="*/ 1016103 h 6858000"/>
              <a:gd name="connsiteX138" fmla="*/ 320445 w 1605470"/>
              <a:gd name="connsiteY138" fmla="*/ 932283 h 6858000"/>
              <a:gd name="connsiteX139" fmla="*/ 322681 w 1605470"/>
              <a:gd name="connsiteY139" fmla="*/ 915925 h 6858000"/>
              <a:gd name="connsiteX140" fmla="*/ 315310 w 1605470"/>
              <a:gd name="connsiteY140" fmla="*/ 896999 h 6858000"/>
              <a:gd name="connsiteX141" fmla="*/ 284718 w 1605470"/>
              <a:gd name="connsiteY141" fmla="*/ 821517 h 6858000"/>
              <a:gd name="connsiteX142" fmla="*/ 263668 w 1605470"/>
              <a:gd name="connsiteY142" fmla="*/ 751353 h 6858000"/>
              <a:gd name="connsiteX143" fmla="*/ 263226 w 1605470"/>
              <a:gd name="connsiteY143" fmla="*/ 721230 h 6858000"/>
              <a:gd name="connsiteX144" fmla="*/ 248897 w 1605470"/>
              <a:gd name="connsiteY144" fmla="*/ 681659 h 6858000"/>
              <a:gd name="connsiteX145" fmla="*/ 234316 w 1605470"/>
              <a:gd name="connsiteY145" fmla="*/ 635218 h 6858000"/>
              <a:gd name="connsiteX146" fmla="*/ 239327 w 1605470"/>
              <a:gd name="connsiteY146" fmla="*/ 613763 h 6858000"/>
              <a:gd name="connsiteX147" fmla="*/ 225269 w 1605470"/>
              <a:gd name="connsiteY147" fmla="*/ 598582 h 6858000"/>
              <a:gd name="connsiteX148" fmla="*/ 224950 w 1605470"/>
              <a:gd name="connsiteY148" fmla="*/ 576846 h 6858000"/>
              <a:gd name="connsiteX149" fmla="*/ 204576 w 1605470"/>
              <a:gd name="connsiteY149" fmla="*/ 530055 h 6858000"/>
              <a:gd name="connsiteX150" fmla="*/ 219064 w 1605470"/>
              <a:gd name="connsiteY150" fmla="*/ 469651 h 6858000"/>
              <a:gd name="connsiteX151" fmla="*/ 195012 w 1605470"/>
              <a:gd name="connsiteY151" fmla="*/ 448559 h 6858000"/>
              <a:gd name="connsiteX152" fmla="*/ 201434 w 1605470"/>
              <a:gd name="connsiteY152" fmla="*/ 441529 h 6858000"/>
              <a:gd name="connsiteX153" fmla="*/ 200655 w 1605470"/>
              <a:gd name="connsiteY153" fmla="*/ 428927 h 6858000"/>
              <a:gd name="connsiteX154" fmla="*/ 190059 w 1605470"/>
              <a:gd name="connsiteY154" fmla="*/ 430161 h 6858000"/>
              <a:gd name="connsiteX155" fmla="*/ 167079 w 1605470"/>
              <a:gd name="connsiteY155" fmla="*/ 367211 h 6858000"/>
              <a:gd name="connsiteX156" fmla="*/ 124571 w 1605470"/>
              <a:gd name="connsiteY156" fmla="*/ 302178 h 6858000"/>
              <a:gd name="connsiteX157" fmla="*/ 103243 w 1605470"/>
              <a:gd name="connsiteY157" fmla="*/ 211375 h 6858000"/>
              <a:gd name="connsiteX158" fmla="*/ 94571 w 1605470"/>
              <a:gd name="connsiteY158" fmla="*/ 184179 h 6858000"/>
              <a:gd name="connsiteX159" fmla="*/ 13437 w 1605470"/>
              <a:gd name="connsiteY159" fmla="*/ 19287 h 6858000"/>
              <a:gd name="connsiteX160" fmla="*/ 0 w 1605470"/>
              <a:gd name="connsiteY16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56043 w 1605470"/>
              <a:gd name="connsiteY100" fmla="*/ 3183755 h 6858000"/>
              <a:gd name="connsiteX101" fmla="*/ 756544 w 1605470"/>
              <a:gd name="connsiteY101" fmla="*/ 3178642 h 6858000"/>
              <a:gd name="connsiteX102" fmla="*/ 744144 w 1605470"/>
              <a:gd name="connsiteY102" fmla="*/ 3158586 h 6858000"/>
              <a:gd name="connsiteX103" fmla="*/ 739378 w 1605470"/>
              <a:gd name="connsiteY103" fmla="*/ 3147669 h 6858000"/>
              <a:gd name="connsiteX104" fmla="*/ 729329 w 1605470"/>
              <a:gd name="connsiteY104" fmla="*/ 3129034 h 6858000"/>
              <a:gd name="connsiteX105" fmla="*/ 729994 w 1605470"/>
              <a:gd name="connsiteY105" fmla="*/ 3126682 h 6858000"/>
              <a:gd name="connsiteX106" fmla="*/ 720862 w 1605470"/>
              <a:gd name="connsiteY106" fmla="*/ 3114519 h 6858000"/>
              <a:gd name="connsiteX107" fmla="*/ 707471 w 1605470"/>
              <a:gd name="connsiteY107" fmla="*/ 3106272 h 6858000"/>
              <a:gd name="connsiteX108" fmla="*/ 680201 w 1605470"/>
              <a:gd name="connsiteY108" fmla="*/ 2958185 h 6858000"/>
              <a:gd name="connsiteX109" fmla="*/ 622815 w 1605470"/>
              <a:gd name="connsiteY109" fmla="*/ 2762989 h 6858000"/>
              <a:gd name="connsiteX110" fmla="*/ 571733 w 1605470"/>
              <a:gd name="connsiteY110" fmla="*/ 2554718 h 6858000"/>
              <a:gd name="connsiteX111" fmla="*/ 551827 w 1605470"/>
              <a:gd name="connsiteY111" fmla="*/ 2485734 h 6858000"/>
              <a:gd name="connsiteX112" fmla="*/ 542550 w 1605470"/>
              <a:gd name="connsiteY112" fmla="*/ 2447068 h 6858000"/>
              <a:gd name="connsiteX113" fmla="*/ 529511 w 1605470"/>
              <a:gd name="connsiteY113" fmla="*/ 2425819 h 6858000"/>
              <a:gd name="connsiteX114" fmla="*/ 535510 w 1605470"/>
              <a:gd name="connsiteY114" fmla="*/ 2402874 h 6858000"/>
              <a:gd name="connsiteX115" fmla="*/ 538122 w 1605470"/>
              <a:gd name="connsiteY115" fmla="*/ 2381443 h 6858000"/>
              <a:gd name="connsiteX116" fmla="*/ 514451 w 1605470"/>
              <a:gd name="connsiteY116" fmla="*/ 2261920 h 6858000"/>
              <a:gd name="connsiteX117" fmla="*/ 504338 w 1605470"/>
              <a:gd name="connsiteY117" fmla="*/ 2195378 h 6858000"/>
              <a:gd name="connsiteX118" fmla="*/ 488555 w 1605470"/>
              <a:gd name="connsiteY118" fmla="*/ 2155135 h 6858000"/>
              <a:gd name="connsiteX119" fmla="*/ 486013 w 1605470"/>
              <a:gd name="connsiteY119" fmla="*/ 2118008 h 6858000"/>
              <a:gd name="connsiteX120" fmla="*/ 487006 w 1605470"/>
              <a:gd name="connsiteY120" fmla="*/ 2050531 h 6858000"/>
              <a:gd name="connsiteX121" fmla="*/ 478812 w 1605470"/>
              <a:gd name="connsiteY121" fmla="*/ 1963269 h 6858000"/>
              <a:gd name="connsiteX122" fmla="*/ 459990 w 1605470"/>
              <a:gd name="connsiteY122" fmla="*/ 1906352 h 6858000"/>
              <a:gd name="connsiteX123" fmla="*/ 436547 w 1605470"/>
              <a:gd name="connsiteY123" fmla="*/ 1861531 h 6858000"/>
              <a:gd name="connsiteX124" fmla="*/ 390346 w 1605470"/>
              <a:gd name="connsiteY124" fmla="*/ 1732919 h 6858000"/>
              <a:gd name="connsiteX125" fmla="*/ 362657 w 1605470"/>
              <a:gd name="connsiteY125" fmla="*/ 1663540 h 6858000"/>
              <a:gd name="connsiteX126" fmla="*/ 361783 w 1605470"/>
              <a:gd name="connsiteY126" fmla="*/ 1615777 h 6858000"/>
              <a:gd name="connsiteX127" fmla="*/ 342578 w 1605470"/>
              <a:gd name="connsiteY127" fmla="*/ 1563678 h 6858000"/>
              <a:gd name="connsiteX128" fmla="*/ 355658 w 1605470"/>
              <a:gd name="connsiteY128" fmla="*/ 1519474 h 6858000"/>
              <a:gd name="connsiteX129" fmla="*/ 348400 w 1605470"/>
              <a:gd name="connsiteY129" fmla="*/ 1477995 h 6858000"/>
              <a:gd name="connsiteX130" fmla="*/ 334485 w 1605470"/>
              <a:gd name="connsiteY130" fmla="*/ 1373769 h 6858000"/>
              <a:gd name="connsiteX131" fmla="*/ 342792 w 1605470"/>
              <a:gd name="connsiteY131" fmla="*/ 1307086 h 6858000"/>
              <a:gd name="connsiteX132" fmla="*/ 343980 w 1605470"/>
              <a:gd name="connsiteY132" fmla="*/ 1189033 h 6858000"/>
              <a:gd name="connsiteX133" fmla="*/ 348665 w 1605470"/>
              <a:gd name="connsiteY133" fmla="*/ 1168288 h 6858000"/>
              <a:gd name="connsiteX134" fmla="*/ 340947 w 1605470"/>
              <a:gd name="connsiteY134" fmla="*/ 1142577 h 6858000"/>
              <a:gd name="connsiteX135" fmla="*/ 330253 w 1605470"/>
              <a:gd name="connsiteY135" fmla="*/ 1088484 h 6858000"/>
              <a:gd name="connsiteX136" fmla="*/ 318989 w 1605470"/>
              <a:gd name="connsiteY136" fmla="*/ 1016103 h 6858000"/>
              <a:gd name="connsiteX137" fmla="*/ 320445 w 1605470"/>
              <a:gd name="connsiteY137" fmla="*/ 932283 h 6858000"/>
              <a:gd name="connsiteX138" fmla="*/ 322681 w 1605470"/>
              <a:gd name="connsiteY138" fmla="*/ 915925 h 6858000"/>
              <a:gd name="connsiteX139" fmla="*/ 315310 w 1605470"/>
              <a:gd name="connsiteY139" fmla="*/ 896999 h 6858000"/>
              <a:gd name="connsiteX140" fmla="*/ 284718 w 1605470"/>
              <a:gd name="connsiteY140" fmla="*/ 821517 h 6858000"/>
              <a:gd name="connsiteX141" fmla="*/ 263668 w 1605470"/>
              <a:gd name="connsiteY141" fmla="*/ 751353 h 6858000"/>
              <a:gd name="connsiteX142" fmla="*/ 263226 w 1605470"/>
              <a:gd name="connsiteY142" fmla="*/ 721230 h 6858000"/>
              <a:gd name="connsiteX143" fmla="*/ 248897 w 1605470"/>
              <a:gd name="connsiteY143" fmla="*/ 681659 h 6858000"/>
              <a:gd name="connsiteX144" fmla="*/ 234316 w 1605470"/>
              <a:gd name="connsiteY144" fmla="*/ 635218 h 6858000"/>
              <a:gd name="connsiteX145" fmla="*/ 239327 w 1605470"/>
              <a:gd name="connsiteY145" fmla="*/ 613763 h 6858000"/>
              <a:gd name="connsiteX146" fmla="*/ 225269 w 1605470"/>
              <a:gd name="connsiteY146" fmla="*/ 598582 h 6858000"/>
              <a:gd name="connsiteX147" fmla="*/ 224950 w 1605470"/>
              <a:gd name="connsiteY147" fmla="*/ 576846 h 6858000"/>
              <a:gd name="connsiteX148" fmla="*/ 204576 w 1605470"/>
              <a:gd name="connsiteY148" fmla="*/ 530055 h 6858000"/>
              <a:gd name="connsiteX149" fmla="*/ 219064 w 1605470"/>
              <a:gd name="connsiteY149" fmla="*/ 469651 h 6858000"/>
              <a:gd name="connsiteX150" fmla="*/ 195012 w 1605470"/>
              <a:gd name="connsiteY150" fmla="*/ 448559 h 6858000"/>
              <a:gd name="connsiteX151" fmla="*/ 201434 w 1605470"/>
              <a:gd name="connsiteY151" fmla="*/ 441529 h 6858000"/>
              <a:gd name="connsiteX152" fmla="*/ 200655 w 1605470"/>
              <a:gd name="connsiteY152" fmla="*/ 428927 h 6858000"/>
              <a:gd name="connsiteX153" fmla="*/ 190059 w 1605470"/>
              <a:gd name="connsiteY153" fmla="*/ 430161 h 6858000"/>
              <a:gd name="connsiteX154" fmla="*/ 167079 w 1605470"/>
              <a:gd name="connsiteY154" fmla="*/ 367211 h 6858000"/>
              <a:gd name="connsiteX155" fmla="*/ 124571 w 1605470"/>
              <a:gd name="connsiteY155" fmla="*/ 302178 h 6858000"/>
              <a:gd name="connsiteX156" fmla="*/ 103243 w 1605470"/>
              <a:gd name="connsiteY156" fmla="*/ 211375 h 6858000"/>
              <a:gd name="connsiteX157" fmla="*/ 94571 w 1605470"/>
              <a:gd name="connsiteY157" fmla="*/ 184179 h 6858000"/>
              <a:gd name="connsiteX158" fmla="*/ 13437 w 1605470"/>
              <a:gd name="connsiteY158" fmla="*/ 19287 h 6858000"/>
              <a:gd name="connsiteX159" fmla="*/ 0 w 1605470"/>
              <a:gd name="connsiteY15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56043 w 1605470"/>
              <a:gd name="connsiteY100" fmla="*/ 3183755 h 6858000"/>
              <a:gd name="connsiteX101" fmla="*/ 756544 w 1605470"/>
              <a:gd name="connsiteY101" fmla="*/ 3178642 h 6858000"/>
              <a:gd name="connsiteX102" fmla="*/ 744144 w 1605470"/>
              <a:gd name="connsiteY102" fmla="*/ 3158586 h 6858000"/>
              <a:gd name="connsiteX103" fmla="*/ 729329 w 1605470"/>
              <a:gd name="connsiteY103" fmla="*/ 3129034 h 6858000"/>
              <a:gd name="connsiteX104" fmla="*/ 729994 w 1605470"/>
              <a:gd name="connsiteY104" fmla="*/ 3126682 h 6858000"/>
              <a:gd name="connsiteX105" fmla="*/ 720862 w 1605470"/>
              <a:gd name="connsiteY105" fmla="*/ 3114519 h 6858000"/>
              <a:gd name="connsiteX106" fmla="*/ 707471 w 1605470"/>
              <a:gd name="connsiteY106" fmla="*/ 3106272 h 6858000"/>
              <a:gd name="connsiteX107" fmla="*/ 680201 w 1605470"/>
              <a:gd name="connsiteY107" fmla="*/ 2958185 h 6858000"/>
              <a:gd name="connsiteX108" fmla="*/ 622815 w 1605470"/>
              <a:gd name="connsiteY108" fmla="*/ 2762989 h 6858000"/>
              <a:gd name="connsiteX109" fmla="*/ 571733 w 1605470"/>
              <a:gd name="connsiteY109" fmla="*/ 2554718 h 6858000"/>
              <a:gd name="connsiteX110" fmla="*/ 551827 w 1605470"/>
              <a:gd name="connsiteY110" fmla="*/ 2485734 h 6858000"/>
              <a:gd name="connsiteX111" fmla="*/ 542550 w 1605470"/>
              <a:gd name="connsiteY111" fmla="*/ 2447068 h 6858000"/>
              <a:gd name="connsiteX112" fmla="*/ 529511 w 1605470"/>
              <a:gd name="connsiteY112" fmla="*/ 2425819 h 6858000"/>
              <a:gd name="connsiteX113" fmla="*/ 535510 w 1605470"/>
              <a:gd name="connsiteY113" fmla="*/ 2402874 h 6858000"/>
              <a:gd name="connsiteX114" fmla="*/ 538122 w 1605470"/>
              <a:gd name="connsiteY114" fmla="*/ 2381443 h 6858000"/>
              <a:gd name="connsiteX115" fmla="*/ 514451 w 1605470"/>
              <a:gd name="connsiteY115" fmla="*/ 2261920 h 6858000"/>
              <a:gd name="connsiteX116" fmla="*/ 504338 w 1605470"/>
              <a:gd name="connsiteY116" fmla="*/ 2195378 h 6858000"/>
              <a:gd name="connsiteX117" fmla="*/ 488555 w 1605470"/>
              <a:gd name="connsiteY117" fmla="*/ 2155135 h 6858000"/>
              <a:gd name="connsiteX118" fmla="*/ 486013 w 1605470"/>
              <a:gd name="connsiteY118" fmla="*/ 2118008 h 6858000"/>
              <a:gd name="connsiteX119" fmla="*/ 487006 w 1605470"/>
              <a:gd name="connsiteY119" fmla="*/ 2050531 h 6858000"/>
              <a:gd name="connsiteX120" fmla="*/ 478812 w 1605470"/>
              <a:gd name="connsiteY120" fmla="*/ 1963269 h 6858000"/>
              <a:gd name="connsiteX121" fmla="*/ 459990 w 1605470"/>
              <a:gd name="connsiteY121" fmla="*/ 1906352 h 6858000"/>
              <a:gd name="connsiteX122" fmla="*/ 436547 w 1605470"/>
              <a:gd name="connsiteY122" fmla="*/ 1861531 h 6858000"/>
              <a:gd name="connsiteX123" fmla="*/ 390346 w 1605470"/>
              <a:gd name="connsiteY123" fmla="*/ 1732919 h 6858000"/>
              <a:gd name="connsiteX124" fmla="*/ 362657 w 1605470"/>
              <a:gd name="connsiteY124" fmla="*/ 1663540 h 6858000"/>
              <a:gd name="connsiteX125" fmla="*/ 361783 w 1605470"/>
              <a:gd name="connsiteY125" fmla="*/ 1615777 h 6858000"/>
              <a:gd name="connsiteX126" fmla="*/ 342578 w 1605470"/>
              <a:gd name="connsiteY126" fmla="*/ 1563678 h 6858000"/>
              <a:gd name="connsiteX127" fmla="*/ 355658 w 1605470"/>
              <a:gd name="connsiteY127" fmla="*/ 1519474 h 6858000"/>
              <a:gd name="connsiteX128" fmla="*/ 348400 w 1605470"/>
              <a:gd name="connsiteY128" fmla="*/ 1477995 h 6858000"/>
              <a:gd name="connsiteX129" fmla="*/ 334485 w 1605470"/>
              <a:gd name="connsiteY129" fmla="*/ 1373769 h 6858000"/>
              <a:gd name="connsiteX130" fmla="*/ 342792 w 1605470"/>
              <a:gd name="connsiteY130" fmla="*/ 1307086 h 6858000"/>
              <a:gd name="connsiteX131" fmla="*/ 343980 w 1605470"/>
              <a:gd name="connsiteY131" fmla="*/ 1189033 h 6858000"/>
              <a:gd name="connsiteX132" fmla="*/ 348665 w 1605470"/>
              <a:gd name="connsiteY132" fmla="*/ 1168288 h 6858000"/>
              <a:gd name="connsiteX133" fmla="*/ 340947 w 1605470"/>
              <a:gd name="connsiteY133" fmla="*/ 1142577 h 6858000"/>
              <a:gd name="connsiteX134" fmla="*/ 330253 w 1605470"/>
              <a:gd name="connsiteY134" fmla="*/ 1088484 h 6858000"/>
              <a:gd name="connsiteX135" fmla="*/ 318989 w 1605470"/>
              <a:gd name="connsiteY135" fmla="*/ 1016103 h 6858000"/>
              <a:gd name="connsiteX136" fmla="*/ 320445 w 1605470"/>
              <a:gd name="connsiteY136" fmla="*/ 932283 h 6858000"/>
              <a:gd name="connsiteX137" fmla="*/ 322681 w 1605470"/>
              <a:gd name="connsiteY137" fmla="*/ 915925 h 6858000"/>
              <a:gd name="connsiteX138" fmla="*/ 315310 w 1605470"/>
              <a:gd name="connsiteY138" fmla="*/ 896999 h 6858000"/>
              <a:gd name="connsiteX139" fmla="*/ 284718 w 1605470"/>
              <a:gd name="connsiteY139" fmla="*/ 821517 h 6858000"/>
              <a:gd name="connsiteX140" fmla="*/ 263668 w 1605470"/>
              <a:gd name="connsiteY140" fmla="*/ 751353 h 6858000"/>
              <a:gd name="connsiteX141" fmla="*/ 263226 w 1605470"/>
              <a:gd name="connsiteY141" fmla="*/ 721230 h 6858000"/>
              <a:gd name="connsiteX142" fmla="*/ 248897 w 1605470"/>
              <a:gd name="connsiteY142" fmla="*/ 681659 h 6858000"/>
              <a:gd name="connsiteX143" fmla="*/ 234316 w 1605470"/>
              <a:gd name="connsiteY143" fmla="*/ 635218 h 6858000"/>
              <a:gd name="connsiteX144" fmla="*/ 239327 w 1605470"/>
              <a:gd name="connsiteY144" fmla="*/ 613763 h 6858000"/>
              <a:gd name="connsiteX145" fmla="*/ 225269 w 1605470"/>
              <a:gd name="connsiteY145" fmla="*/ 598582 h 6858000"/>
              <a:gd name="connsiteX146" fmla="*/ 224950 w 1605470"/>
              <a:gd name="connsiteY146" fmla="*/ 576846 h 6858000"/>
              <a:gd name="connsiteX147" fmla="*/ 204576 w 1605470"/>
              <a:gd name="connsiteY147" fmla="*/ 530055 h 6858000"/>
              <a:gd name="connsiteX148" fmla="*/ 219064 w 1605470"/>
              <a:gd name="connsiteY148" fmla="*/ 469651 h 6858000"/>
              <a:gd name="connsiteX149" fmla="*/ 195012 w 1605470"/>
              <a:gd name="connsiteY149" fmla="*/ 448559 h 6858000"/>
              <a:gd name="connsiteX150" fmla="*/ 201434 w 1605470"/>
              <a:gd name="connsiteY150" fmla="*/ 441529 h 6858000"/>
              <a:gd name="connsiteX151" fmla="*/ 200655 w 1605470"/>
              <a:gd name="connsiteY151" fmla="*/ 428927 h 6858000"/>
              <a:gd name="connsiteX152" fmla="*/ 190059 w 1605470"/>
              <a:gd name="connsiteY152" fmla="*/ 430161 h 6858000"/>
              <a:gd name="connsiteX153" fmla="*/ 167079 w 1605470"/>
              <a:gd name="connsiteY153" fmla="*/ 367211 h 6858000"/>
              <a:gd name="connsiteX154" fmla="*/ 124571 w 1605470"/>
              <a:gd name="connsiteY154" fmla="*/ 302178 h 6858000"/>
              <a:gd name="connsiteX155" fmla="*/ 103243 w 1605470"/>
              <a:gd name="connsiteY155" fmla="*/ 211375 h 6858000"/>
              <a:gd name="connsiteX156" fmla="*/ 94571 w 1605470"/>
              <a:gd name="connsiteY156" fmla="*/ 184179 h 6858000"/>
              <a:gd name="connsiteX157" fmla="*/ 13437 w 1605470"/>
              <a:gd name="connsiteY157" fmla="*/ 19287 h 6858000"/>
              <a:gd name="connsiteX158" fmla="*/ 0 w 1605470"/>
              <a:gd name="connsiteY15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0830 w 1605470"/>
              <a:gd name="connsiteY75" fmla="*/ 3974753 h 6858000"/>
              <a:gd name="connsiteX76" fmla="*/ 692428 w 1605470"/>
              <a:gd name="connsiteY76" fmla="*/ 3969950 h 6858000"/>
              <a:gd name="connsiteX77" fmla="*/ 685850 w 1605470"/>
              <a:gd name="connsiteY77" fmla="*/ 3933779 h 6858000"/>
              <a:gd name="connsiteX78" fmla="*/ 687181 w 1605470"/>
              <a:gd name="connsiteY78" fmla="*/ 3933093 h 6858000"/>
              <a:gd name="connsiteX79" fmla="*/ 691535 w 1605470"/>
              <a:gd name="connsiteY79" fmla="*/ 3922082 h 6858000"/>
              <a:gd name="connsiteX80" fmla="*/ 696613 w 1605470"/>
              <a:gd name="connsiteY80" fmla="*/ 3901461 h 6858000"/>
              <a:gd name="connsiteX81" fmla="*/ 719207 w 1605470"/>
              <a:gd name="connsiteY81" fmla="*/ 3813873 h 6858000"/>
              <a:gd name="connsiteX82" fmla="*/ 718632 w 1605470"/>
              <a:gd name="connsiteY82" fmla="*/ 3806161 h 6858000"/>
              <a:gd name="connsiteX83" fmla="*/ 718939 w 1605470"/>
              <a:gd name="connsiteY83" fmla="*/ 3805957 h 6858000"/>
              <a:gd name="connsiteX84" fmla="*/ 718966 w 1605470"/>
              <a:gd name="connsiteY84" fmla="*/ 3797724 h 6858000"/>
              <a:gd name="connsiteX85" fmla="*/ 717581 w 1605470"/>
              <a:gd name="connsiteY85" fmla="*/ 3792098 h 6858000"/>
              <a:gd name="connsiteX86" fmla="*/ 716465 w 1605470"/>
              <a:gd name="connsiteY86" fmla="*/ 3777135 h 6858000"/>
              <a:gd name="connsiteX87" fmla="*/ 718198 w 1605470"/>
              <a:gd name="connsiteY87" fmla="*/ 3771656 h 6858000"/>
              <a:gd name="connsiteX88" fmla="*/ 721941 w 1605470"/>
              <a:gd name="connsiteY88" fmla="*/ 3769007 h 6858000"/>
              <a:gd name="connsiteX89" fmla="*/ 721407 w 1605470"/>
              <a:gd name="connsiteY89" fmla="*/ 3767709 h 6858000"/>
              <a:gd name="connsiteX90" fmla="*/ 730103 w 1605470"/>
              <a:gd name="connsiteY90" fmla="*/ 3738082 h 6858000"/>
              <a:gd name="connsiteX91" fmla="*/ 737449 w 1605470"/>
              <a:gd name="connsiteY91" fmla="*/ 3673397 h 6858000"/>
              <a:gd name="connsiteX92" fmla="*/ 736745 w 1605470"/>
              <a:gd name="connsiteY92" fmla="*/ 3637109 h 6858000"/>
              <a:gd name="connsiteX93" fmla="*/ 740188 w 1605470"/>
              <a:gd name="connsiteY93" fmla="*/ 3536883 h 6858000"/>
              <a:gd name="connsiteX94" fmla="*/ 747726 w 1605470"/>
              <a:gd name="connsiteY94" fmla="*/ 3435652 h 6858000"/>
              <a:gd name="connsiteX95" fmla="*/ 749397 w 1605470"/>
              <a:gd name="connsiteY95" fmla="*/ 3307769 h 6858000"/>
              <a:gd name="connsiteX96" fmla="*/ 766960 w 1605470"/>
              <a:gd name="connsiteY96" fmla="*/ 3250522 h 6858000"/>
              <a:gd name="connsiteX97" fmla="*/ 767385 w 1605470"/>
              <a:gd name="connsiteY97" fmla="*/ 3229163 h 6858000"/>
              <a:gd name="connsiteX98" fmla="*/ 769208 w 1605470"/>
              <a:gd name="connsiteY98" fmla="*/ 3217217 h 6858000"/>
              <a:gd name="connsiteX99" fmla="*/ 756043 w 1605470"/>
              <a:gd name="connsiteY99" fmla="*/ 3183755 h 6858000"/>
              <a:gd name="connsiteX100" fmla="*/ 756544 w 1605470"/>
              <a:gd name="connsiteY100" fmla="*/ 3178642 h 6858000"/>
              <a:gd name="connsiteX101" fmla="*/ 744144 w 1605470"/>
              <a:gd name="connsiteY101" fmla="*/ 3158586 h 6858000"/>
              <a:gd name="connsiteX102" fmla="*/ 729329 w 1605470"/>
              <a:gd name="connsiteY102" fmla="*/ 3129034 h 6858000"/>
              <a:gd name="connsiteX103" fmla="*/ 729994 w 1605470"/>
              <a:gd name="connsiteY103" fmla="*/ 3126682 h 6858000"/>
              <a:gd name="connsiteX104" fmla="*/ 720862 w 1605470"/>
              <a:gd name="connsiteY104" fmla="*/ 3114519 h 6858000"/>
              <a:gd name="connsiteX105" fmla="*/ 707471 w 1605470"/>
              <a:gd name="connsiteY105" fmla="*/ 3106272 h 6858000"/>
              <a:gd name="connsiteX106" fmla="*/ 680201 w 1605470"/>
              <a:gd name="connsiteY106" fmla="*/ 2958185 h 6858000"/>
              <a:gd name="connsiteX107" fmla="*/ 622815 w 1605470"/>
              <a:gd name="connsiteY107" fmla="*/ 2762989 h 6858000"/>
              <a:gd name="connsiteX108" fmla="*/ 571733 w 1605470"/>
              <a:gd name="connsiteY108" fmla="*/ 2554718 h 6858000"/>
              <a:gd name="connsiteX109" fmla="*/ 551827 w 1605470"/>
              <a:gd name="connsiteY109" fmla="*/ 2485734 h 6858000"/>
              <a:gd name="connsiteX110" fmla="*/ 542550 w 1605470"/>
              <a:gd name="connsiteY110" fmla="*/ 2447068 h 6858000"/>
              <a:gd name="connsiteX111" fmla="*/ 529511 w 1605470"/>
              <a:gd name="connsiteY111" fmla="*/ 2425819 h 6858000"/>
              <a:gd name="connsiteX112" fmla="*/ 535510 w 1605470"/>
              <a:gd name="connsiteY112" fmla="*/ 2402874 h 6858000"/>
              <a:gd name="connsiteX113" fmla="*/ 538122 w 1605470"/>
              <a:gd name="connsiteY113" fmla="*/ 2381443 h 6858000"/>
              <a:gd name="connsiteX114" fmla="*/ 514451 w 1605470"/>
              <a:gd name="connsiteY114" fmla="*/ 2261920 h 6858000"/>
              <a:gd name="connsiteX115" fmla="*/ 504338 w 1605470"/>
              <a:gd name="connsiteY115" fmla="*/ 2195378 h 6858000"/>
              <a:gd name="connsiteX116" fmla="*/ 488555 w 1605470"/>
              <a:gd name="connsiteY116" fmla="*/ 2155135 h 6858000"/>
              <a:gd name="connsiteX117" fmla="*/ 486013 w 1605470"/>
              <a:gd name="connsiteY117" fmla="*/ 2118008 h 6858000"/>
              <a:gd name="connsiteX118" fmla="*/ 487006 w 1605470"/>
              <a:gd name="connsiteY118" fmla="*/ 2050531 h 6858000"/>
              <a:gd name="connsiteX119" fmla="*/ 478812 w 1605470"/>
              <a:gd name="connsiteY119" fmla="*/ 1963269 h 6858000"/>
              <a:gd name="connsiteX120" fmla="*/ 459990 w 1605470"/>
              <a:gd name="connsiteY120" fmla="*/ 1906352 h 6858000"/>
              <a:gd name="connsiteX121" fmla="*/ 436547 w 1605470"/>
              <a:gd name="connsiteY121" fmla="*/ 1861531 h 6858000"/>
              <a:gd name="connsiteX122" fmla="*/ 390346 w 1605470"/>
              <a:gd name="connsiteY122" fmla="*/ 1732919 h 6858000"/>
              <a:gd name="connsiteX123" fmla="*/ 362657 w 1605470"/>
              <a:gd name="connsiteY123" fmla="*/ 1663540 h 6858000"/>
              <a:gd name="connsiteX124" fmla="*/ 361783 w 1605470"/>
              <a:gd name="connsiteY124" fmla="*/ 1615777 h 6858000"/>
              <a:gd name="connsiteX125" fmla="*/ 342578 w 1605470"/>
              <a:gd name="connsiteY125" fmla="*/ 1563678 h 6858000"/>
              <a:gd name="connsiteX126" fmla="*/ 355658 w 1605470"/>
              <a:gd name="connsiteY126" fmla="*/ 1519474 h 6858000"/>
              <a:gd name="connsiteX127" fmla="*/ 348400 w 1605470"/>
              <a:gd name="connsiteY127" fmla="*/ 1477995 h 6858000"/>
              <a:gd name="connsiteX128" fmla="*/ 334485 w 1605470"/>
              <a:gd name="connsiteY128" fmla="*/ 1373769 h 6858000"/>
              <a:gd name="connsiteX129" fmla="*/ 342792 w 1605470"/>
              <a:gd name="connsiteY129" fmla="*/ 1307086 h 6858000"/>
              <a:gd name="connsiteX130" fmla="*/ 343980 w 1605470"/>
              <a:gd name="connsiteY130" fmla="*/ 1189033 h 6858000"/>
              <a:gd name="connsiteX131" fmla="*/ 348665 w 1605470"/>
              <a:gd name="connsiteY131" fmla="*/ 1168288 h 6858000"/>
              <a:gd name="connsiteX132" fmla="*/ 340947 w 1605470"/>
              <a:gd name="connsiteY132" fmla="*/ 1142577 h 6858000"/>
              <a:gd name="connsiteX133" fmla="*/ 330253 w 1605470"/>
              <a:gd name="connsiteY133" fmla="*/ 1088484 h 6858000"/>
              <a:gd name="connsiteX134" fmla="*/ 318989 w 1605470"/>
              <a:gd name="connsiteY134" fmla="*/ 1016103 h 6858000"/>
              <a:gd name="connsiteX135" fmla="*/ 320445 w 1605470"/>
              <a:gd name="connsiteY135" fmla="*/ 932283 h 6858000"/>
              <a:gd name="connsiteX136" fmla="*/ 322681 w 1605470"/>
              <a:gd name="connsiteY136" fmla="*/ 915925 h 6858000"/>
              <a:gd name="connsiteX137" fmla="*/ 315310 w 1605470"/>
              <a:gd name="connsiteY137" fmla="*/ 896999 h 6858000"/>
              <a:gd name="connsiteX138" fmla="*/ 284718 w 1605470"/>
              <a:gd name="connsiteY138" fmla="*/ 821517 h 6858000"/>
              <a:gd name="connsiteX139" fmla="*/ 263668 w 1605470"/>
              <a:gd name="connsiteY139" fmla="*/ 751353 h 6858000"/>
              <a:gd name="connsiteX140" fmla="*/ 263226 w 1605470"/>
              <a:gd name="connsiteY140" fmla="*/ 721230 h 6858000"/>
              <a:gd name="connsiteX141" fmla="*/ 248897 w 1605470"/>
              <a:gd name="connsiteY141" fmla="*/ 681659 h 6858000"/>
              <a:gd name="connsiteX142" fmla="*/ 234316 w 1605470"/>
              <a:gd name="connsiteY142" fmla="*/ 635218 h 6858000"/>
              <a:gd name="connsiteX143" fmla="*/ 239327 w 1605470"/>
              <a:gd name="connsiteY143" fmla="*/ 613763 h 6858000"/>
              <a:gd name="connsiteX144" fmla="*/ 225269 w 1605470"/>
              <a:gd name="connsiteY144" fmla="*/ 598582 h 6858000"/>
              <a:gd name="connsiteX145" fmla="*/ 224950 w 1605470"/>
              <a:gd name="connsiteY145" fmla="*/ 576846 h 6858000"/>
              <a:gd name="connsiteX146" fmla="*/ 204576 w 1605470"/>
              <a:gd name="connsiteY146" fmla="*/ 530055 h 6858000"/>
              <a:gd name="connsiteX147" fmla="*/ 219064 w 1605470"/>
              <a:gd name="connsiteY147" fmla="*/ 469651 h 6858000"/>
              <a:gd name="connsiteX148" fmla="*/ 195012 w 1605470"/>
              <a:gd name="connsiteY148" fmla="*/ 448559 h 6858000"/>
              <a:gd name="connsiteX149" fmla="*/ 201434 w 1605470"/>
              <a:gd name="connsiteY149" fmla="*/ 441529 h 6858000"/>
              <a:gd name="connsiteX150" fmla="*/ 200655 w 1605470"/>
              <a:gd name="connsiteY150" fmla="*/ 428927 h 6858000"/>
              <a:gd name="connsiteX151" fmla="*/ 190059 w 1605470"/>
              <a:gd name="connsiteY151" fmla="*/ 430161 h 6858000"/>
              <a:gd name="connsiteX152" fmla="*/ 167079 w 1605470"/>
              <a:gd name="connsiteY152" fmla="*/ 367211 h 6858000"/>
              <a:gd name="connsiteX153" fmla="*/ 124571 w 1605470"/>
              <a:gd name="connsiteY153" fmla="*/ 302178 h 6858000"/>
              <a:gd name="connsiteX154" fmla="*/ 103243 w 1605470"/>
              <a:gd name="connsiteY154" fmla="*/ 211375 h 6858000"/>
              <a:gd name="connsiteX155" fmla="*/ 94571 w 1605470"/>
              <a:gd name="connsiteY155" fmla="*/ 184179 h 6858000"/>
              <a:gd name="connsiteX156" fmla="*/ 13437 w 1605470"/>
              <a:gd name="connsiteY156" fmla="*/ 19287 h 6858000"/>
              <a:gd name="connsiteX157" fmla="*/ 0 w 1605470"/>
              <a:gd name="connsiteY15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690830 w 1605470"/>
              <a:gd name="connsiteY74" fmla="*/ 3974753 h 6858000"/>
              <a:gd name="connsiteX75" fmla="*/ 692428 w 1605470"/>
              <a:gd name="connsiteY75" fmla="*/ 3969950 h 6858000"/>
              <a:gd name="connsiteX76" fmla="*/ 685850 w 1605470"/>
              <a:gd name="connsiteY76" fmla="*/ 3933779 h 6858000"/>
              <a:gd name="connsiteX77" fmla="*/ 687181 w 1605470"/>
              <a:gd name="connsiteY77" fmla="*/ 3933093 h 6858000"/>
              <a:gd name="connsiteX78" fmla="*/ 691535 w 1605470"/>
              <a:gd name="connsiteY78" fmla="*/ 3922082 h 6858000"/>
              <a:gd name="connsiteX79" fmla="*/ 696613 w 1605470"/>
              <a:gd name="connsiteY79" fmla="*/ 3901461 h 6858000"/>
              <a:gd name="connsiteX80" fmla="*/ 719207 w 1605470"/>
              <a:gd name="connsiteY80" fmla="*/ 3813873 h 6858000"/>
              <a:gd name="connsiteX81" fmla="*/ 718632 w 1605470"/>
              <a:gd name="connsiteY81" fmla="*/ 3806161 h 6858000"/>
              <a:gd name="connsiteX82" fmla="*/ 718939 w 1605470"/>
              <a:gd name="connsiteY82" fmla="*/ 3805957 h 6858000"/>
              <a:gd name="connsiteX83" fmla="*/ 718966 w 1605470"/>
              <a:gd name="connsiteY83" fmla="*/ 3797724 h 6858000"/>
              <a:gd name="connsiteX84" fmla="*/ 717581 w 1605470"/>
              <a:gd name="connsiteY84" fmla="*/ 3792098 h 6858000"/>
              <a:gd name="connsiteX85" fmla="*/ 716465 w 1605470"/>
              <a:gd name="connsiteY85" fmla="*/ 3777135 h 6858000"/>
              <a:gd name="connsiteX86" fmla="*/ 718198 w 1605470"/>
              <a:gd name="connsiteY86" fmla="*/ 3771656 h 6858000"/>
              <a:gd name="connsiteX87" fmla="*/ 721941 w 1605470"/>
              <a:gd name="connsiteY87" fmla="*/ 3769007 h 6858000"/>
              <a:gd name="connsiteX88" fmla="*/ 721407 w 1605470"/>
              <a:gd name="connsiteY88" fmla="*/ 3767709 h 6858000"/>
              <a:gd name="connsiteX89" fmla="*/ 730103 w 1605470"/>
              <a:gd name="connsiteY89" fmla="*/ 3738082 h 6858000"/>
              <a:gd name="connsiteX90" fmla="*/ 737449 w 1605470"/>
              <a:gd name="connsiteY90" fmla="*/ 3673397 h 6858000"/>
              <a:gd name="connsiteX91" fmla="*/ 736745 w 1605470"/>
              <a:gd name="connsiteY91" fmla="*/ 3637109 h 6858000"/>
              <a:gd name="connsiteX92" fmla="*/ 740188 w 1605470"/>
              <a:gd name="connsiteY92" fmla="*/ 3536883 h 6858000"/>
              <a:gd name="connsiteX93" fmla="*/ 747726 w 1605470"/>
              <a:gd name="connsiteY93" fmla="*/ 3435652 h 6858000"/>
              <a:gd name="connsiteX94" fmla="*/ 749397 w 1605470"/>
              <a:gd name="connsiteY94" fmla="*/ 3307769 h 6858000"/>
              <a:gd name="connsiteX95" fmla="*/ 766960 w 1605470"/>
              <a:gd name="connsiteY95" fmla="*/ 3250522 h 6858000"/>
              <a:gd name="connsiteX96" fmla="*/ 767385 w 1605470"/>
              <a:gd name="connsiteY96" fmla="*/ 3229163 h 6858000"/>
              <a:gd name="connsiteX97" fmla="*/ 769208 w 1605470"/>
              <a:gd name="connsiteY97" fmla="*/ 3217217 h 6858000"/>
              <a:gd name="connsiteX98" fmla="*/ 756043 w 1605470"/>
              <a:gd name="connsiteY98" fmla="*/ 3183755 h 6858000"/>
              <a:gd name="connsiteX99" fmla="*/ 756544 w 1605470"/>
              <a:gd name="connsiteY99" fmla="*/ 3178642 h 6858000"/>
              <a:gd name="connsiteX100" fmla="*/ 744144 w 1605470"/>
              <a:gd name="connsiteY100" fmla="*/ 3158586 h 6858000"/>
              <a:gd name="connsiteX101" fmla="*/ 729329 w 1605470"/>
              <a:gd name="connsiteY101" fmla="*/ 3129034 h 6858000"/>
              <a:gd name="connsiteX102" fmla="*/ 729994 w 1605470"/>
              <a:gd name="connsiteY102" fmla="*/ 3126682 h 6858000"/>
              <a:gd name="connsiteX103" fmla="*/ 720862 w 1605470"/>
              <a:gd name="connsiteY103" fmla="*/ 3114519 h 6858000"/>
              <a:gd name="connsiteX104" fmla="*/ 707471 w 1605470"/>
              <a:gd name="connsiteY104" fmla="*/ 3106272 h 6858000"/>
              <a:gd name="connsiteX105" fmla="*/ 680201 w 1605470"/>
              <a:gd name="connsiteY105" fmla="*/ 2958185 h 6858000"/>
              <a:gd name="connsiteX106" fmla="*/ 622815 w 1605470"/>
              <a:gd name="connsiteY106" fmla="*/ 2762989 h 6858000"/>
              <a:gd name="connsiteX107" fmla="*/ 571733 w 1605470"/>
              <a:gd name="connsiteY107" fmla="*/ 2554718 h 6858000"/>
              <a:gd name="connsiteX108" fmla="*/ 551827 w 1605470"/>
              <a:gd name="connsiteY108" fmla="*/ 2485734 h 6858000"/>
              <a:gd name="connsiteX109" fmla="*/ 542550 w 1605470"/>
              <a:gd name="connsiteY109" fmla="*/ 2447068 h 6858000"/>
              <a:gd name="connsiteX110" fmla="*/ 529511 w 1605470"/>
              <a:gd name="connsiteY110" fmla="*/ 2425819 h 6858000"/>
              <a:gd name="connsiteX111" fmla="*/ 535510 w 1605470"/>
              <a:gd name="connsiteY111" fmla="*/ 2402874 h 6858000"/>
              <a:gd name="connsiteX112" fmla="*/ 538122 w 1605470"/>
              <a:gd name="connsiteY112" fmla="*/ 2381443 h 6858000"/>
              <a:gd name="connsiteX113" fmla="*/ 514451 w 1605470"/>
              <a:gd name="connsiteY113" fmla="*/ 2261920 h 6858000"/>
              <a:gd name="connsiteX114" fmla="*/ 504338 w 1605470"/>
              <a:gd name="connsiteY114" fmla="*/ 2195378 h 6858000"/>
              <a:gd name="connsiteX115" fmla="*/ 488555 w 1605470"/>
              <a:gd name="connsiteY115" fmla="*/ 2155135 h 6858000"/>
              <a:gd name="connsiteX116" fmla="*/ 486013 w 1605470"/>
              <a:gd name="connsiteY116" fmla="*/ 2118008 h 6858000"/>
              <a:gd name="connsiteX117" fmla="*/ 487006 w 1605470"/>
              <a:gd name="connsiteY117" fmla="*/ 2050531 h 6858000"/>
              <a:gd name="connsiteX118" fmla="*/ 478812 w 1605470"/>
              <a:gd name="connsiteY118" fmla="*/ 1963269 h 6858000"/>
              <a:gd name="connsiteX119" fmla="*/ 459990 w 1605470"/>
              <a:gd name="connsiteY119" fmla="*/ 1906352 h 6858000"/>
              <a:gd name="connsiteX120" fmla="*/ 436547 w 1605470"/>
              <a:gd name="connsiteY120" fmla="*/ 1861531 h 6858000"/>
              <a:gd name="connsiteX121" fmla="*/ 390346 w 1605470"/>
              <a:gd name="connsiteY121" fmla="*/ 1732919 h 6858000"/>
              <a:gd name="connsiteX122" fmla="*/ 362657 w 1605470"/>
              <a:gd name="connsiteY122" fmla="*/ 1663540 h 6858000"/>
              <a:gd name="connsiteX123" fmla="*/ 361783 w 1605470"/>
              <a:gd name="connsiteY123" fmla="*/ 1615777 h 6858000"/>
              <a:gd name="connsiteX124" fmla="*/ 342578 w 1605470"/>
              <a:gd name="connsiteY124" fmla="*/ 1563678 h 6858000"/>
              <a:gd name="connsiteX125" fmla="*/ 355658 w 1605470"/>
              <a:gd name="connsiteY125" fmla="*/ 1519474 h 6858000"/>
              <a:gd name="connsiteX126" fmla="*/ 348400 w 1605470"/>
              <a:gd name="connsiteY126" fmla="*/ 1477995 h 6858000"/>
              <a:gd name="connsiteX127" fmla="*/ 334485 w 1605470"/>
              <a:gd name="connsiteY127" fmla="*/ 1373769 h 6858000"/>
              <a:gd name="connsiteX128" fmla="*/ 342792 w 1605470"/>
              <a:gd name="connsiteY128" fmla="*/ 1307086 h 6858000"/>
              <a:gd name="connsiteX129" fmla="*/ 343980 w 1605470"/>
              <a:gd name="connsiteY129" fmla="*/ 1189033 h 6858000"/>
              <a:gd name="connsiteX130" fmla="*/ 348665 w 1605470"/>
              <a:gd name="connsiteY130" fmla="*/ 1168288 h 6858000"/>
              <a:gd name="connsiteX131" fmla="*/ 340947 w 1605470"/>
              <a:gd name="connsiteY131" fmla="*/ 1142577 h 6858000"/>
              <a:gd name="connsiteX132" fmla="*/ 330253 w 1605470"/>
              <a:gd name="connsiteY132" fmla="*/ 1088484 h 6858000"/>
              <a:gd name="connsiteX133" fmla="*/ 318989 w 1605470"/>
              <a:gd name="connsiteY133" fmla="*/ 1016103 h 6858000"/>
              <a:gd name="connsiteX134" fmla="*/ 320445 w 1605470"/>
              <a:gd name="connsiteY134" fmla="*/ 932283 h 6858000"/>
              <a:gd name="connsiteX135" fmla="*/ 322681 w 1605470"/>
              <a:gd name="connsiteY135" fmla="*/ 915925 h 6858000"/>
              <a:gd name="connsiteX136" fmla="*/ 315310 w 1605470"/>
              <a:gd name="connsiteY136" fmla="*/ 896999 h 6858000"/>
              <a:gd name="connsiteX137" fmla="*/ 284718 w 1605470"/>
              <a:gd name="connsiteY137" fmla="*/ 821517 h 6858000"/>
              <a:gd name="connsiteX138" fmla="*/ 263668 w 1605470"/>
              <a:gd name="connsiteY138" fmla="*/ 751353 h 6858000"/>
              <a:gd name="connsiteX139" fmla="*/ 263226 w 1605470"/>
              <a:gd name="connsiteY139" fmla="*/ 721230 h 6858000"/>
              <a:gd name="connsiteX140" fmla="*/ 248897 w 1605470"/>
              <a:gd name="connsiteY140" fmla="*/ 681659 h 6858000"/>
              <a:gd name="connsiteX141" fmla="*/ 234316 w 1605470"/>
              <a:gd name="connsiteY141" fmla="*/ 635218 h 6858000"/>
              <a:gd name="connsiteX142" fmla="*/ 239327 w 1605470"/>
              <a:gd name="connsiteY142" fmla="*/ 613763 h 6858000"/>
              <a:gd name="connsiteX143" fmla="*/ 225269 w 1605470"/>
              <a:gd name="connsiteY143" fmla="*/ 598582 h 6858000"/>
              <a:gd name="connsiteX144" fmla="*/ 224950 w 1605470"/>
              <a:gd name="connsiteY144" fmla="*/ 576846 h 6858000"/>
              <a:gd name="connsiteX145" fmla="*/ 204576 w 1605470"/>
              <a:gd name="connsiteY145" fmla="*/ 530055 h 6858000"/>
              <a:gd name="connsiteX146" fmla="*/ 219064 w 1605470"/>
              <a:gd name="connsiteY146" fmla="*/ 469651 h 6858000"/>
              <a:gd name="connsiteX147" fmla="*/ 195012 w 1605470"/>
              <a:gd name="connsiteY147" fmla="*/ 448559 h 6858000"/>
              <a:gd name="connsiteX148" fmla="*/ 201434 w 1605470"/>
              <a:gd name="connsiteY148" fmla="*/ 441529 h 6858000"/>
              <a:gd name="connsiteX149" fmla="*/ 200655 w 1605470"/>
              <a:gd name="connsiteY149" fmla="*/ 428927 h 6858000"/>
              <a:gd name="connsiteX150" fmla="*/ 190059 w 1605470"/>
              <a:gd name="connsiteY150" fmla="*/ 430161 h 6858000"/>
              <a:gd name="connsiteX151" fmla="*/ 167079 w 1605470"/>
              <a:gd name="connsiteY151" fmla="*/ 367211 h 6858000"/>
              <a:gd name="connsiteX152" fmla="*/ 124571 w 1605470"/>
              <a:gd name="connsiteY152" fmla="*/ 302178 h 6858000"/>
              <a:gd name="connsiteX153" fmla="*/ 103243 w 1605470"/>
              <a:gd name="connsiteY153" fmla="*/ 211375 h 6858000"/>
              <a:gd name="connsiteX154" fmla="*/ 94571 w 1605470"/>
              <a:gd name="connsiteY154" fmla="*/ 184179 h 6858000"/>
              <a:gd name="connsiteX155" fmla="*/ 13437 w 1605470"/>
              <a:gd name="connsiteY155" fmla="*/ 19287 h 6858000"/>
              <a:gd name="connsiteX156" fmla="*/ 0 w 1605470"/>
              <a:gd name="connsiteY15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690830 w 1605470"/>
              <a:gd name="connsiteY74" fmla="*/ 3974753 h 6858000"/>
              <a:gd name="connsiteX75" fmla="*/ 692428 w 1605470"/>
              <a:gd name="connsiteY75" fmla="*/ 3969950 h 6858000"/>
              <a:gd name="connsiteX76" fmla="*/ 685850 w 1605470"/>
              <a:gd name="connsiteY76" fmla="*/ 3933779 h 6858000"/>
              <a:gd name="connsiteX77" fmla="*/ 687181 w 1605470"/>
              <a:gd name="connsiteY77" fmla="*/ 3933093 h 6858000"/>
              <a:gd name="connsiteX78" fmla="*/ 691535 w 1605470"/>
              <a:gd name="connsiteY78" fmla="*/ 3922082 h 6858000"/>
              <a:gd name="connsiteX79" fmla="*/ 696613 w 1605470"/>
              <a:gd name="connsiteY79" fmla="*/ 3901461 h 6858000"/>
              <a:gd name="connsiteX80" fmla="*/ 719207 w 1605470"/>
              <a:gd name="connsiteY80" fmla="*/ 3813873 h 6858000"/>
              <a:gd name="connsiteX81" fmla="*/ 718632 w 1605470"/>
              <a:gd name="connsiteY81" fmla="*/ 3806161 h 6858000"/>
              <a:gd name="connsiteX82" fmla="*/ 718939 w 1605470"/>
              <a:gd name="connsiteY82" fmla="*/ 3805957 h 6858000"/>
              <a:gd name="connsiteX83" fmla="*/ 718966 w 1605470"/>
              <a:gd name="connsiteY83" fmla="*/ 3797724 h 6858000"/>
              <a:gd name="connsiteX84" fmla="*/ 717581 w 1605470"/>
              <a:gd name="connsiteY84" fmla="*/ 3792098 h 6858000"/>
              <a:gd name="connsiteX85" fmla="*/ 716465 w 1605470"/>
              <a:gd name="connsiteY85" fmla="*/ 3777135 h 6858000"/>
              <a:gd name="connsiteX86" fmla="*/ 718198 w 1605470"/>
              <a:gd name="connsiteY86" fmla="*/ 3771656 h 6858000"/>
              <a:gd name="connsiteX87" fmla="*/ 721941 w 1605470"/>
              <a:gd name="connsiteY87" fmla="*/ 3769007 h 6858000"/>
              <a:gd name="connsiteX88" fmla="*/ 721407 w 1605470"/>
              <a:gd name="connsiteY88" fmla="*/ 3767709 h 6858000"/>
              <a:gd name="connsiteX89" fmla="*/ 730103 w 1605470"/>
              <a:gd name="connsiteY89" fmla="*/ 3738082 h 6858000"/>
              <a:gd name="connsiteX90" fmla="*/ 737449 w 1605470"/>
              <a:gd name="connsiteY90" fmla="*/ 3673397 h 6858000"/>
              <a:gd name="connsiteX91" fmla="*/ 736745 w 1605470"/>
              <a:gd name="connsiteY91" fmla="*/ 3637109 h 6858000"/>
              <a:gd name="connsiteX92" fmla="*/ 740188 w 1605470"/>
              <a:gd name="connsiteY92" fmla="*/ 3536883 h 6858000"/>
              <a:gd name="connsiteX93" fmla="*/ 747726 w 1605470"/>
              <a:gd name="connsiteY93" fmla="*/ 3435652 h 6858000"/>
              <a:gd name="connsiteX94" fmla="*/ 749397 w 1605470"/>
              <a:gd name="connsiteY94" fmla="*/ 3307769 h 6858000"/>
              <a:gd name="connsiteX95" fmla="*/ 766960 w 1605470"/>
              <a:gd name="connsiteY95" fmla="*/ 3250522 h 6858000"/>
              <a:gd name="connsiteX96" fmla="*/ 767385 w 1605470"/>
              <a:gd name="connsiteY96" fmla="*/ 3229163 h 6858000"/>
              <a:gd name="connsiteX97" fmla="*/ 769208 w 1605470"/>
              <a:gd name="connsiteY97" fmla="*/ 3217217 h 6858000"/>
              <a:gd name="connsiteX98" fmla="*/ 756043 w 1605470"/>
              <a:gd name="connsiteY98" fmla="*/ 3183755 h 6858000"/>
              <a:gd name="connsiteX99" fmla="*/ 756544 w 1605470"/>
              <a:gd name="connsiteY99" fmla="*/ 3178642 h 6858000"/>
              <a:gd name="connsiteX100" fmla="*/ 744144 w 1605470"/>
              <a:gd name="connsiteY100" fmla="*/ 3158586 h 6858000"/>
              <a:gd name="connsiteX101" fmla="*/ 729329 w 1605470"/>
              <a:gd name="connsiteY101" fmla="*/ 3129034 h 6858000"/>
              <a:gd name="connsiteX102" fmla="*/ 729994 w 1605470"/>
              <a:gd name="connsiteY102" fmla="*/ 3126682 h 6858000"/>
              <a:gd name="connsiteX103" fmla="*/ 720862 w 1605470"/>
              <a:gd name="connsiteY103" fmla="*/ 3114519 h 6858000"/>
              <a:gd name="connsiteX104" fmla="*/ 707471 w 1605470"/>
              <a:gd name="connsiteY104" fmla="*/ 3106272 h 6858000"/>
              <a:gd name="connsiteX105" fmla="*/ 680201 w 1605470"/>
              <a:gd name="connsiteY105" fmla="*/ 2958185 h 6858000"/>
              <a:gd name="connsiteX106" fmla="*/ 622815 w 1605470"/>
              <a:gd name="connsiteY106" fmla="*/ 2762989 h 6858000"/>
              <a:gd name="connsiteX107" fmla="*/ 571733 w 1605470"/>
              <a:gd name="connsiteY107" fmla="*/ 2554718 h 6858000"/>
              <a:gd name="connsiteX108" fmla="*/ 551827 w 1605470"/>
              <a:gd name="connsiteY108" fmla="*/ 2485734 h 6858000"/>
              <a:gd name="connsiteX109" fmla="*/ 542550 w 1605470"/>
              <a:gd name="connsiteY109" fmla="*/ 2447068 h 6858000"/>
              <a:gd name="connsiteX110" fmla="*/ 529511 w 1605470"/>
              <a:gd name="connsiteY110" fmla="*/ 2425819 h 6858000"/>
              <a:gd name="connsiteX111" fmla="*/ 535510 w 1605470"/>
              <a:gd name="connsiteY111" fmla="*/ 2402874 h 6858000"/>
              <a:gd name="connsiteX112" fmla="*/ 538122 w 1605470"/>
              <a:gd name="connsiteY112" fmla="*/ 2381443 h 6858000"/>
              <a:gd name="connsiteX113" fmla="*/ 514451 w 1605470"/>
              <a:gd name="connsiteY113" fmla="*/ 2261920 h 6858000"/>
              <a:gd name="connsiteX114" fmla="*/ 504338 w 1605470"/>
              <a:gd name="connsiteY114" fmla="*/ 2195378 h 6858000"/>
              <a:gd name="connsiteX115" fmla="*/ 488555 w 1605470"/>
              <a:gd name="connsiteY115" fmla="*/ 2155135 h 6858000"/>
              <a:gd name="connsiteX116" fmla="*/ 486013 w 1605470"/>
              <a:gd name="connsiteY116" fmla="*/ 2118008 h 6858000"/>
              <a:gd name="connsiteX117" fmla="*/ 487006 w 1605470"/>
              <a:gd name="connsiteY117" fmla="*/ 2050531 h 6858000"/>
              <a:gd name="connsiteX118" fmla="*/ 478812 w 1605470"/>
              <a:gd name="connsiteY118" fmla="*/ 1963269 h 6858000"/>
              <a:gd name="connsiteX119" fmla="*/ 459990 w 1605470"/>
              <a:gd name="connsiteY119" fmla="*/ 1906352 h 6858000"/>
              <a:gd name="connsiteX120" fmla="*/ 436547 w 1605470"/>
              <a:gd name="connsiteY120" fmla="*/ 1861531 h 6858000"/>
              <a:gd name="connsiteX121" fmla="*/ 390346 w 1605470"/>
              <a:gd name="connsiteY121" fmla="*/ 1732919 h 6858000"/>
              <a:gd name="connsiteX122" fmla="*/ 362657 w 1605470"/>
              <a:gd name="connsiteY122" fmla="*/ 1663540 h 6858000"/>
              <a:gd name="connsiteX123" fmla="*/ 361783 w 1605470"/>
              <a:gd name="connsiteY123" fmla="*/ 1615777 h 6858000"/>
              <a:gd name="connsiteX124" fmla="*/ 342578 w 1605470"/>
              <a:gd name="connsiteY124" fmla="*/ 1563678 h 6858000"/>
              <a:gd name="connsiteX125" fmla="*/ 355658 w 1605470"/>
              <a:gd name="connsiteY125" fmla="*/ 1519474 h 6858000"/>
              <a:gd name="connsiteX126" fmla="*/ 348400 w 1605470"/>
              <a:gd name="connsiteY126" fmla="*/ 1477995 h 6858000"/>
              <a:gd name="connsiteX127" fmla="*/ 334485 w 1605470"/>
              <a:gd name="connsiteY127" fmla="*/ 1373769 h 6858000"/>
              <a:gd name="connsiteX128" fmla="*/ 342792 w 1605470"/>
              <a:gd name="connsiteY128" fmla="*/ 1307086 h 6858000"/>
              <a:gd name="connsiteX129" fmla="*/ 343980 w 1605470"/>
              <a:gd name="connsiteY129" fmla="*/ 1189033 h 6858000"/>
              <a:gd name="connsiteX130" fmla="*/ 348665 w 1605470"/>
              <a:gd name="connsiteY130" fmla="*/ 1168288 h 6858000"/>
              <a:gd name="connsiteX131" fmla="*/ 340947 w 1605470"/>
              <a:gd name="connsiteY131" fmla="*/ 1142577 h 6858000"/>
              <a:gd name="connsiteX132" fmla="*/ 330253 w 1605470"/>
              <a:gd name="connsiteY132" fmla="*/ 1088484 h 6858000"/>
              <a:gd name="connsiteX133" fmla="*/ 318989 w 1605470"/>
              <a:gd name="connsiteY133" fmla="*/ 1016103 h 6858000"/>
              <a:gd name="connsiteX134" fmla="*/ 320445 w 1605470"/>
              <a:gd name="connsiteY134" fmla="*/ 932283 h 6858000"/>
              <a:gd name="connsiteX135" fmla="*/ 322681 w 1605470"/>
              <a:gd name="connsiteY135" fmla="*/ 915925 h 6858000"/>
              <a:gd name="connsiteX136" fmla="*/ 315310 w 1605470"/>
              <a:gd name="connsiteY136" fmla="*/ 896999 h 6858000"/>
              <a:gd name="connsiteX137" fmla="*/ 284718 w 1605470"/>
              <a:gd name="connsiteY137" fmla="*/ 821517 h 6858000"/>
              <a:gd name="connsiteX138" fmla="*/ 263668 w 1605470"/>
              <a:gd name="connsiteY138" fmla="*/ 751353 h 6858000"/>
              <a:gd name="connsiteX139" fmla="*/ 263226 w 1605470"/>
              <a:gd name="connsiteY139" fmla="*/ 721230 h 6858000"/>
              <a:gd name="connsiteX140" fmla="*/ 248897 w 1605470"/>
              <a:gd name="connsiteY140" fmla="*/ 681659 h 6858000"/>
              <a:gd name="connsiteX141" fmla="*/ 234316 w 1605470"/>
              <a:gd name="connsiteY141" fmla="*/ 635218 h 6858000"/>
              <a:gd name="connsiteX142" fmla="*/ 239327 w 1605470"/>
              <a:gd name="connsiteY142" fmla="*/ 613763 h 6858000"/>
              <a:gd name="connsiteX143" fmla="*/ 225269 w 1605470"/>
              <a:gd name="connsiteY143" fmla="*/ 598582 h 6858000"/>
              <a:gd name="connsiteX144" fmla="*/ 224950 w 1605470"/>
              <a:gd name="connsiteY144" fmla="*/ 576846 h 6858000"/>
              <a:gd name="connsiteX145" fmla="*/ 204576 w 1605470"/>
              <a:gd name="connsiteY145" fmla="*/ 530055 h 6858000"/>
              <a:gd name="connsiteX146" fmla="*/ 195012 w 1605470"/>
              <a:gd name="connsiteY146" fmla="*/ 448559 h 6858000"/>
              <a:gd name="connsiteX147" fmla="*/ 201434 w 1605470"/>
              <a:gd name="connsiteY147" fmla="*/ 441529 h 6858000"/>
              <a:gd name="connsiteX148" fmla="*/ 200655 w 1605470"/>
              <a:gd name="connsiteY148" fmla="*/ 428927 h 6858000"/>
              <a:gd name="connsiteX149" fmla="*/ 190059 w 1605470"/>
              <a:gd name="connsiteY149" fmla="*/ 430161 h 6858000"/>
              <a:gd name="connsiteX150" fmla="*/ 167079 w 1605470"/>
              <a:gd name="connsiteY150" fmla="*/ 367211 h 6858000"/>
              <a:gd name="connsiteX151" fmla="*/ 124571 w 1605470"/>
              <a:gd name="connsiteY151" fmla="*/ 302178 h 6858000"/>
              <a:gd name="connsiteX152" fmla="*/ 103243 w 1605470"/>
              <a:gd name="connsiteY152" fmla="*/ 211375 h 6858000"/>
              <a:gd name="connsiteX153" fmla="*/ 94571 w 1605470"/>
              <a:gd name="connsiteY153" fmla="*/ 184179 h 6858000"/>
              <a:gd name="connsiteX154" fmla="*/ 13437 w 1605470"/>
              <a:gd name="connsiteY154" fmla="*/ 19287 h 6858000"/>
              <a:gd name="connsiteX155" fmla="*/ 0 w 1605470"/>
              <a:gd name="connsiteY15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690830 w 1605470"/>
              <a:gd name="connsiteY74" fmla="*/ 3974753 h 6858000"/>
              <a:gd name="connsiteX75" fmla="*/ 692428 w 1605470"/>
              <a:gd name="connsiteY75" fmla="*/ 3969950 h 6858000"/>
              <a:gd name="connsiteX76" fmla="*/ 685850 w 1605470"/>
              <a:gd name="connsiteY76" fmla="*/ 3933779 h 6858000"/>
              <a:gd name="connsiteX77" fmla="*/ 687181 w 1605470"/>
              <a:gd name="connsiteY77" fmla="*/ 3933093 h 6858000"/>
              <a:gd name="connsiteX78" fmla="*/ 691535 w 1605470"/>
              <a:gd name="connsiteY78" fmla="*/ 3922082 h 6858000"/>
              <a:gd name="connsiteX79" fmla="*/ 696613 w 1605470"/>
              <a:gd name="connsiteY79" fmla="*/ 3901461 h 6858000"/>
              <a:gd name="connsiteX80" fmla="*/ 719207 w 1605470"/>
              <a:gd name="connsiteY80" fmla="*/ 3813873 h 6858000"/>
              <a:gd name="connsiteX81" fmla="*/ 718632 w 1605470"/>
              <a:gd name="connsiteY81" fmla="*/ 3806161 h 6858000"/>
              <a:gd name="connsiteX82" fmla="*/ 718939 w 1605470"/>
              <a:gd name="connsiteY82" fmla="*/ 3805957 h 6858000"/>
              <a:gd name="connsiteX83" fmla="*/ 718966 w 1605470"/>
              <a:gd name="connsiteY83" fmla="*/ 3797724 h 6858000"/>
              <a:gd name="connsiteX84" fmla="*/ 717581 w 1605470"/>
              <a:gd name="connsiteY84" fmla="*/ 3792098 h 6858000"/>
              <a:gd name="connsiteX85" fmla="*/ 716465 w 1605470"/>
              <a:gd name="connsiteY85" fmla="*/ 3777135 h 6858000"/>
              <a:gd name="connsiteX86" fmla="*/ 718198 w 1605470"/>
              <a:gd name="connsiteY86" fmla="*/ 3771656 h 6858000"/>
              <a:gd name="connsiteX87" fmla="*/ 721941 w 1605470"/>
              <a:gd name="connsiteY87" fmla="*/ 3769007 h 6858000"/>
              <a:gd name="connsiteX88" fmla="*/ 721407 w 1605470"/>
              <a:gd name="connsiteY88" fmla="*/ 3767709 h 6858000"/>
              <a:gd name="connsiteX89" fmla="*/ 730103 w 1605470"/>
              <a:gd name="connsiteY89" fmla="*/ 3738082 h 6858000"/>
              <a:gd name="connsiteX90" fmla="*/ 737449 w 1605470"/>
              <a:gd name="connsiteY90" fmla="*/ 3673397 h 6858000"/>
              <a:gd name="connsiteX91" fmla="*/ 736745 w 1605470"/>
              <a:gd name="connsiteY91" fmla="*/ 3637109 h 6858000"/>
              <a:gd name="connsiteX92" fmla="*/ 740188 w 1605470"/>
              <a:gd name="connsiteY92" fmla="*/ 3536883 h 6858000"/>
              <a:gd name="connsiteX93" fmla="*/ 747726 w 1605470"/>
              <a:gd name="connsiteY93" fmla="*/ 3435652 h 6858000"/>
              <a:gd name="connsiteX94" fmla="*/ 749397 w 1605470"/>
              <a:gd name="connsiteY94" fmla="*/ 3307769 h 6858000"/>
              <a:gd name="connsiteX95" fmla="*/ 766960 w 1605470"/>
              <a:gd name="connsiteY95" fmla="*/ 3250522 h 6858000"/>
              <a:gd name="connsiteX96" fmla="*/ 767385 w 1605470"/>
              <a:gd name="connsiteY96" fmla="*/ 3229163 h 6858000"/>
              <a:gd name="connsiteX97" fmla="*/ 769208 w 1605470"/>
              <a:gd name="connsiteY97" fmla="*/ 3217217 h 6858000"/>
              <a:gd name="connsiteX98" fmla="*/ 756043 w 1605470"/>
              <a:gd name="connsiteY98" fmla="*/ 3183755 h 6858000"/>
              <a:gd name="connsiteX99" fmla="*/ 756544 w 1605470"/>
              <a:gd name="connsiteY99" fmla="*/ 3178642 h 6858000"/>
              <a:gd name="connsiteX100" fmla="*/ 744144 w 1605470"/>
              <a:gd name="connsiteY100" fmla="*/ 3158586 h 6858000"/>
              <a:gd name="connsiteX101" fmla="*/ 729329 w 1605470"/>
              <a:gd name="connsiteY101" fmla="*/ 3129034 h 6858000"/>
              <a:gd name="connsiteX102" fmla="*/ 729994 w 1605470"/>
              <a:gd name="connsiteY102" fmla="*/ 3126682 h 6858000"/>
              <a:gd name="connsiteX103" fmla="*/ 720862 w 1605470"/>
              <a:gd name="connsiteY103" fmla="*/ 3114519 h 6858000"/>
              <a:gd name="connsiteX104" fmla="*/ 707471 w 1605470"/>
              <a:gd name="connsiteY104" fmla="*/ 3106272 h 6858000"/>
              <a:gd name="connsiteX105" fmla="*/ 680201 w 1605470"/>
              <a:gd name="connsiteY105" fmla="*/ 2958185 h 6858000"/>
              <a:gd name="connsiteX106" fmla="*/ 622815 w 1605470"/>
              <a:gd name="connsiteY106" fmla="*/ 2762989 h 6858000"/>
              <a:gd name="connsiteX107" fmla="*/ 571733 w 1605470"/>
              <a:gd name="connsiteY107" fmla="*/ 2554718 h 6858000"/>
              <a:gd name="connsiteX108" fmla="*/ 551827 w 1605470"/>
              <a:gd name="connsiteY108" fmla="*/ 2485734 h 6858000"/>
              <a:gd name="connsiteX109" fmla="*/ 542550 w 1605470"/>
              <a:gd name="connsiteY109" fmla="*/ 2447068 h 6858000"/>
              <a:gd name="connsiteX110" fmla="*/ 529511 w 1605470"/>
              <a:gd name="connsiteY110" fmla="*/ 2425819 h 6858000"/>
              <a:gd name="connsiteX111" fmla="*/ 535510 w 1605470"/>
              <a:gd name="connsiteY111" fmla="*/ 2402874 h 6858000"/>
              <a:gd name="connsiteX112" fmla="*/ 538122 w 1605470"/>
              <a:gd name="connsiteY112" fmla="*/ 2381443 h 6858000"/>
              <a:gd name="connsiteX113" fmla="*/ 514451 w 1605470"/>
              <a:gd name="connsiteY113" fmla="*/ 2261920 h 6858000"/>
              <a:gd name="connsiteX114" fmla="*/ 504338 w 1605470"/>
              <a:gd name="connsiteY114" fmla="*/ 2195378 h 6858000"/>
              <a:gd name="connsiteX115" fmla="*/ 488555 w 1605470"/>
              <a:gd name="connsiteY115" fmla="*/ 2155135 h 6858000"/>
              <a:gd name="connsiteX116" fmla="*/ 486013 w 1605470"/>
              <a:gd name="connsiteY116" fmla="*/ 2118008 h 6858000"/>
              <a:gd name="connsiteX117" fmla="*/ 487006 w 1605470"/>
              <a:gd name="connsiteY117" fmla="*/ 2050531 h 6858000"/>
              <a:gd name="connsiteX118" fmla="*/ 478812 w 1605470"/>
              <a:gd name="connsiteY118" fmla="*/ 1963269 h 6858000"/>
              <a:gd name="connsiteX119" fmla="*/ 459990 w 1605470"/>
              <a:gd name="connsiteY119" fmla="*/ 1906352 h 6858000"/>
              <a:gd name="connsiteX120" fmla="*/ 436547 w 1605470"/>
              <a:gd name="connsiteY120" fmla="*/ 1861531 h 6858000"/>
              <a:gd name="connsiteX121" fmla="*/ 390346 w 1605470"/>
              <a:gd name="connsiteY121" fmla="*/ 1732919 h 6858000"/>
              <a:gd name="connsiteX122" fmla="*/ 362657 w 1605470"/>
              <a:gd name="connsiteY122" fmla="*/ 1663540 h 6858000"/>
              <a:gd name="connsiteX123" fmla="*/ 361783 w 1605470"/>
              <a:gd name="connsiteY123" fmla="*/ 1615777 h 6858000"/>
              <a:gd name="connsiteX124" fmla="*/ 342578 w 1605470"/>
              <a:gd name="connsiteY124" fmla="*/ 1563678 h 6858000"/>
              <a:gd name="connsiteX125" fmla="*/ 355658 w 1605470"/>
              <a:gd name="connsiteY125" fmla="*/ 1519474 h 6858000"/>
              <a:gd name="connsiteX126" fmla="*/ 348400 w 1605470"/>
              <a:gd name="connsiteY126" fmla="*/ 1477995 h 6858000"/>
              <a:gd name="connsiteX127" fmla="*/ 334485 w 1605470"/>
              <a:gd name="connsiteY127" fmla="*/ 1373769 h 6858000"/>
              <a:gd name="connsiteX128" fmla="*/ 342792 w 1605470"/>
              <a:gd name="connsiteY128" fmla="*/ 1307086 h 6858000"/>
              <a:gd name="connsiteX129" fmla="*/ 343980 w 1605470"/>
              <a:gd name="connsiteY129" fmla="*/ 1189033 h 6858000"/>
              <a:gd name="connsiteX130" fmla="*/ 348665 w 1605470"/>
              <a:gd name="connsiteY130" fmla="*/ 1168288 h 6858000"/>
              <a:gd name="connsiteX131" fmla="*/ 340947 w 1605470"/>
              <a:gd name="connsiteY131" fmla="*/ 1142577 h 6858000"/>
              <a:gd name="connsiteX132" fmla="*/ 330253 w 1605470"/>
              <a:gd name="connsiteY132" fmla="*/ 1088484 h 6858000"/>
              <a:gd name="connsiteX133" fmla="*/ 318989 w 1605470"/>
              <a:gd name="connsiteY133" fmla="*/ 1016103 h 6858000"/>
              <a:gd name="connsiteX134" fmla="*/ 320445 w 1605470"/>
              <a:gd name="connsiteY134" fmla="*/ 932283 h 6858000"/>
              <a:gd name="connsiteX135" fmla="*/ 322681 w 1605470"/>
              <a:gd name="connsiteY135" fmla="*/ 915925 h 6858000"/>
              <a:gd name="connsiteX136" fmla="*/ 315310 w 1605470"/>
              <a:gd name="connsiteY136" fmla="*/ 896999 h 6858000"/>
              <a:gd name="connsiteX137" fmla="*/ 284718 w 1605470"/>
              <a:gd name="connsiteY137" fmla="*/ 821517 h 6858000"/>
              <a:gd name="connsiteX138" fmla="*/ 263668 w 1605470"/>
              <a:gd name="connsiteY138" fmla="*/ 751353 h 6858000"/>
              <a:gd name="connsiteX139" fmla="*/ 263226 w 1605470"/>
              <a:gd name="connsiteY139" fmla="*/ 721230 h 6858000"/>
              <a:gd name="connsiteX140" fmla="*/ 248897 w 1605470"/>
              <a:gd name="connsiteY140" fmla="*/ 681659 h 6858000"/>
              <a:gd name="connsiteX141" fmla="*/ 234316 w 1605470"/>
              <a:gd name="connsiteY141" fmla="*/ 635218 h 6858000"/>
              <a:gd name="connsiteX142" fmla="*/ 239327 w 1605470"/>
              <a:gd name="connsiteY142" fmla="*/ 613763 h 6858000"/>
              <a:gd name="connsiteX143" fmla="*/ 225269 w 1605470"/>
              <a:gd name="connsiteY143" fmla="*/ 598582 h 6858000"/>
              <a:gd name="connsiteX144" fmla="*/ 224950 w 1605470"/>
              <a:gd name="connsiteY144" fmla="*/ 576846 h 6858000"/>
              <a:gd name="connsiteX145" fmla="*/ 204576 w 1605470"/>
              <a:gd name="connsiteY145" fmla="*/ 530055 h 6858000"/>
              <a:gd name="connsiteX146" fmla="*/ 195012 w 1605470"/>
              <a:gd name="connsiteY146" fmla="*/ 448559 h 6858000"/>
              <a:gd name="connsiteX147" fmla="*/ 201434 w 1605470"/>
              <a:gd name="connsiteY147" fmla="*/ 441529 h 6858000"/>
              <a:gd name="connsiteX148" fmla="*/ 200655 w 1605470"/>
              <a:gd name="connsiteY148" fmla="*/ 428927 h 6858000"/>
              <a:gd name="connsiteX149" fmla="*/ 190059 w 1605470"/>
              <a:gd name="connsiteY149" fmla="*/ 430161 h 6858000"/>
              <a:gd name="connsiteX150" fmla="*/ 167079 w 1605470"/>
              <a:gd name="connsiteY150" fmla="*/ 367211 h 6858000"/>
              <a:gd name="connsiteX151" fmla="*/ 124571 w 1605470"/>
              <a:gd name="connsiteY151" fmla="*/ 302178 h 6858000"/>
              <a:gd name="connsiteX152" fmla="*/ 103243 w 1605470"/>
              <a:gd name="connsiteY152" fmla="*/ 211375 h 6858000"/>
              <a:gd name="connsiteX153" fmla="*/ 94571 w 1605470"/>
              <a:gd name="connsiteY153" fmla="*/ 184179 h 6858000"/>
              <a:gd name="connsiteX154" fmla="*/ 48685 w 1605470"/>
              <a:gd name="connsiteY154" fmla="*/ 13677 h 6858000"/>
              <a:gd name="connsiteX155" fmla="*/ 0 w 1605470"/>
              <a:gd name="connsiteY155" fmla="*/ 0 h 6858000"/>
              <a:gd name="connsiteX0" fmla="*/ 48246 w 1556785"/>
              <a:gd name="connsiteY0" fmla="*/ 0 h 6858000"/>
              <a:gd name="connsiteX1" fmla="*/ 1556785 w 1556785"/>
              <a:gd name="connsiteY1" fmla="*/ 0 h 6858000"/>
              <a:gd name="connsiteX2" fmla="*/ 1556785 w 1556785"/>
              <a:gd name="connsiteY2" fmla="*/ 6858000 h 6858000"/>
              <a:gd name="connsiteX3" fmla="*/ 105420 w 1556785"/>
              <a:gd name="connsiteY3" fmla="*/ 6858000 h 6858000"/>
              <a:gd name="connsiteX4" fmla="*/ 105561 w 1556785"/>
              <a:gd name="connsiteY4" fmla="*/ 6857735 h 6858000"/>
              <a:gd name="connsiteX5" fmla="*/ 117610 w 1556785"/>
              <a:gd name="connsiteY5" fmla="*/ 6809549 h 6858000"/>
              <a:gd name="connsiteX6" fmla="*/ 149821 w 1556785"/>
              <a:gd name="connsiteY6" fmla="*/ 6715115 h 6858000"/>
              <a:gd name="connsiteX7" fmla="*/ 159672 w 1556785"/>
              <a:gd name="connsiteY7" fmla="*/ 6680170 h 6858000"/>
              <a:gd name="connsiteX8" fmla="*/ 185222 w 1556785"/>
              <a:gd name="connsiteY8" fmla="*/ 6621207 h 6858000"/>
              <a:gd name="connsiteX9" fmla="*/ 201879 w 1556785"/>
              <a:gd name="connsiteY9" fmla="*/ 6596265 h 6858000"/>
              <a:gd name="connsiteX10" fmla="*/ 201758 w 1556785"/>
              <a:gd name="connsiteY10" fmla="*/ 6594818 h 6858000"/>
              <a:gd name="connsiteX11" fmla="*/ 206003 w 1556785"/>
              <a:gd name="connsiteY11" fmla="*/ 6593735 h 6858000"/>
              <a:gd name="connsiteX12" fmla="*/ 209200 w 1556785"/>
              <a:gd name="connsiteY12" fmla="*/ 6589172 h 6858000"/>
              <a:gd name="connsiteX13" fmla="*/ 212494 w 1556785"/>
              <a:gd name="connsiteY13" fmla="*/ 6574442 h 6858000"/>
              <a:gd name="connsiteX14" fmla="*/ 212834 w 1556785"/>
              <a:gd name="connsiteY14" fmla="*/ 6568530 h 6858000"/>
              <a:gd name="connsiteX15" fmla="*/ 215243 w 1556785"/>
              <a:gd name="connsiteY15" fmla="*/ 6560674 h 6858000"/>
              <a:gd name="connsiteX16" fmla="*/ 215588 w 1556785"/>
              <a:gd name="connsiteY16" fmla="*/ 6560598 h 6858000"/>
              <a:gd name="connsiteX17" fmla="*/ 217285 w 1556785"/>
              <a:gd name="connsiteY17" fmla="*/ 6553006 h 6858000"/>
              <a:gd name="connsiteX18" fmla="*/ 221981 w 1556785"/>
              <a:gd name="connsiteY18" fmla="*/ 6514360 h 6858000"/>
              <a:gd name="connsiteX19" fmla="*/ 263635 w 1556785"/>
              <a:gd name="connsiteY19" fmla="*/ 6478062 h 6858000"/>
              <a:gd name="connsiteX20" fmla="*/ 274324 w 1556785"/>
              <a:gd name="connsiteY20" fmla="*/ 6460325 h 6858000"/>
              <a:gd name="connsiteX21" fmla="*/ 281557 w 1556785"/>
              <a:gd name="connsiteY21" fmla="*/ 6451488 h 6858000"/>
              <a:gd name="connsiteX22" fmla="*/ 282992 w 1556785"/>
              <a:gd name="connsiteY22" fmla="*/ 6451348 h 6858000"/>
              <a:gd name="connsiteX23" fmla="*/ 287350 w 1556785"/>
              <a:gd name="connsiteY23" fmla="*/ 6414240 h 6858000"/>
              <a:gd name="connsiteX24" fmla="*/ 290226 w 1556785"/>
              <a:gd name="connsiteY24" fmla="*/ 6410269 h 6858000"/>
              <a:gd name="connsiteX25" fmla="*/ 290126 w 1556785"/>
              <a:gd name="connsiteY25" fmla="*/ 6384857 h 6858000"/>
              <a:gd name="connsiteX26" fmla="*/ 291643 w 1556785"/>
              <a:gd name="connsiteY26" fmla="*/ 6372381 h 6858000"/>
              <a:gd name="connsiteX27" fmla="*/ 288837 w 1556785"/>
              <a:gd name="connsiteY27" fmla="*/ 6367510 h 6858000"/>
              <a:gd name="connsiteX28" fmla="*/ 292717 w 1556785"/>
              <a:gd name="connsiteY28" fmla="*/ 6349778 h 6858000"/>
              <a:gd name="connsiteX29" fmla="*/ 294382 w 1556785"/>
              <a:gd name="connsiteY29" fmla="*/ 6348250 h 6858000"/>
              <a:gd name="connsiteX30" fmla="*/ 310416 w 1556785"/>
              <a:gd name="connsiteY30" fmla="*/ 6281972 h 6858000"/>
              <a:gd name="connsiteX31" fmla="*/ 321179 w 1556785"/>
              <a:gd name="connsiteY31" fmla="*/ 6211940 h 6858000"/>
              <a:gd name="connsiteX32" fmla="*/ 362674 w 1556785"/>
              <a:gd name="connsiteY32" fmla="*/ 6113913 h 6858000"/>
              <a:gd name="connsiteX33" fmla="*/ 366967 w 1556785"/>
              <a:gd name="connsiteY33" fmla="*/ 6028119 h 6858000"/>
              <a:gd name="connsiteX34" fmla="*/ 393747 w 1556785"/>
              <a:gd name="connsiteY34" fmla="*/ 5934687 h 6858000"/>
              <a:gd name="connsiteX35" fmla="*/ 427759 w 1556785"/>
              <a:gd name="connsiteY35" fmla="*/ 5765594 h 6858000"/>
              <a:gd name="connsiteX36" fmla="*/ 459595 w 1556785"/>
              <a:gd name="connsiteY36" fmla="*/ 5693685 h 6858000"/>
              <a:gd name="connsiteX37" fmla="*/ 479650 w 1556785"/>
              <a:gd name="connsiteY37" fmla="*/ 5665173 h 6858000"/>
              <a:gd name="connsiteX38" fmla="*/ 513367 w 1556785"/>
              <a:gd name="connsiteY38" fmla="*/ 5563435 h 6858000"/>
              <a:gd name="connsiteX39" fmla="*/ 542872 w 1556785"/>
              <a:gd name="connsiteY39" fmla="*/ 5476393 h 6858000"/>
              <a:gd name="connsiteX40" fmla="*/ 574065 w 1556785"/>
              <a:gd name="connsiteY40" fmla="*/ 5396260 h 6858000"/>
              <a:gd name="connsiteX41" fmla="*/ 590046 w 1556785"/>
              <a:gd name="connsiteY41" fmla="*/ 5330009 h 6858000"/>
              <a:gd name="connsiteX42" fmla="*/ 623539 w 1556785"/>
              <a:gd name="connsiteY42" fmla="*/ 5273739 h 6858000"/>
              <a:gd name="connsiteX43" fmla="*/ 633138 w 1556785"/>
              <a:gd name="connsiteY43" fmla="*/ 5241779 h 6858000"/>
              <a:gd name="connsiteX44" fmla="*/ 644364 w 1556785"/>
              <a:gd name="connsiteY44" fmla="*/ 5225268 h 6858000"/>
              <a:gd name="connsiteX45" fmla="*/ 645384 w 1556785"/>
              <a:gd name="connsiteY45" fmla="*/ 5217684 h 6858000"/>
              <a:gd name="connsiteX46" fmla="*/ 652725 w 1556785"/>
              <a:gd name="connsiteY46" fmla="*/ 5193377 h 6858000"/>
              <a:gd name="connsiteX47" fmla="*/ 656028 w 1556785"/>
              <a:gd name="connsiteY47" fmla="*/ 5179288 h 6858000"/>
              <a:gd name="connsiteX48" fmla="*/ 657012 w 1556785"/>
              <a:gd name="connsiteY48" fmla="*/ 5173621 h 6858000"/>
              <a:gd name="connsiteX49" fmla="*/ 652646 w 1556785"/>
              <a:gd name="connsiteY49" fmla="*/ 5159961 h 6858000"/>
              <a:gd name="connsiteX50" fmla="*/ 659323 w 1556785"/>
              <a:gd name="connsiteY50" fmla="*/ 5144295 h 6858000"/>
              <a:gd name="connsiteX51" fmla="*/ 656256 w 1556785"/>
              <a:gd name="connsiteY51" fmla="*/ 5125185 h 6858000"/>
              <a:gd name="connsiteX52" fmla="*/ 663086 w 1556785"/>
              <a:gd name="connsiteY52" fmla="*/ 5121884 h 6858000"/>
              <a:gd name="connsiteX53" fmla="*/ 670122 w 1556785"/>
              <a:gd name="connsiteY53" fmla="*/ 5067850 h 6858000"/>
              <a:gd name="connsiteX54" fmla="*/ 672853 w 1556785"/>
              <a:gd name="connsiteY54" fmla="*/ 5060861 h 6858000"/>
              <a:gd name="connsiteX55" fmla="*/ 669557 w 1556785"/>
              <a:gd name="connsiteY55" fmla="*/ 5034192 h 6858000"/>
              <a:gd name="connsiteX56" fmla="*/ 671111 w 1556785"/>
              <a:gd name="connsiteY56" fmla="*/ 4993030 h 6858000"/>
              <a:gd name="connsiteX57" fmla="*/ 678020 w 1556785"/>
              <a:gd name="connsiteY57" fmla="*/ 4946844 h 6858000"/>
              <a:gd name="connsiteX58" fmla="*/ 673876 w 1556785"/>
              <a:gd name="connsiteY58" fmla="*/ 4932692 h 6858000"/>
              <a:gd name="connsiteX59" fmla="*/ 689279 w 1556785"/>
              <a:gd name="connsiteY59" fmla="*/ 4858827 h 6858000"/>
              <a:gd name="connsiteX60" fmla="*/ 683433 w 1556785"/>
              <a:gd name="connsiteY60" fmla="*/ 4801535 h 6858000"/>
              <a:gd name="connsiteX61" fmla="*/ 691102 w 1556785"/>
              <a:gd name="connsiteY61" fmla="*/ 4797794 h 6858000"/>
              <a:gd name="connsiteX62" fmla="*/ 692396 w 1556785"/>
              <a:gd name="connsiteY62" fmla="*/ 4784526 h 6858000"/>
              <a:gd name="connsiteX63" fmla="*/ 694180 w 1556785"/>
              <a:gd name="connsiteY63" fmla="*/ 4781211 h 6858000"/>
              <a:gd name="connsiteX64" fmla="*/ 702967 w 1556785"/>
              <a:gd name="connsiteY64" fmla="*/ 4761984 h 6858000"/>
              <a:gd name="connsiteX65" fmla="*/ 699015 w 1556785"/>
              <a:gd name="connsiteY65" fmla="*/ 4690749 h 6858000"/>
              <a:gd name="connsiteX66" fmla="*/ 694495 w 1556785"/>
              <a:gd name="connsiteY66" fmla="*/ 4584173 h 6858000"/>
              <a:gd name="connsiteX67" fmla="*/ 689578 w 1556785"/>
              <a:gd name="connsiteY67" fmla="*/ 4444346 h 6858000"/>
              <a:gd name="connsiteX68" fmla="*/ 686143 w 1556785"/>
              <a:gd name="connsiteY68" fmla="*/ 4375228 h 6858000"/>
              <a:gd name="connsiteX69" fmla="*/ 666796 w 1556785"/>
              <a:gd name="connsiteY69" fmla="*/ 4214165 h 6858000"/>
              <a:gd name="connsiteX70" fmla="*/ 670869 w 1556785"/>
              <a:gd name="connsiteY70" fmla="*/ 4090296 h 6858000"/>
              <a:gd name="connsiteX71" fmla="*/ 656125 w 1556785"/>
              <a:gd name="connsiteY71" fmla="*/ 4033999 h 6858000"/>
              <a:gd name="connsiteX72" fmla="*/ 657274 w 1556785"/>
              <a:gd name="connsiteY72" fmla="*/ 4031933 h 6858000"/>
              <a:gd name="connsiteX73" fmla="*/ 655850 w 1556785"/>
              <a:gd name="connsiteY73" fmla="*/ 4013953 h 6858000"/>
              <a:gd name="connsiteX74" fmla="*/ 642145 w 1556785"/>
              <a:gd name="connsiteY74" fmla="*/ 3974753 h 6858000"/>
              <a:gd name="connsiteX75" fmla="*/ 643743 w 1556785"/>
              <a:gd name="connsiteY75" fmla="*/ 3969950 h 6858000"/>
              <a:gd name="connsiteX76" fmla="*/ 637165 w 1556785"/>
              <a:gd name="connsiteY76" fmla="*/ 3933779 h 6858000"/>
              <a:gd name="connsiteX77" fmla="*/ 638496 w 1556785"/>
              <a:gd name="connsiteY77" fmla="*/ 3933093 h 6858000"/>
              <a:gd name="connsiteX78" fmla="*/ 642850 w 1556785"/>
              <a:gd name="connsiteY78" fmla="*/ 3922082 h 6858000"/>
              <a:gd name="connsiteX79" fmla="*/ 647928 w 1556785"/>
              <a:gd name="connsiteY79" fmla="*/ 3901461 h 6858000"/>
              <a:gd name="connsiteX80" fmla="*/ 670522 w 1556785"/>
              <a:gd name="connsiteY80" fmla="*/ 3813873 h 6858000"/>
              <a:gd name="connsiteX81" fmla="*/ 669947 w 1556785"/>
              <a:gd name="connsiteY81" fmla="*/ 3806161 h 6858000"/>
              <a:gd name="connsiteX82" fmla="*/ 670254 w 1556785"/>
              <a:gd name="connsiteY82" fmla="*/ 3805957 h 6858000"/>
              <a:gd name="connsiteX83" fmla="*/ 670281 w 1556785"/>
              <a:gd name="connsiteY83" fmla="*/ 3797724 h 6858000"/>
              <a:gd name="connsiteX84" fmla="*/ 668896 w 1556785"/>
              <a:gd name="connsiteY84" fmla="*/ 3792098 h 6858000"/>
              <a:gd name="connsiteX85" fmla="*/ 667780 w 1556785"/>
              <a:gd name="connsiteY85" fmla="*/ 3777135 h 6858000"/>
              <a:gd name="connsiteX86" fmla="*/ 669513 w 1556785"/>
              <a:gd name="connsiteY86" fmla="*/ 3771656 h 6858000"/>
              <a:gd name="connsiteX87" fmla="*/ 673256 w 1556785"/>
              <a:gd name="connsiteY87" fmla="*/ 3769007 h 6858000"/>
              <a:gd name="connsiteX88" fmla="*/ 672722 w 1556785"/>
              <a:gd name="connsiteY88" fmla="*/ 3767709 h 6858000"/>
              <a:gd name="connsiteX89" fmla="*/ 681418 w 1556785"/>
              <a:gd name="connsiteY89" fmla="*/ 3738082 h 6858000"/>
              <a:gd name="connsiteX90" fmla="*/ 688764 w 1556785"/>
              <a:gd name="connsiteY90" fmla="*/ 3673397 h 6858000"/>
              <a:gd name="connsiteX91" fmla="*/ 688060 w 1556785"/>
              <a:gd name="connsiteY91" fmla="*/ 3637109 h 6858000"/>
              <a:gd name="connsiteX92" fmla="*/ 691503 w 1556785"/>
              <a:gd name="connsiteY92" fmla="*/ 3536883 h 6858000"/>
              <a:gd name="connsiteX93" fmla="*/ 699041 w 1556785"/>
              <a:gd name="connsiteY93" fmla="*/ 3435652 h 6858000"/>
              <a:gd name="connsiteX94" fmla="*/ 700712 w 1556785"/>
              <a:gd name="connsiteY94" fmla="*/ 3307769 h 6858000"/>
              <a:gd name="connsiteX95" fmla="*/ 718275 w 1556785"/>
              <a:gd name="connsiteY95" fmla="*/ 3250522 h 6858000"/>
              <a:gd name="connsiteX96" fmla="*/ 718700 w 1556785"/>
              <a:gd name="connsiteY96" fmla="*/ 3229163 h 6858000"/>
              <a:gd name="connsiteX97" fmla="*/ 720523 w 1556785"/>
              <a:gd name="connsiteY97" fmla="*/ 3217217 h 6858000"/>
              <a:gd name="connsiteX98" fmla="*/ 707358 w 1556785"/>
              <a:gd name="connsiteY98" fmla="*/ 3183755 h 6858000"/>
              <a:gd name="connsiteX99" fmla="*/ 707859 w 1556785"/>
              <a:gd name="connsiteY99" fmla="*/ 3178642 h 6858000"/>
              <a:gd name="connsiteX100" fmla="*/ 695459 w 1556785"/>
              <a:gd name="connsiteY100" fmla="*/ 3158586 h 6858000"/>
              <a:gd name="connsiteX101" fmla="*/ 680644 w 1556785"/>
              <a:gd name="connsiteY101" fmla="*/ 3129034 h 6858000"/>
              <a:gd name="connsiteX102" fmla="*/ 681309 w 1556785"/>
              <a:gd name="connsiteY102" fmla="*/ 3126682 h 6858000"/>
              <a:gd name="connsiteX103" fmla="*/ 672177 w 1556785"/>
              <a:gd name="connsiteY103" fmla="*/ 3114519 h 6858000"/>
              <a:gd name="connsiteX104" fmla="*/ 658786 w 1556785"/>
              <a:gd name="connsiteY104" fmla="*/ 3106272 h 6858000"/>
              <a:gd name="connsiteX105" fmla="*/ 631516 w 1556785"/>
              <a:gd name="connsiteY105" fmla="*/ 2958185 h 6858000"/>
              <a:gd name="connsiteX106" fmla="*/ 574130 w 1556785"/>
              <a:gd name="connsiteY106" fmla="*/ 2762989 h 6858000"/>
              <a:gd name="connsiteX107" fmla="*/ 523048 w 1556785"/>
              <a:gd name="connsiteY107" fmla="*/ 2554718 h 6858000"/>
              <a:gd name="connsiteX108" fmla="*/ 503142 w 1556785"/>
              <a:gd name="connsiteY108" fmla="*/ 2485734 h 6858000"/>
              <a:gd name="connsiteX109" fmla="*/ 493865 w 1556785"/>
              <a:gd name="connsiteY109" fmla="*/ 2447068 h 6858000"/>
              <a:gd name="connsiteX110" fmla="*/ 480826 w 1556785"/>
              <a:gd name="connsiteY110" fmla="*/ 2425819 h 6858000"/>
              <a:gd name="connsiteX111" fmla="*/ 486825 w 1556785"/>
              <a:gd name="connsiteY111" fmla="*/ 2402874 h 6858000"/>
              <a:gd name="connsiteX112" fmla="*/ 489437 w 1556785"/>
              <a:gd name="connsiteY112" fmla="*/ 2381443 h 6858000"/>
              <a:gd name="connsiteX113" fmla="*/ 465766 w 1556785"/>
              <a:gd name="connsiteY113" fmla="*/ 2261920 h 6858000"/>
              <a:gd name="connsiteX114" fmla="*/ 455653 w 1556785"/>
              <a:gd name="connsiteY114" fmla="*/ 2195378 h 6858000"/>
              <a:gd name="connsiteX115" fmla="*/ 439870 w 1556785"/>
              <a:gd name="connsiteY115" fmla="*/ 2155135 h 6858000"/>
              <a:gd name="connsiteX116" fmla="*/ 437328 w 1556785"/>
              <a:gd name="connsiteY116" fmla="*/ 2118008 h 6858000"/>
              <a:gd name="connsiteX117" fmla="*/ 438321 w 1556785"/>
              <a:gd name="connsiteY117" fmla="*/ 2050531 h 6858000"/>
              <a:gd name="connsiteX118" fmla="*/ 430127 w 1556785"/>
              <a:gd name="connsiteY118" fmla="*/ 1963269 h 6858000"/>
              <a:gd name="connsiteX119" fmla="*/ 411305 w 1556785"/>
              <a:gd name="connsiteY119" fmla="*/ 1906352 h 6858000"/>
              <a:gd name="connsiteX120" fmla="*/ 387862 w 1556785"/>
              <a:gd name="connsiteY120" fmla="*/ 1861531 h 6858000"/>
              <a:gd name="connsiteX121" fmla="*/ 341661 w 1556785"/>
              <a:gd name="connsiteY121" fmla="*/ 1732919 h 6858000"/>
              <a:gd name="connsiteX122" fmla="*/ 313972 w 1556785"/>
              <a:gd name="connsiteY122" fmla="*/ 1663540 h 6858000"/>
              <a:gd name="connsiteX123" fmla="*/ 313098 w 1556785"/>
              <a:gd name="connsiteY123" fmla="*/ 1615777 h 6858000"/>
              <a:gd name="connsiteX124" fmla="*/ 293893 w 1556785"/>
              <a:gd name="connsiteY124" fmla="*/ 1563678 h 6858000"/>
              <a:gd name="connsiteX125" fmla="*/ 306973 w 1556785"/>
              <a:gd name="connsiteY125" fmla="*/ 1519474 h 6858000"/>
              <a:gd name="connsiteX126" fmla="*/ 299715 w 1556785"/>
              <a:gd name="connsiteY126" fmla="*/ 1477995 h 6858000"/>
              <a:gd name="connsiteX127" fmla="*/ 285800 w 1556785"/>
              <a:gd name="connsiteY127" fmla="*/ 1373769 h 6858000"/>
              <a:gd name="connsiteX128" fmla="*/ 294107 w 1556785"/>
              <a:gd name="connsiteY128" fmla="*/ 1307086 h 6858000"/>
              <a:gd name="connsiteX129" fmla="*/ 295295 w 1556785"/>
              <a:gd name="connsiteY129" fmla="*/ 1189033 h 6858000"/>
              <a:gd name="connsiteX130" fmla="*/ 299980 w 1556785"/>
              <a:gd name="connsiteY130" fmla="*/ 1168288 h 6858000"/>
              <a:gd name="connsiteX131" fmla="*/ 292262 w 1556785"/>
              <a:gd name="connsiteY131" fmla="*/ 1142577 h 6858000"/>
              <a:gd name="connsiteX132" fmla="*/ 281568 w 1556785"/>
              <a:gd name="connsiteY132" fmla="*/ 1088484 h 6858000"/>
              <a:gd name="connsiteX133" fmla="*/ 270304 w 1556785"/>
              <a:gd name="connsiteY133" fmla="*/ 1016103 h 6858000"/>
              <a:gd name="connsiteX134" fmla="*/ 271760 w 1556785"/>
              <a:gd name="connsiteY134" fmla="*/ 932283 h 6858000"/>
              <a:gd name="connsiteX135" fmla="*/ 273996 w 1556785"/>
              <a:gd name="connsiteY135" fmla="*/ 915925 h 6858000"/>
              <a:gd name="connsiteX136" fmla="*/ 266625 w 1556785"/>
              <a:gd name="connsiteY136" fmla="*/ 896999 h 6858000"/>
              <a:gd name="connsiteX137" fmla="*/ 236033 w 1556785"/>
              <a:gd name="connsiteY137" fmla="*/ 821517 h 6858000"/>
              <a:gd name="connsiteX138" fmla="*/ 214983 w 1556785"/>
              <a:gd name="connsiteY138" fmla="*/ 751353 h 6858000"/>
              <a:gd name="connsiteX139" fmla="*/ 214541 w 1556785"/>
              <a:gd name="connsiteY139" fmla="*/ 721230 h 6858000"/>
              <a:gd name="connsiteX140" fmla="*/ 200212 w 1556785"/>
              <a:gd name="connsiteY140" fmla="*/ 681659 h 6858000"/>
              <a:gd name="connsiteX141" fmla="*/ 185631 w 1556785"/>
              <a:gd name="connsiteY141" fmla="*/ 635218 h 6858000"/>
              <a:gd name="connsiteX142" fmla="*/ 190642 w 1556785"/>
              <a:gd name="connsiteY142" fmla="*/ 613763 h 6858000"/>
              <a:gd name="connsiteX143" fmla="*/ 176584 w 1556785"/>
              <a:gd name="connsiteY143" fmla="*/ 598582 h 6858000"/>
              <a:gd name="connsiteX144" fmla="*/ 176265 w 1556785"/>
              <a:gd name="connsiteY144" fmla="*/ 576846 h 6858000"/>
              <a:gd name="connsiteX145" fmla="*/ 155891 w 1556785"/>
              <a:gd name="connsiteY145" fmla="*/ 530055 h 6858000"/>
              <a:gd name="connsiteX146" fmla="*/ 146327 w 1556785"/>
              <a:gd name="connsiteY146" fmla="*/ 448559 h 6858000"/>
              <a:gd name="connsiteX147" fmla="*/ 152749 w 1556785"/>
              <a:gd name="connsiteY147" fmla="*/ 441529 h 6858000"/>
              <a:gd name="connsiteX148" fmla="*/ 151970 w 1556785"/>
              <a:gd name="connsiteY148" fmla="*/ 428927 h 6858000"/>
              <a:gd name="connsiteX149" fmla="*/ 141374 w 1556785"/>
              <a:gd name="connsiteY149" fmla="*/ 430161 h 6858000"/>
              <a:gd name="connsiteX150" fmla="*/ 118394 w 1556785"/>
              <a:gd name="connsiteY150" fmla="*/ 367211 h 6858000"/>
              <a:gd name="connsiteX151" fmla="*/ 75886 w 1556785"/>
              <a:gd name="connsiteY151" fmla="*/ 302178 h 6858000"/>
              <a:gd name="connsiteX152" fmla="*/ 54558 w 1556785"/>
              <a:gd name="connsiteY152" fmla="*/ 211375 h 6858000"/>
              <a:gd name="connsiteX153" fmla="*/ 45886 w 1556785"/>
              <a:gd name="connsiteY153" fmla="*/ 184179 h 6858000"/>
              <a:gd name="connsiteX154" fmla="*/ 0 w 1556785"/>
              <a:gd name="connsiteY154" fmla="*/ 13677 h 6858000"/>
              <a:gd name="connsiteX155" fmla="*/ 48246 w 1556785"/>
              <a:gd name="connsiteY155" fmla="*/ 0 h 6858000"/>
              <a:gd name="connsiteX0" fmla="*/ 6323 w 1514862"/>
              <a:gd name="connsiteY0" fmla="*/ 0 h 6858000"/>
              <a:gd name="connsiteX1" fmla="*/ 1514862 w 1514862"/>
              <a:gd name="connsiteY1" fmla="*/ 0 h 6858000"/>
              <a:gd name="connsiteX2" fmla="*/ 1514862 w 1514862"/>
              <a:gd name="connsiteY2" fmla="*/ 6858000 h 6858000"/>
              <a:gd name="connsiteX3" fmla="*/ 63497 w 1514862"/>
              <a:gd name="connsiteY3" fmla="*/ 6858000 h 6858000"/>
              <a:gd name="connsiteX4" fmla="*/ 63638 w 1514862"/>
              <a:gd name="connsiteY4" fmla="*/ 6857735 h 6858000"/>
              <a:gd name="connsiteX5" fmla="*/ 75687 w 1514862"/>
              <a:gd name="connsiteY5" fmla="*/ 6809549 h 6858000"/>
              <a:gd name="connsiteX6" fmla="*/ 107898 w 1514862"/>
              <a:gd name="connsiteY6" fmla="*/ 6715115 h 6858000"/>
              <a:gd name="connsiteX7" fmla="*/ 117749 w 1514862"/>
              <a:gd name="connsiteY7" fmla="*/ 6680170 h 6858000"/>
              <a:gd name="connsiteX8" fmla="*/ 143299 w 1514862"/>
              <a:gd name="connsiteY8" fmla="*/ 6621207 h 6858000"/>
              <a:gd name="connsiteX9" fmla="*/ 159956 w 1514862"/>
              <a:gd name="connsiteY9" fmla="*/ 6596265 h 6858000"/>
              <a:gd name="connsiteX10" fmla="*/ 159835 w 1514862"/>
              <a:gd name="connsiteY10" fmla="*/ 6594818 h 6858000"/>
              <a:gd name="connsiteX11" fmla="*/ 164080 w 1514862"/>
              <a:gd name="connsiteY11" fmla="*/ 6593735 h 6858000"/>
              <a:gd name="connsiteX12" fmla="*/ 167277 w 1514862"/>
              <a:gd name="connsiteY12" fmla="*/ 6589172 h 6858000"/>
              <a:gd name="connsiteX13" fmla="*/ 170571 w 1514862"/>
              <a:gd name="connsiteY13" fmla="*/ 6574442 h 6858000"/>
              <a:gd name="connsiteX14" fmla="*/ 170911 w 1514862"/>
              <a:gd name="connsiteY14" fmla="*/ 6568530 h 6858000"/>
              <a:gd name="connsiteX15" fmla="*/ 173320 w 1514862"/>
              <a:gd name="connsiteY15" fmla="*/ 6560674 h 6858000"/>
              <a:gd name="connsiteX16" fmla="*/ 173665 w 1514862"/>
              <a:gd name="connsiteY16" fmla="*/ 6560598 h 6858000"/>
              <a:gd name="connsiteX17" fmla="*/ 175362 w 1514862"/>
              <a:gd name="connsiteY17" fmla="*/ 6553006 h 6858000"/>
              <a:gd name="connsiteX18" fmla="*/ 180058 w 1514862"/>
              <a:gd name="connsiteY18" fmla="*/ 6514360 h 6858000"/>
              <a:gd name="connsiteX19" fmla="*/ 221712 w 1514862"/>
              <a:gd name="connsiteY19" fmla="*/ 6478062 h 6858000"/>
              <a:gd name="connsiteX20" fmla="*/ 232401 w 1514862"/>
              <a:gd name="connsiteY20" fmla="*/ 6460325 h 6858000"/>
              <a:gd name="connsiteX21" fmla="*/ 239634 w 1514862"/>
              <a:gd name="connsiteY21" fmla="*/ 6451488 h 6858000"/>
              <a:gd name="connsiteX22" fmla="*/ 241069 w 1514862"/>
              <a:gd name="connsiteY22" fmla="*/ 6451348 h 6858000"/>
              <a:gd name="connsiteX23" fmla="*/ 245427 w 1514862"/>
              <a:gd name="connsiteY23" fmla="*/ 6414240 h 6858000"/>
              <a:gd name="connsiteX24" fmla="*/ 248303 w 1514862"/>
              <a:gd name="connsiteY24" fmla="*/ 6410269 h 6858000"/>
              <a:gd name="connsiteX25" fmla="*/ 248203 w 1514862"/>
              <a:gd name="connsiteY25" fmla="*/ 6384857 h 6858000"/>
              <a:gd name="connsiteX26" fmla="*/ 249720 w 1514862"/>
              <a:gd name="connsiteY26" fmla="*/ 6372381 h 6858000"/>
              <a:gd name="connsiteX27" fmla="*/ 246914 w 1514862"/>
              <a:gd name="connsiteY27" fmla="*/ 6367510 h 6858000"/>
              <a:gd name="connsiteX28" fmla="*/ 250794 w 1514862"/>
              <a:gd name="connsiteY28" fmla="*/ 6349778 h 6858000"/>
              <a:gd name="connsiteX29" fmla="*/ 252459 w 1514862"/>
              <a:gd name="connsiteY29" fmla="*/ 6348250 h 6858000"/>
              <a:gd name="connsiteX30" fmla="*/ 268493 w 1514862"/>
              <a:gd name="connsiteY30" fmla="*/ 6281972 h 6858000"/>
              <a:gd name="connsiteX31" fmla="*/ 279256 w 1514862"/>
              <a:gd name="connsiteY31" fmla="*/ 6211940 h 6858000"/>
              <a:gd name="connsiteX32" fmla="*/ 320751 w 1514862"/>
              <a:gd name="connsiteY32" fmla="*/ 6113913 h 6858000"/>
              <a:gd name="connsiteX33" fmla="*/ 325044 w 1514862"/>
              <a:gd name="connsiteY33" fmla="*/ 6028119 h 6858000"/>
              <a:gd name="connsiteX34" fmla="*/ 351824 w 1514862"/>
              <a:gd name="connsiteY34" fmla="*/ 5934687 h 6858000"/>
              <a:gd name="connsiteX35" fmla="*/ 385836 w 1514862"/>
              <a:gd name="connsiteY35" fmla="*/ 5765594 h 6858000"/>
              <a:gd name="connsiteX36" fmla="*/ 417672 w 1514862"/>
              <a:gd name="connsiteY36" fmla="*/ 5693685 h 6858000"/>
              <a:gd name="connsiteX37" fmla="*/ 437727 w 1514862"/>
              <a:gd name="connsiteY37" fmla="*/ 5665173 h 6858000"/>
              <a:gd name="connsiteX38" fmla="*/ 471444 w 1514862"/>
              <a:gd name="connsiteY38" fmla="*/ 5563435 h 6858000"/>
              <a:gd name="connsiteX39" fmla="*/ 500949 w 1514862"/>
              <a:gd name="connsiteY39" fmla="*/ 5476393 h 6858000"/>
              <a:gd name="connsiteX40" fmla="*/ 532142 w 1514862"/>
              <a:gd name="connsiteY40" fmla="*/ 5396260 h 6858000"/>
              <a:gd name="connsiteX41" fmla="*/ 548123 w 1514862"/>
              <a:gd name="connsiteY41" fmla="*/ 5330009 h 6858000"/>
              <a:gd name="connsiteX42" fmla="*/ 581616 w 1514862"/>
              <a:gd name="connsiteY42" fmla="*/ 5273739 h 6858000"/>
              <a:gd name="connsiteX43" fmla="*/ 591215 w 1514862"/>
              <a:gd name="connsiteY43" fmla="*/ 5241779 h 6858000"/>
              <a:gd name="connsiteX44" fmla="*/ 602441 w 1514862"/>
              <a:gd name="connsiteY44" fmla="*/ 5225268 h 6858000"/>
              <a:gd name="connsiteX45" fmla="*/ 603461 w 1514862"/>
              <a:gd name="connsiteY45" fmla="*/ 5217684 h 6858000"/>
              <a:gd name="connsiteX46" fmla="*/ 610802 w 1514862"/>
              <a:gd name="connsiteY46" fmla="*/ 5193377 h 6858000"/>
              <a:gd name="connsiteX47" fmla="*/ 614105 w 1514862"/>
              <a:gd name="connsiteY47" fmla="*/ 5179288 h 6858000"/>
              <a:gd name="connsiteX48" fmla="*/ 615089 w 1514862"/>
              <a:gd name="connsiteY48" fmla="*/ 5173621 h 6858000"/>
              <a:gd name="connsiteX49" fmla="*/ 610723 w 1514862"/>
              <a:gd name="connsiteY49" fmla="*/ 5159961 h 6858000"/>
              <a:gd name="connsiteX50" fmla="*/ 617400 w 1514862"/>
              <a:gd name="connsiteY50" fmla="*/ 5144295 h 6858000"/>
              <a:gd name="connsiteX51" fmla="*/ 614333 w 1514862"/>
              <a:gd name="connsiteY51" fmla="*/ 5125185 h 6858000"/>
              <a:gd name="connsiteX52" fmla="*/ 621163 w 1514862"/>
              <a:gd name="connsiteY52" fmla="*/ 5121884 h 6858000"/>
              <a:gd name="connsiteX53" fmla="*/ 628199 w 1514862"/>
              <a:gd name="connsiteY53" fmla="*/ 5067850 h 6858000"/>
              <a:gd name="connsiteX54" fmla="*/ 630930 w 1514862"/>
              <a:gd name="connsiteY54" fmla="*/ 5060861 h 6858000"/>
              <a:gd name="connsiteX55" fmla="*/ 627634 w 1514862"/>
              <a:gd name="connsiteY55" fmla="*/ 5034192 h 6858000"/>
              <a:gd name="connsiteX56" fmla="*/ 629188 w 1514862"/>
              <a:gd name="connsiteY56" fmla="*/ 4993030 h 6858000"/>
              <a:gd name="connsiteX57" fmla="*/ 636097 w 1514862"/>
              <a:gd name="connsiteY57" fmla="*/ 4946844 h 6858000"/>
              <a:gd name="connsiteX58" fmla="*/ 631953 w 1514862"/>
              <a:gd name="connsiteY58" fmla="*/ 4932692 h 6858000"/>
              <a:gd name="connsiteX59" fmla="*/ 647356 w 1514862"/>
              <a:gd name="connsiteY59" fmla="*/ 4858827 h 6858000"/>
              <a:gd name="connsiteX60" fmla="*/ 641510 w 1514862"/>
              <a:gd name="connsiteY60" fmla="*/ 4801535 h 6858000"/>
              <a:gd name="connsiteX61" fmla="*/ 649179 w 1514862"/>
              <a:gd name="connsiteY61" fmla="*/ 4797794 h 6858000"/>
              <a:gd name="connsiteX62" fmla="*/ 650473 w 1514862"/>
              <a:gd name="connsiteY62" fmla="*/ 4784526 h 6858000"/>
              <a:gd name="connsiteX63" fmla="*/ 652257 w 1514862"/>
              <a:gd name="connsiteY63" fmla="*/ 4781211 h 6858000"/>
              <a:gd name="connsiteX64" fmla="*/ 661044 w 1514862"/>
              <a:gd name="connsiteY64" fmla="*/ 4761984 h 6858000"/>
              <a:gd name="connsiteX65" fmla="*/ 657092 w 1514862"/>
              <a:gd name="connsiteY65" fmla="*/ 4690749 h 6858000"/>
              <a:gd name="connsiteX66" fmla="*/ 652572 w 1514862"/>
              <a:gd name="connsiteY66" fmla="*/ 4584173 h 6858000"/>
              <a:gd name="connsiteX67" fmla="*/ 647655 w 1514862"/>
              <a:gd name="connsiteY67" fmla="*/ 4444346 h 6858000"/>
              <a:gd name="connsiteX68" fmla="*/ 644220 w 1514862"/>
              <a:gd name="connsiteY68" fmla="*/ 4375228 h 6858000"/>
              <a:gd name="connsiteX69" fmla="*/ 624873 w 1514862"/>
              <a:gd name="connsiteY69" fmla="*/ 4214165 h 6858000"/>
              <a:gd name="connsiteX70" fmla="*/ 628946 w 1514862"/>
              <a:gd name="connsiteY70" fmla="*/ 4090296 h 6858000"/>
              <a:gd name="connsiteX71" fmla="*/ 614202 w 1514862"/>
              <a:gd name="connsiteY71" fmla="*/ 4033999 h 6858000"/>
              <a:gd name="connsiteX72" fmla="*/ 615351 w 1514862"/>
              <a:gd name="connsiteY72" fmla="*/ 4031933 h 6858000"/>
              <a:gd name="connsiteX73" fmla="*/ 613927 w 1514862"/>
              <a:gd name="connsiteY73" fmla="*/ 4013953 h 6858000"/>
              <a:gd name="connsiteX74" fmla="*/ 600222 w 1514862"/>
              <a:gd name="connsiteY74" fmla="*/ 3974753 h 6858000"/>
              <a:gd name="connsiteX75" fmla="*/ 601820 w 1514862"/>
              <a:gd name="connsiteY75" fmla="*/ 3969950 h 6858000"/>
              <a:gd name="connsiteX76" fmla="*/ 595242 w 1514862"/>
              <a:gd name="connsiteY76" fmla="*/ 3933779 h 6858000"/>
              <a:gd name="connsiteX77" fmla="*/ 596573 w 1514862"/>
              <a:gd name="connsiteY77" fmla="*/ 3933093 h 6858000"/>
              <a:gd name="connsiteX78" fmla="*/ 600927 w 1514862"/>
              <a:gd name="connsiteY78" fmla="*/ 3922082 h 6858000"/>
              <a:gd name="connsiteX79" fmla="*/ 606005 w 1514862"/>
              <a:gd name="connsiteY79" fmla="*/ 3901461 h 6858000"/>
              <a:gd name="connsiteX80" fmla="*/ 628599 w 1514862"/>
              <a:gd name="connsiteY80" fmla="*/ 3813873 h 6858000"/>
              <a:gd name="connsiteX81" fmla="*/ 628024 w 1514862"/>
              <a:gd name="connsiteY81" fmla="*/ 3806161 h 6858000"/>
              <a:gd name="connsiteX82" fmla="*/ 628331 w 1514862"/>
              <a:gd name="connsiteY82" fmla="*/ 3805957 h 6858000"/>
              <a:gd name="connsiteX83" fmla="*/ 628358 w 1514862"/>
              <a:gd name="connsiteY83" fmla="*/ 3797724 h 6858000"/>
              <a:gd name="connsiteX84" fmla="*/ 626973 w 1514862"/>
              <a:gd name="connsiteY84" fmla="*/ 3792098 h 6858000"/>
              <a:gd name="connsiteX85" fmla="*/ 625857 w 1514862"/>
              <a:gd name="connsiteY85" fmla="*/ 3777135 h 6858000"/>
              <a:gd name="connsiteX86" fmla="*/ 627590 w 1514862"/>
              <a:gd name="connsiteY86" fmla="*/ 3771656 h 6858000"/>
              <a:gd name="connsiteX87" fmla="*/ 631333 w 1514862"/>
              <a:gd name="connsiteY87" fmla="*/ 3769007 h 6858000"/>
              <a:gd name="connsiteX88" fmla="*/ 630799 w 1514862"/>
              <a:gd name="connsiteY88" fmla="*/ 3767709 h 6858000"/>
              <a:gd name="connsiteX89" fmla="*/ 639495 w 1514862"/>
              <a:gd name="connsiteY89" fmla="*/ 3738082 h 6858000"/>
              <a:gd name="connsiteX90" fmla="*/ 646841 w 1514862"/>
              <a:gd name="connsiteY90" fmla="*/ 3673397 h 6858000"/>
              <a:gd name="connsiteX91" fmla="*/ 646137 w 1514862"/>
              <a:gd name="connsiteY91" fmla="*/ 3637109 h 6858000"/>
              <a:gd name="connsiteX92" fmla="*/ 649580 w 1514862"/>
              <a:gd name="connsiteY92" fmla="*/ 3536883 h 6858000"/>
              <a:gd name="connsiteX93" fmla="*/ 657118 w 1514862"/>
              <a:gd name="connsiteY93" fmla="*/ 3435652 h 6858000"/>
              <a:gd name="connsiteX94" fmla="*/ 658789 w 1514862"/>
              <a:gd name="connsiteY94" fmla="*/ 3307769 h 6858000"/>
              <a:gd name="connsiteX95" fmla="*/ 676352 w 1514862"/>
              <a:gd name="connsiteY95" fmla="*/ 3250522 h 6858000"/>
              <a:gd name="connsiteX96" fmla="*/ 676777 w 1514862"/>
              <a:gd name="connsiteY96" fmla="*/ 3229163 h 6858000"/>
              <a:gd name="connsiteX97" fmla="*/ 678600 w 1514862"/>
              <a:gd name="connsiteY97" fmla="*/ 3217217 h 6858000"/>
              <a:gd name="connsiteX98" fmla="*/ 665435 w 1514862"/>
              <a:gd name="connsiteY98" fmla="*/ 3183755 h 6858000"/>
              <a:gd name="connsiteX99" fmla="*/ 665936 w 1514862"/>
              <a:gd name="connsiteY99" fmla="*/ 3178642 h 6858000"/>
              <a:gd name="connsiteX100" fmla="*/ 653536 w 1514862"/>
              <a:gd name="connsiteY100" fmla="*/ 3158586 h 6858000"/>
              <a:gd name="connsiteX101" fmla="*/ 638721 w 1514862"/>
              <a:gd name="connsiteY101" fmla="*/ 3129034 h 6858000"/>
              <a:gd name="connsiteX102" fmla="*/ 639386 w 1514862"/>
              <a:gd name="connsiteY102" fmla="*/ 3126682 h 6858000"/>
              <a:gd name="connsiteX103" fmla="*/ 630254 w 1514862"/>
              <a:gd name="connsiteY103" fmla="*/ 3114519 h 6858000"/>
              <a:gd name="connsiteX104" fmla="*/ 616863 w 1514862"/>
              <a:gd name="connsiteY104" fmla="*/ 3106272 h 6858000"/>
              <a:gd name="connsiteX105" fmla="*/ 589593 w 1514862"/>
              <a:gd name="connsiteY105" fmla="*/ 2958185 h 6858000"/>
              <a:gd name="connsiteX106" fmla="*/ 532207 w 1514862"/>
              <a:gd name="connsiteY106" fmla="*/ 2762989 h 6858000"/>
              <a:gd name="connsiteX107" fmla="*/ 481125 w 1514862"/>
              <a:gd name="connsiteY107" fmla="*/ 2554718 h 6858000"/>
              <a:gd name="connsiteX108" fmla="*/ 461219 w 1514862"/>
              <a:gd name="connsiteY108" fmla="*/ 2485734 h 6858000"/>
              <a:gd name="connsiteX109" fmla="*/ 451942 w 1514862"/>
              <a:gd name="connsiteY109" fmla="*/ 2447068 h 6858000"/>
              <a:gd name="connsiteX110" fmla="*/ 438903 w 1514862"/>
              <a:gd name="connsiteY110" fmla="*/ 2425819 h 6858000"/>
              <a:gd name="connsiteX111" fmla="*/ 444902 w 1514862"/>
              <a:gd name="connsiteY111" fmla="*/ 2402874 h 6858000"/>
              <a:gd name="connsiteX112" fmla="*/ 447514 w 1514862"/>
              <a:gd name="connsiteY112" fmla="*/ 2381443 h 6858000"/>
              <a:gd name="connsiteX113" fmla="*/ 423843 w 1514862"/>
              <a:gd name="connsiteY113" fmla="*/ 2261920 h 6858000"/>
              <a:gd name="connsiteX114" fmla="*/ 413730 w 1514862"/>
              <a:gd name="connsiteY114" fmla="*/ 2195378 h 6858000"/>
              <a:gd name="connsiteX115" fmla="*/ 397947 w 1514862"/>
              <a:gd name="connsiteY115" fmla="*/ 2155135 h 6858000"/>
              <a:gd name="connsiteX116" fmla="*/ 395405 w 1514862"/>
              <a:gd name="connsiteY116" fmla="*/ 2118008 h 6858000"/>
              <a:gd name="connsiteX117" fmla="*/ 396398 w 1514862"/>
              <a:gd name="connsiteY117" fmla="*/ 2050531 h 6858000"/>
              <a:gd name="connsiteX118" fmla="*/ 388204 w 1514862"/>
              <a:gd name="connsiteY118" fmla="*/ 1963269 h 6858000"/>
              <a:gd name="connsiteX119" fmla="*/ 369382 w 1514862"/>
              <a:gd name="connsiteY119" fmla="*/ 1906352 h 6858000"/>
              <a:gd name="connsiteX120" fmla="*/ 345939 w 1514862"/>
              <a:gd name="connsiteY120" fmla="*/ 1861531 h 6858000"/>
              <a:gd name="connsiteX121" fmla="*/ 299738 w 1514862"/>
              <a:gd name="connsiteY121" fmla="*/ 1732919 h 6858000"/>
              <a:gd name="connsiteX122" fmla="*/ 272049 w 1514862"/>
              <a:gd name="connsiteY122" fmla="*/ 1663540 h 6858000"/>
              <a:gd name="connsiteX123" fmla="*/ 271175 w 1514862"/>
              <a:gd name="connsiteY123" fmla="*/ 1615777 h 6858000"/>
              <a:gd name="connsiteX124" fmla="*/ 251970 w 1514862"/>
              <a:gd name="connsiteY124" fmla="*/ 1563678 h 6858000"/>
              <a:gd name="connsiteX125" fmla="*/ 265050 w 1514862"/>
              <a:gd name="connsiteY125" fmla="*/ 1519474 h 6858000"/>
              <a:gd name="connsiteX126" fmla="*/ 257792 w 1514862"/>
              <a:gd name="connsiteY126" fmla="*/ 1477995 h 6858000"/>
              <a:gd name="connsiteX127" fmla="*/ 243877 w 1514862"/>
              <a:gd name="connsiteY127" fmla="*/ 1373769 h 6858000"/>
              <a:gd name="connsiteX128" fmla="*/ 252184 w 1514862"/>
              <a:gd name="connsiteY128" fmla="*/ 1307086 h 6858000"/>
              <a:gd name="connsiteX129" fmla="*/ 253372 w 1514862"/>
              <a:gd name="connsiteY129" fmla="*/ 1189033 h 6858000"/>
              <a:gd name="connsiteX130" fmla="*/ 258057 w 1514862"/>
              <a:gd name="connsiteY130" fmla="*/ 1168288 h 6858000"/>
              <a:gd name="connsiteX131" fmla="*/ 250339 w 1514862"/>
              <a:gd name="connsiteY131" fmla="*/ 1142577 h 6858000"/>
              <a:gd name="connsiteX132" fmla="*/ 239645 w 1514862"/>
              <a:gd name="connsiteY132" fmla="*/ 1088484 h 6858000"/>
              <a:gd name="connsiteX133" fmla="*/ 228381 w 1514862"/>
              <a:gd name="connsiteY133" fmla="*/ 1016103 h 6858000"/>
              <a:gd name="connsiteX134" fmla="*/ 229837 w 1514862"/>
              <a:gd name="connsiteY134" fmla="*/ 932283 h 6858000"/>
              <a:gd name="connsiteX135" fmla="*/ 232073 w 1514862"/>
              <a:gd name="connsiteY135" fmla="*/ 915925 h 6858000"/>
              <a:gd name="connsiteX136" fmla="*/ 224702 w 1514862"/>
              <a:gd name="connsiteY136" fmla="*/ 896999 h 6858000"/>
              <a:gd name="connsiteX137" fmla="*/ 194110 w 1514862"/>
              <a:gd name="connsiteY137" fmla="*/ 821517 h 6858000"/>
              <a:gd name="connsiteX138" fmla="*/ 173060 w 1514862"/>
              <a:gd name="connsiteY138" fmla="*/ 751353 h 6858000"/>
              <a:gd name="connsiteX139" fmla="*/ 172618 w 1514862"/>
              <a:gd name="connsiteY139" fmla="*/ 721230 h 6858000"/>
              <a:gd name="connsiteX140" fmla="*/ 158289 w 1514862"/>
              <a:gd name="connsiteY140" fmla="*/ 681659 h 6858000"/>
              <a:gd name="connsiteX141" fmla="*/ 143708 w 1514862"/>
              <a:gd name="connsiteY141" fmla="*/ 635218 h 6858000"/>
              <a:gd name="connsiteX142" fmla="*/ 148719 w 1514862"/>
              <a:gd name="connsiteY142" fmla="*/ 613763 h 6858000"/>
              <a:gd name="connsiteX143" fmla="*/ 134661 w 1514862"/>
              <a:gd name="connsiteY143" fmla="*/ 598582 h 6858000"/>
              <a:gd name="connsiteX144" fmla="*/ 134342 w 1514862"/>
              <a:gd name="connsiteY144" fmla="*/ 576846 h 6858000"/>
              <a:gd name="connsiteX145" fmla="*/ 113968 w 1514862"/>
              <a:gd name="connsiteY145" fmla="*/ 530055 h 6858000"/>
              <a:gd name="connsiteX146" fmla="*/ 104404 w 1514862"/>
              <a:gd name="connsiteY146" fmla="*/ 448559 h 6858000"/>
              <a:gd name="connsiteX147" fmla="*/ 110826 w 1514862"/>
              <a:gd name="connsiteY147" fmla="*/ 441529 h 6858000"/>
              <a:gd name="connsiteX148" fmla="*/ 110047 w 1514862"/>
              <a:gd name="connsiteY148" fmla="*/ 428927 h 6858000"/>
              <a:gd name="connsiteX149" fmla="*/ 99451 w 1514862"/>
              <a:gd name="connsiteY149" fmla="*/ 430161 h 6858000"/>
              <a:gd name="connsiteX150" fmla="*/ 76471 w 1514862"/>
              <a:gd name="connsiteY150" fmla="*/ 367211 h 6858000"/>
              <a:gd name="connsiteX151" fmla="*/ 33963 w 1514862"/>
              <a:gd name="connsiteY151" fmla="*/ 302178 h 6858000"/>
              <a:gd name="connsiteX152" fmla="*/ 12635 w 1514862"/>
              <a:gd name="connsiteY152" fmla="*/ 211375 h 6858000"/>
              <a:gd name="connsiteX153" fmla="*/ 3963 w 1514862"/>
              <a:gd name="connsiteY153" fmla="*/ 184179 h 6858000"/>
              <a:gd name="connsiteX154" fmla="*/ 25635 w 1514862"/>
              <a:gd name="connsiteY154" fmla="*/ 47336 h 6858000"/>
              <a:gd name="connsiteX155" fmla="*/ 6323 w 1514862"/>
              <a:gd name="connsiteY155"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27640 w 1508539"/>
              <a:gd name="connsiteY151" fmla="*/ 302178 h 6858000"/>
              <a:gd name="connsiteX152" fmla="*/ 6312 w 1508539"/>
              <a:gd name="connsiteY152" fmla="*/ 211375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27640 w 1508539"/>
              <a:gd name="connsiteY151" fmla="*/ 302178 h 6858000"/>
              <a:gd name="connsiteX152" fmla="*/ 32747 w 1508539"/>
              <a:gd name="connsiteY152" fmla="*/ 158081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36452 w 1508539"/>
              <a:gd name="connsiteY151" fmla="*/ 268519 h 6858000"/>
              <a:gd name="connsiteX152" fmla="*/ 32747 w 1508539"/>
              <a:gd name="connsiteY152" fmla="*/ 158081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36452 w 1508539"/>
              <a:gd name="connsiteY151" fmla="*/ 268519 h 6858000"/>
              <a:gd name="connsiteX152" fmla="*/ 23935 w 1508539"/>
              <a:gd name="connsiteY152" fmla="*/ 160886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36452 w 1508539"/>
              <a:gd name="connsiteY151" fmla="*/ 268519 h 6858000"/>
              <a:gd name="connsiteX152" fmla="*/ 23935 w 1508539"/>
              <a:gd name="connsiteY152" fmla="*/ 160886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0191 w 1508539"/>
              <a:gd name="connsiteY149" fmla="*/ 404917 h 6858000"/>
              <a:gd name="connsiteX150" fmla="*/ 70148 w 1508539"/>
              <a:gd name="connsiteY150" fmla="*/ 367211 h 6858000"/>
              <a:gd name="connsiteX151" fmla="*/ 36452 w 1508539"/>
              <a:gd name="connsiteY151" fmla="*/ 268519 h 6858000"/>
              <a:gd name="connsiteX152" fmla="*/ 23935 w 1508539"/>
              <a:gd name="connsiteY152" fmla="*/ 160886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90191 w 1508539"/>
              <a:gd name="connsiteY148" fmla="*/ 404917 h 6858000"/>
              <a:gd name="connsiteX149" fmla="*/ 70148 w 1508539"/>
              <a:gd name="connsiteY149" fmla="*/ 367211 h 6858000"/>
              <a:gd name="connsiteX150" fmla="*/ 36452 w 1508539"/>
              <a:gd name="connsiteY150" fmla="*/ 268519 h 6858000"/>
              <a:gd name="connsiteX151" fmla="*/ 23935 w 1508539"/>
              <a:gd name="connsiteY151" fmla="*/ 160886 h 6858000"/>
              <a:gd name="connsiteX152" fmla="*/ 19312 w 1508539"/>
              <a:gd name="connsiteY152" fmla="*/ 47336 h 6858000"/>
              <a:gd name="connsiteX153" fmla="*/ 0 w 1508539"/>
              <a:gd name="connsiteY153"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89816 w 1508539"/>
              <a:gd name="connsiteY147" fmla="*/ 424699 h 6858000"/>
              <a:gd name="connsiteX148" fmla="*/ 90191 w 1508539"/>
              <a:gd name="connsiteY148" fmla="*/ 404917 h 6858000"/>
              <a:gd name="connsiteX149" fmla="*/ 70148 w 1508539"/>
              <a:gd name="connsiteY149" fmla="*/ 367211 h 6858000"/>
              <a:gd name="connsiteX150" fmla="*/ 36452 w 1508539"/>
              <a:gd name="connsiteY150" fmla="*/ 268519 h 6858000"/>
              <a:gd name="connsiteX151" fmla="*/ 23935 w 1508539"/>
              <a:gd name="connsiteY151" fmla="*/ 160886 h 6858000"/>
              <a:gd name="connsiteX152" fmla="*/ 19312 w 1508539"/>
              <a:gd name="connsiteY152" fmla="*/ 47336 h 6858000"/>
              <a:gd name="connsiteX153" fmla="*/ 0 w 1508539"/>
              <a:gd name="connsiteY153"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106893 w 1508539"/>
              <a:gd name="connsiteY146" fmla="*/ 465389 h 6858000"/>
              <a:gd name="connsiteX147" fmla="*/ 89816 w 1508539"/>
              <a:gd name="connsiteY147" fmla="*/ 424699 h 6858000"/>
              <a:gd name="connsiteX148" fmla="*/ 90191 w 1508539"/>
              <a:gd name="connsiteY148" fmla="*/ 404917 h 6858000"/>
              <a:gd name="connsiteX149" fmla="*/ 70148 w 1508539"/>
              <a:gd name="connsiteY149" fmla="*/ 367211 h 6858000"/>
              <a:gd name="connsiteX150" fmla="*/ 36452 w 1508539"/>
              <a:gd name="connsiteY150" fmla="*/ 268519 h 6858000"/>
              <a:gd name="connsiteX151" fmla="*/ 23935 w 1508539"/>
              <a:gd name="connsiteY151" fmla="*/ 160886 h 6858000"/>
              <a:gd name="connsiteX152" fmla="*/ 19312 w 1508539"/>
              <a:gd name="connsiteY152" fmla="*/ 47336 h 6858000"/>
              <a:gd name="connsiteX153" fmla="*/ 0 w 1508539"/>
              <a:gd name="connsiteY153"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54721 w 1508539"/>
              <a:gd name="connsiteY63" fmla="*/ 4761984 h 6858000"/>
              <a:gd name="connsiteX64" fmla="*/ 650769 w 1508539"/>
              <a:gd name="connsiteY64" fmla="*/ 4690749 h 6858000"/>
              <a:gd name="connsiteX65" fmla="*/ 646249 w 1508539"/>
              <a:gd name="connsiteY65" fmla="*/ 4584173 h 6858000"/>
              <a:gd name="connsiteX66" fmla="*/ 641332 w 1508539"/>
              <a:gd name="connsiteY66" fmla="*/ 4444346 h 6858000"/>
              <a:gd name="connsiteX67" fmla="*/ 637897 w 1508539"/>
              <a:gd name="connsiteY67" fmla="*/ 4375228 h 6858000"/>
              <a:gd name="connsiteX68" fmla="*/ 618550 w 1508539"/>
              <a:gd name="connsiteY68" fmla="*/ 4214165 h 6858000"/>
              <a:gd name="connsiteX69" fmla="*/ 622623 w 1508539"/>
              <a:gd name="connsiteY69" fmla="*/ 4090296 h 6858000"/>
              <a:gd name="connsiteX70" fmla="*/ 607879 w 1508539"/>
              <a:gd name="connsiteY70" fmla="*/ 4033999 h 6858000"/>
              <a:gd name="connsiteX71" fmla="*/ 609028 w 1508539"/>
              <a:gd name="connsiteY71" fmla="*/ 4031933 h 6858000"/>
              <a:gd name="connsiteX72" fmla="*/ 607604 w 1508539"/>
              <a:gd name="connsiteY72" fmla="*/ 4013953 h 6858000"/>
              <a:gd name="connsiteX73" fmla="*/ 593899 w 1508539"/>
              <a:gd name="connsiteY73" fmla="*/ 3974753 h 6858000"/>
              <a:gd name="connsiteX74" fmla="*/ 595497 w 1508539"/>
              <a:gd name="connsiteY74" fmla="*/ 3969950 h 6858000"/>
              <a:gd name="connsiteX75" fmla="*/ 588919 w 1508539"/>
              <a:gd name="connsiteY75" fmla="*/ 3933779 h 6858000"/>
              <a:gd name="connsiteX76" fmla="*/ 590250 w 1508539"/>
              <a:gd name="connsiteY76" fmla="*/ 3933093 h 6858000"/>
              <a:gd name="connsiteX77" fmla="*/ 594604 w 1508539"/>
              <a:gd name="connsiteY77" fmla="*/ 3922082 h 6858000"/>
              <a:gd name="connsiteX78" fmla="*/ 599682 w 1508539"/>
              <a:gd name="connsiteY78" fmla="*/ 3901461 h 6858000"/>
              <a:gd name="connsiteX79" fmla="*/ 622276 w 1508539"/>
              <a:gd name="connsiteY79" fmla="*/ 3813873 h 6858000"/>
              <a:gd name="connsiteX80" fmla="*/ 621701 w 1508539"/>
              <a:gd name="connsiteY80" fmla="*/ 3806161 h 6858000"/>
              <a:gd name="connsiteX81" fmla="*/ 622008 w 1508539"/>
              <a:gd name="connsiteY81" fmla="*/ 3805957 h 6858000"/>
              <a:gd name="connsiteX82" fmla="*/ 622035 w 1508539"/>
              <a:gd name="connsiteY82" fmla="*/ 3797724 h 6858000"/>
              <a:gd name="connsiteX83" fmla="*/ 620650 w 1508539"/>
              <a:gd name="connsiteY83" fmla="*/ 3792098 h 6858000"/>
              <a:gd name="connsiteX84" fmla="*/ 619534 w 1508539"/>
              <a:gd name="connsiteY84" fmla="*/ 3777135 h 6858000"/>
              <a:gd name="connsiteX85" fmla="*/ 621267 w 1508539"/>
              <a:gd name="connsiteY85" fmla="*/ 3771656 h 6858000"/>
              <a:gd name="connsiteX86" fmla="*/ 625010 w 1508539"/>
              <a:gd name="connsiteY86" fmla="*/ 3769007 h 6858000"/>
              <a:gd name="connsiteX87" fmla="*/ 624476 w 1508539"/>
              <a:gd name="connsiteY87" fmla="*/ 3767709 h 6858000"/>
              <a:gd name="connsiteX88" fmla="*/ 633172 w 1508539"/>
              <a:gd name="connsiteY88" fmla="*/ 3738082 h 6858000"/>
              <a:gd name="connsiteX89" fmla="*/ 640518 w 1508539"/>
              <a:gd name="connsiteY89" fmla="*/ 3673397 h 6858000"/>
              <a:gd name="connsiteX90" fmla="*/ 639814 w 1508539"/>
              <a:gd name="connsiteY90" fmla="*/ 3637109 h 6858000"/>
              <a:gd name="connsiteX91" fmla="*/ 643257 w 1508539"/>
              <a:gd name="connsiteY91" fmla="*/ 3536883 h 6858000"/>
              <a:gd name="connsiteX92" fmla="*/ 650795 w 1508539"/>
              <a:gd name="connsiteY92" fmla="*/ 3435652 h 6858000"/>
              <a:gd name="connsiteX93" fmla="*/ 652466 w 1508539"/>
              <a:gd name="connsiteY93" fmla="*/ 3307769 h 6858000"/>
              <a:gd name="connsiteX94" fmla="*/ 670029 w 1508539"/>
              <a:gd name="connsiteY94" fmla="*/ 3250522 h 6858000"/>
              <a:gd name="connsiteX95" fmla="*/ 670454 w 1508539"/>
              <a:gd name="connsiteY95" fmla="*/ 3229163 h 6858000"/>
              <a:gd name="connsiteX96" fmla="*/ 672277 w 1508539"/>
              <a:gd name="connsiteY96" fmla="*/ 3217217 h 6858000"/>
              <a:gd name="connsiteX97" fmla="*/ 659112 w 1508539"/>
              <a:gd name="connsiteY97" fmla="*/ 3183755 h 6858000"/>
              <a:gd name="connsiteX98" fmla="*/ 659613 w 1508539"/>
              <a:gd name="connsiteY98" fmla="*/ 3178642 h 6858000"/>
              <a:gd name="connsiteX99" fmla="*/ 647213 w 1508539"/>
              <a:gd name="connsiteY99" fmla="*/ 3158586 h 6858000"/>
              <a:gd name="connsiteX100" fmla="*/ 632398 w 1508539"/>
              <a:gd name="connsiteY100" fmla="*/ 3129034 h 6858000"/>
              <a:gd name="connsiteX101" fmla="*/ 633063 w 1508539"/>
              <a:gd name="connsiteY101" fmla="*/ 3126682 h 6858000"/>
              <a:gd name="connsiteX102" fmla="*/ 623931 w 1508539"/>
              <a:gd name="connsiteY102" fmla="*/ 3114519 h 6858000"/>
              <a:gd name="connsiteX103" fmla="*/ 610540 w 1508539"/>
              <a:gd name="connsiteY103" fmla="*/ 3106272 h 6858000"/>
              <a:gd name="connsiteX104" fmla="*/ 583270 w 1508539"/>
              <a:gd name="connsiteY104" fmla="*/ 2958185 h 6858000"/>
              <a:gd name="connsiteX105" fmla="*/ 525884 w 1508539"/>
              <a:gd name="connsiteY105" fmla="*/ 2762989 h 6858000"/>
              <a:gd name="connsiteX106" fmla="*/ 474802 w 1508539"/>
              <a:gd name="connsiteY106" fmla="*/ 2554718 h 6858000"/>
              <a:gd name="connsiteX107" fmla="*/ 454896 w 1508539"/>
              <a:gd name="connsiteY107" fmla="*/ 2485734 h 6858000"/>
              <a:gd name="connsiteX108" fmla="*/ 445619 w 1508539"/>
              <a:gd name="connsiteY108" fmla="*/ 2447068 h 6858000"/>
              <a:gd name="connsiteX109" fmla="*/ 432580 w 1508539"/>
              <a:gd name="connsiteY109" fmla="*/ 2425819 h 6858000"/>
              <a:gd name="connsiteX110" fmla="*/ 438579 w 1508539"/>
              <a:gd name="connsiteY110" fmla="*/ 2402874 h 6858000"/>
              <a:gd name="connsiteX111" fmla="*/ 441191 w 1508539"/>
              <a:gd name="connsiteY111" fmla="*/ 2381443 h 6858000"/>
              <a:gd name="connsiteX112" fmla="*/ 417520 w 1508539"/>
              <a:gd name="connsiteY112" fmla="*/ 2261920 h 6858000"/>
              <a:gd name="connsiteX113" fmla="*/ 407407 w 1508539"/>
              <a:gd name="connsiteY113" fmla="*/ 2195378 h 6858000"/>
              <a:gd name="connsiteX114" fmla="*/ 391624 w 1508539"/>
              <a:gd name="connsiteY114" fmla="*/ 2155135 h 6858000"/>
              <a:gd name="connsiteX115" fmla="*/ 389082 w 1508539"/>
              <a:gd name="connsiteY115" fmla="*/ 2118008 h 6858000"/>
              <a:gd name="connsiteX116" fmla="*/ 390075 w 1508539"/>
              <a:gd name="connsiteY116" fmla="*/ 2050531 h 6858000"/>
              <a:gd name="connsiteX117" fmla="*/ 381881 w 1508539"/>
              <a:gd name="connsiteY117" fmla="*/ 1963269 h 6858000"/>
              <a:gd name="connsiteX118" fmla="*/ 363059 w 1508539"/>
              <a:gd name="connsiteY118" fmla="*/ 1906352 h 6858000"/>
              <a:gd name="connsiteX119" fmla="*/ 339616 w 1508539"/>
              <a:gd name="connsiteY119" fmla="*/ 1861531 h 6858000"/>
              <a:gd name="connsiteX120" fmla="*/ 293415 w 1508539"/>
              <a:gd name="connsiteY120" fmla="*/ 1732919 h 6858000"/>
              <a:gd name="connsiteX121" fmla="*/ 265726 w 1508539"/>
              <a:gd name="connsiteY121" fmla="*/ 1663540 h 6858000"/>
              <a:gd name="connsiteX122" fmla="*/ 264852 w 1508539"/>
              <a:gd name="connsiteY122" fmla="*/ 1615777 h 6858000"/>
              <a:gd name="connsiteX123" fmla="*/ 245647 w 1508539"/>
              <a:gd name="connsiteY123" fmla="*/ 1563678 h 6858000"/>
              <a:gd name="connsiteX124" fmla="*/ 258727 w 1508539"/>
              <a:gd name="connsiteY124" fmla="*/ 1519474 h 6858000"/>
              <a:gd name="connsiteX125" fmla="*/ 251469 w 1508539"/>
              <a:gd name="connsiteY125" fmla="*/ 1477995 h 6858000"/>
              <a:gd name="connsiteX126" fmla="*/ 237554 w 1508539"/>
              <a:gd name="connsiteY126" fmla="*/ 1373769 h 6858000"/>
              <a:gd name="connsiteX127" fmla="*/ 245861 w 1508539"/>
              <a:gd name="connsiteY127" fmla="*/ 1307086 h 6858000"/>
              <a:gd name="connsiteX128" fmla="*/ 247049 w 1508539"/>
              <a:gd name="connsiteY128" fmla="*/ 1189033 h 6858000"/>
              <a:gd name="connsiteX129" fmla="*/ 251734 w 1508539"/>
              <a:gd name="connsiteY129" fmla="*/ 1168288 h 6858000"/>
              <a:gd name="connsiteX130" fmla="*/ 244016 w 1508539"/>
              <a:gd name="connsiteY130" fmla="*/ 1142577 h 6858000"/>
              <a:gd name="connsiteX131" fmla="*/ 233322 w 1508539"/>
              <a:gd name="connsiteY131" fmla="*/ 1088484 h 6858000"/>
              <a:gd name="connsiteX132" fmla="*/ 222058 w 1508539"/>
              <a:gd name="connsiteY132" fmla="*/ 1016103 h 6858000"/>
              <a:gd name="connsiteX133" fmla="*/ 223514 w 1508539"/>
              <a:gd name="connsiteY133" fmla="*/ 932283 h 6858000"/>
              <a:gd name="connsiteX134" fmla="*/ 225750 w 1508539"/>
              <a:gd name="connsiteY134" fmla="*/ 915925 h 6858000"/>
              <a:gd name="connsiteX135" fmla="*/ 218379 w 1508539"/>
              <a:gd name="connsiteY135" fmla="*/ 896999 h 6858000"/>
              <a:gd name="connsiteX136" fmla="*/ 187787 w 1508539"/>
              <a:gd name="connsiteY136" fmla="*/ 821517 h 6858000"/>
              <a:gd name="connsiteX137" fmla="*/ 166737 w 1508539"/>
              <a:gd name="connsiteY137" fmla="*/ 751353 h 6858000"/>
              <a:gd name="connsiteX138" fmla="*/ 166295 w 1508539"/>
              <a:gd name="connsiteY138" fmla="*/ 721230 h 6858000"/>
              <a:gd name="connsiteX139" fmla="*/ 151966 w 1508539"/>
              <a:gd name="connsiteY139" fmla="*/ 681659 h 6858000"/>
              <a:gd name="connsiteX140" fmla="*/ 137385 w 1508539"/>
              <a:gd name="connsiteY140" fmla="*/ 635218 h 6858000"/>
              <a:gd name="connsiteX141" fmla="*/ 142396 w 1508539"/>
              <a:gd name="connsiteY141" fmla="*/ 613763 h 6858000"/>
              <a:gd name="connsiteX142" fmla="*/ 128338 w 1508539"/>
              <a:gd name="connsiteY142" fmla="*/ 598582 h 6858000"/>
              <a:gd name="connsiteX143" fmla="*/ 128019 w 1508539"/>
              <a:gd name="connsiteY143" fmla="*/ 576846 h 6858000"/>
              <a:gd name="connsiteX144" fmla="*/ 107645 w 1508539"/>
              <a:gd name="connsiteY144" fmla="*/ 530055 h 6858000"/>
              <a:gd name="connsiteX145" fmla="*/ 106893 w 1508539"/>
              <a:gd name="connsiteY145" fmla="*/ 465389 h 6858000"/>
              <a:gd name="connsiteX146" fmla="*/ 89816 w 1508539"/>
              <a:gd name="connsiteY146" fmla="*/ 424699 h 6858000"/>
              <a:gd name="connsiteX147" fmla="*/ 90191 w 1508539"/>
              <a:gd name="connsiteY147" fmla="*/ 404917 h 6858000"/>
              <a:gd name="connsiteX148" fmla="*/ 70148 w 1508539"/>
              <a:gd name="connsiteY148" fmla="*/ 367211 h 6858000"/>
              <a:gd name="connsiteX149" fmla="*/ 36452 w 1508539"/>
              <a:gd name="connsiteY149" fmla="*/ 268519 h 6858000"/>
              <a:gd name="connsiteX150" fmla="*/ 23935 w 1508539"/>
              <a:gd name="connsiteY150" fmla="*/ 160886 h 6858000"/>
              <a:gd name="connsiteX151" fmla="*/ 19312 w 1508539"/>
              <a:gd name="connsiteY151" fmla="*/ 47336 h 6858000"/>
              <a:gd name="connsiteX152" fmla="*/ 0 w 1508539"/>
              <a:gd name="connsiteY152"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52962 w 1508539"/>
              <a:gd name="connsiteY62" fmla="*/ 4750867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51669 w 1508539"/>
              <a:gd name="connsiteY61" fmla="*/ 4780965 h 6858000"/>
              <a:gd name="connsiteX62" fmla="*/ 652962 w 1508539"/>
              <a:gd name="connsiteY62" fmla="*/ 4750867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46936 w 1508539"/>
              <a:gd name="connsiteY60" fmla="*/ 4821170 h 6858000"/>
              <a:gd name="connsiteX61" fmla="*/ 651669 w 1508539"/>
              <a:gd name="connsiteY61" fmla="*/ 4780965 h 6858000"/>
              <a:gd name="connsiteX62" fmla="*/ 652962 w 1508539"/>
              <a:gd name="connsiteY62" fmla="*/ 4750867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880 w 1508539"/>
              <a:gd name="connsiteY24" fmla="*/ 6384857 h 6858000"/>
              <a:gd name="connsiteX25" fmla="*/ 243397 w 1508539"/>
              <a:gd name="connsiteY25" fmla="*/ 6372381 h 6858000"/>
              <a:gd name="connsiteX26" fmla="*/ 240591 w 1508539"/>
              <a:gd name="connsiteY26" fmla="*/ 6367510 h 6858000"/>
              <a:gd name="connsiteX27" fmla="*/ 244471 w 1508539"/>
              <a:gd name="connsiteY27" fmla="*/ 6349778 h 6858000"/>
              <a:gd name="connsiteX28" fmla="*/ 246136 w 1508539"/>
              <a:gd name="connsiteY28" fmla="*/ 6348250 h 6858000"/>
              <a:gd name="connsiteX29" fmla="*/ 262170 w 1508539"/>
              <a:gd name="connsiteY29" fmla="*/ 6281972 h 6858000"/>
              <a:gd name="connsiteX30" fmla="*/ 272933 w 1508539"/>
              <a:gd name="connsiteY30" fmla="*/ 6211940 h 6858000"/>
              <a:gd name="connsiteX31" fmla="*/ 314428 w 1508539"/>
              <a:gd name="connsiteY31" fmla="*/ 6113913 h 6858000"/>
              <a:gd name="connsiteX32" fmla="*/ 318721 w 1508539"/>
              <a:gd name="connsiteY32" fmla="*/ 6028119 h 6858000"/>
              <a:gd name="connsiteX33" fmla="*/ 345501 w 1508539"/>
              <a:gd name="connsiteY33" fmla="*/ 5934687 h 6858000"/>
              <a:gd name="connsiteX34" fmla="*/ 379513 w 1508539"/>
              <a:gd name="connsiteY34" fmla="*/ 5765594 h 6858000"/>
              <a:gd name="connsiteX35" fmla="*/ 411349 w 1508539"/>
              <a:gd name="connsiteY35" fmla="*/ 5693685 h 6858000"/>
              <a:gd name="connsiteX36" fmla="*/ 431404 w 1508539"/>
              <a:gd name="connsiteY36" fmla="*/ 5665173 h 6858000"/>
              <a:gd name="connsiteX37" fmla="*/ 465121 w 1508539"/>
              <a:gd name="connsiteY37" fmla="*/ 5563435 h 6858000"/>
              <a:gd name="connsiteX38" fmla="*/ 494626 w 1508539"/>
              <a:gd name="connsiteY38" fmla="*/ 5476393 h 6858000"/>
              <a:gd name="connsiteX39" fmla="*/ 525819 w 1508539"/>
              <a:gd name="connsiteY39" fmla="*/ 5396260 h 6858000"/>
              <a:gd name="connsiteX40" fmla="*/ 541800 w 1508539"/>
              <a:gd name="connsiteY40" fmla="*/ 5330009 h 6858000"/>
              <a:gd name="connsiteX41" fmla="*/ 575293 w 1508539"/>
              <a:gd name="connsiteY41" fmla="*/ 5273739 h 6858000"/>
              <a:gd name="connsiteX42" fmla="*/ 584892 w 1508539"/>
              <a:gd name="connsiteY42" fmla="*/ 5241779 h 6858000"/>
              <a:gd name="connsiteX43" fmla="*/ 596118 w 1508539"/>
              <a:gd name="connsiteY43" fmla="*/ 5225268 h 6858000"/>
              <a:gd name="connsiteX44" fmla="*/ 597138 w 1508539"/>
              <a:gd name="connsiteY44" fmla="*/ 5217684 h 6858000"/>
              <a:gd name="connsiteX45" fmla="*/ 604479 w 1508539"/>
              <a:gd name="connsiteY45" fmla="*/ 5193377 h 6858000"/>
              <a:gd name="connsiteX46" fmla="*/ 607782 w 1508539"/>
              <a:gd name="connsiteY46" fmla="*/ 5179288 h 6858000"/>
              <a:gd name="connsiteX47" fmla="*/ 608766 w 1508539"/>
              <a:gd name="connsiteY47" fmla="*/ 5173621 h 6858000"/>
              <a:gd name="connsiteX48" fmla="*/ 604400 w 1508539"/>
              <a:gd name="connsiteY48" fmla="*/ 5159961 h 6858000"/>
              <a:gd name="connsiteX49" fmla="*/ 611077 w 1508539"/>
              <a:gd name="connsiteY49" fmla="*/ 5144295 h 6858000"/>
              <a:gd name="connsiteX50" fmla="*/ 608010 w 1508539"/>
              <a:gd name="connsiteY50" fmla="*/ 5125185 h 6858000"/>
              <a:gd name="connsiteX51" fmla="*/ 614840 w 1508539"/>
              <a:gd name="connsiteY51" fmla="*/ 5121884 h 6858000"/>
              <a:gd name="connsiteX52" fmla="*/ 621876 w 1508539"/>
              <a:gd name="connsiteY52" fmla="*/ 5067850 h 6858000"/>
              <a:gd name="connsiteX53" fmla="*/ 624607 w 1508539"/>
              <a:gd name="connsiteY53" fmla="*/ 5060861 h 6858000"/>
              <a:gd name="connsiteX54" fmla="*/ 621311 w 1508539"/>
              <a:gd name="connsiteY54" fmla="*/ 5034192 h 6858000"/>
              <a:gd name="connsiteX55" fmla="*/ 622865 w 1508539"/>
              <a:gd name="connsiteY55" fmla="*/ 4993030 h 6858000"/>
              <a:gd name="connsiteX56" fmla="*/ 629774 w 1508539"/>
              <a:gd name="connsiteY56" fmla="*/ 4946844 h 6858000"/>
              <a:gd name="connsiteX57" fmla="*/ 625630 w 1508539"/>
              <a:gd name="connsiteY57" fmla="*/ 4932692 h 6858000"/>
              <a:gd name="connsiteX58" fmla="*/ 641033 w 1508539"/>
              <a:gd name="connsiteY58" fmla="*/ 4858827 h 6858000"/>
              <a:gd name="connsiteX59" fmla="*/ 646936 w 1508539"/>
              <a:gd name="connsiteY59" fmla="*/ 4821170 h 6858000"/>
              <a:gd name="connsiteX60" fmla="*/ 651669 w 1508539"/>
              <a:gd name="connsiteY60" fmla="*/ 4780965 h 6858000"/>
              <a:gd name="connsiteX61" fmla="*/ 652962 w 1508539"/>
              <a:gd name="connsiteY61" fmla="*/ 4750867 h 6858000"/>
              <a:gd name="connsiteX62" fmla="*/ 650769 w 1508539"/>
              <a:gd name="connsiteY62" fmla="*/ 4690749 h 6858000"/>
              <a:gd name="connsiteX63" fmla="*/ 646249 w 1508539"/>
              <a:gd name="connsiteY63" fmla="*/ 4584173 h 6858000"/>
              <a:gd name="connsiteX64" fmla="*/ 641332 w 1508539"/>
              <a:gd name="connsiteY64" fmla="*/ 4444346 h 6858000"/>
              <a:gd name="connsiteX65" fmla="*/ 637897 w 1508539"/>
              <a:gd name="connsiteY65" fmla="*/ 4375228 h 6858000"/>
              <a:gd name="connsiteX66" fmla="*/ 618550 w 1508539"/>
              <a:gd name="connsiteY66" fmla="*/ 4214165 h 6858000"/>
              <a:gd name="connsiteX67" fmla="*/ 622623 w 1508539"/>
              <a:gd name="connsiteY67" fmla="*/ 4090296 h 6858000"/>
              <a:gd name="connsiteX68" fmla="*/ 607879 w 1508539"/>
              <a:gd name="connsiteY68" fmla="*/ 4033999 h 6858000"/>
              <a:gd name="connsiteX69" fmla="*/ 609028 w 1508539"/>
              <a:gd name="connsiteY69" fmla="*/ 4031933 h 6858000"/>
              <a:gd name="connsiteX70" fmla="*/ 607604 w 1508539"/>
              <a:gd name="connsiteY70" fmla="*/ 4013953 h 6858000"/>
              <a:gd name="connsiteX71" fmla="*/ 593899 w 1508539"/>
              <a:gd name="connsiteY71" fmla="*/ 3974753 h 6858000"/>
              <a:gd name="connsiteX72" fmla="*/ 595497 w 1508539"/>
              <a:gd name="connsiteY72" fmla="*/ 3969950 h 6858000"/>
              <a:gd name="connsiteX73" fmla="*/ 588919 w 1508539"/>
              <a:gd name="connsiteY73" fmla="*/ 3933779 h 6858000"/>
              <a:gd name="connsiteX74" fmla="*/ 590250 w 1508539"/>
              <a:gd name="connsiteY74" fmla="*/ 3933093 h 6858000"/>
              <a:gd name="connsiteX75" fmla="*/ 594604 w 1508539"/>
              <a:gd name="connsiteY75" fmla="*/ 3922082 h 6858000"/>
              <a:gd name="connsiteX76" fmla="*/ 599682 w 1508539"/>
              <a:gd name="connsiteY76" fmla="*/ 3901461 h 6858000"/>
              <a:gd name="connsiteX77" fmla="*/ 622276 w 1508539"/>
              <a:gd name="connsiteY77" fmla="*/ 3813873 h 6858000"/>
              <a:gd name="connsiteX78" fmla="*/ 621701 w 1508539"/>
              <a:gd name="connsiteY78" fmla="*/ 3806161 h 6858000"/>
              <a:gd name="connsiteX79" fmla="*/ 622008 w 1508539"/>
              <a:gd name="connsiteY79" fmla="*/ 3805957 h 6858000"/>
              <a:gd name="connsiteX80" fmla="*/ 622035 w 1508539"/>
              <a:gd name="connsiteY80" fmla="*/ 3797724 h 6858000"/>
              <a:gd name="connsiteX81" fmla="*/ 620650 w 1508539"/>
              <a:gd name="connsiteY81" fmla="*/ 3792098 h 6858000"/>
              <a:gd name="connsiteX82" fmla="*/ 619534 w 1508539"/>
              <a:gd name="connsiteY82" fmla="*/ 3777135 h 6858000"/>
              <a:gd name="connsiteX83" fmla="*/ 621267 w 1508539"/>
              <a:gd name="connsiteY83" fmla="*/ 3771656 h 6858000"/>
              <a:gd name="connsiteX84" fmla="*/ 625010 w 1508539"/>
              <a:gd name="connsiteY84" fmla="*/ 3769007 h 6858000"/>
              <a:gd name="connsiteX85" fmla="*/ 624476 w 1508539"/>
              <a:gd name="connsiteY85" fmla="*/ 3767709 h 6858000"/>
              <a:gd name="connsiteX86" fmla="*/ 633172 w 1508539"/>
              <a:gd name="connsiteY86" fmla="*/ 3738082 h 6858000"/>
              <a:gd name="connsiteX87" fmla="*/ 640518 w 1508539"/>
              <a:gd name="connsiteY87" fmla="*/ 3673397 h 6858000"/>
              <a:gd name="connsiteX88" fmla="*/ 639814 w 1508539"/>
              <a:gd name="connsiteY88" fmla="*/ 3637109 h 6858000"/>
              <a:gd name="connsiteX89" fmla="*/ 643257 w 1508539"/>
              <a:gd name="connsiteY89" fmla="*/ 3536883 h 6858000"/>
              <a:gd name="connsiteX90" fmla="*/ 650795 w 1508539"/>
              <a:gd name="connsiteY90" fmla="*/ 3435652 h 6858000"/>
              <a:gd name="connsiteX91" fmla="*/ 652466 w 1508539"/>
              <a:gd name="connsiteY91" fmla="*/ 3307769 h 6858000"/>
              <a:gd name="connsiteX92" fmla="*/ 670029 w 1508539"/>
              <a:gd name="connsiteY92" fmla="*/ 3250522 h 6858000"/>
              <a:gd name="connsiteX93" fmla="*/ 670454 w 1508539"/>
              <a:gd name="connsiteY93" fmla="*/ 3229163 h 6858000"/>
              <a:gd name="connsiteX94" fmla="*/ 672277 w 1508539"/>
              <a:gd name="connsiteY94" fmla="*/ 3217217 h 6858000"/>
              <a:gd name="connsiteX95" fmla="*/ 659112 w 1508539"/>
              <a:gd name="connsiteY95" fmla="*/ 3183755 h 6858000"/>
              <a:gd name="connsiteX96" fmla="*/ 659613 w 1508539"/>
              <a:gd name="connsiteY96" fmla="*/ 3178642 h 6858000"/>
              <a:gd name="connsiteX97" fmla="*/ 647213 w 1508539"/>
              <a:gd name="connsiteY97" fmla="*/ 3158586 h 6858000"/>
              <a:gd name="connsiteX98" fmla="*/ 632398 w 1508539"/>
              <a:gd name="connsiteY98" fmla="*/ 3129034 h 6858000"/>
              <a:gd name="connsiteX99" fmla="*/ 633063 w 1508539"/>
              <a:gd name="connsiteY99" fmla="*/ 3126682 h 6858000"/>
              <a:gd name="connsiteX100" fmla="*/ 623931 w 1508539"/>
              <a:gd name="connsiteY100" fmla="*/ 3114519 h 6858000"/>
              <a:gd name="connsiteX101" fmla="*/ 610540 w 1508539"/>
              <a:gd name="connsiteY101" fmla="*/ 3106272 h 6858000"/>
              <a:gd name="connsiteX102" fmla="*/ 583270 w 1508539"/>
              <a:gd name="connsiteY102" fmla="*/ 2958185 h 6858000"/>
              <a:gd name="connsiteX103" fmla="*/ 525884 w 1508539"/>
              <a:gd name="connsiteY103" fmla="*/ 2762989 h 6858000"/>
              <a:gd name="connsiteX104" fmla="*/ 474802 w 1508539"/>
              <a:gd name="connsiteY104" fmla="*/ 2554718 h 6858000"/>
              <a:gd name="connsiteX105" fmla="*/ 454896 w 1508539"/>
              <a:gd name="connsiteY105" fmla="*/ 2485734 h 6858000"/>
              <a:gd name="connsiteX106" fmla="*/ 445619 w 1508539"/>
              <a:gd name="connsiteY106" fmla="*/ 2447068 h 6858000"/>
              <a:gd name="connsiteX107" fmla="*/ 432580 w 1508539"/>
              <a:gd name="connsiteY107" fmla="*/ 2425819 h 6858000"/>
              <a:gd name="connsiteX108" fmla="*/ 438579 w 1508539"/>
              <a:gd name="connsiteY108" fmla="*/ 2402874 h 6858000"/>
              <a:gd name="connsiteX109" fmla="*/ 441191 w 1508539"/>
              <a:gd name="connsiteY109" fmla="*/ 2381443 h 6858000"/>
              <a:gd name="connsiteX110" fmla="*/ 417520 w 1508539"/>
              <a:gd name="connsiteY110" fmla="*/ 2261920 h 6858000"/>
              <a:gd name="connsiteX111" fmla="*/ 407407 w 1508539"/>
              <a:gd name="connsiteY111" fmla="*/ 2195378 h 6858000"/>
              <a:gd name="connsiteX112" fmla="*/ 391624 w 1508539"/>
              <a:gd name="connsiteY112" fmla="*/ 2155135 h 6858000"/>
              <a:gd name="connsiteX113" fmla="*/ 389082 w 1508539"/>
              <a:gd name="connsiteY113" fmla="*/ 2118008 h 6858000"/>
              <a:gd name="connsiteX114" fmla="*/ 390075 w 1508539"/>
              <a:gd name="connsiteY114" fmla="*/ 2050531 h 6858000"/>
              <a:gd name="connsiteX115" fmla="*/ 381881 w 1508539"/>
              <a:gd name="connsiteY115" fmla="*/ 1963269 h 6858000"/>
              <a:gd name="connsiteX116" fmla="*/ 363059 w 1508539"/>
              <a:gd name="connsiteY116" fmla="*/ 1906352 h 6858000"/>
              <a:gd name="connsiteX117" fmla="*/ 339616 w 1508539"/>
              <a:gd name="connsiteY117" fmla="*/ 1861531 h 6858000"/>
              <a:gd name="connsiteX118" fmla="*/ 293415 w 1508539"/>
              <a:gd name="connsiteY118" fmla="*/ 1732919 h 6858000"/>
              <a:gd name="connsiteX119" fmla="*/ 265726 w 1508539"/>
              <a:gd name="connsiteY119" fmla="*/ 1663540 h 6858000"/>
              <a:gd name="connsiteX120" fmla="*/ 264852 w 1508539"/>
              <a:gd name="connsiteY120" fmla="*/ 1615777 h 6858000"/>
              <a:gd name="connsiteX121" fmla="*/ 245647 w 1508539"/>
              <a:gd name="connsiteY121" fmla="*/ 1563678 h 6858000"/>
              <a:gd name="connsiteX122" fmla="*/ 258727 w 1508539"/>
              <a:gd name="connsiteY122" fmla="*/ 1519474 h 6858000"/>
              <a:gd name="connsiteX123" fmla="*/ 251469 w 1508539"/>
              <a:gd name="connsiteY123" fmla="*/ 1477995 h 6858000"/>
              <a:gd name="connsiteX124" fmla="*/ 237554 w 1508539"/>
              <a:gd name="connsiteY124" fmla="*/ 1373769 h 6858000"/>
              <a:gd name="connsiteX125" fmla="*/ 245861 w 1508539"/>
              <a:gd name="connsiteY125" fmla="*/ 1307086 h 6858000"/>
              <a:gd name="connsiteX126" fmla="*/ 247049 w 1508539"/>
              <a:gd name="connsiteY126" fmla="*/ 1189033 h 6858000"/>
              <a:gd name="connsiteX127" fmla="*/ 251734 w 1508539"/>
              <a:gd name="connsiteY127" fmla="*/ 1168288 h 6858000"/>
              <a:gd name="connsiteX128" fmla="*/ 244016 w 1508539"/>
              <a:gd name="connsiteY128" fmla="*/ 1142577 h 6858000"/>
              <a:gd name="connsiteX129" fmla="*/ 233322 w 1508539"/>
              <a:gd name="connsiteY129" fmla="*/ 1088484 h 6858000"/>
              <a:gd name="connsiteX130" fmla="*/ 222058 w 1508539"/>
              <a:gd name="connsiteY130" fmla="*/ 1016103 h 6858000"/>
              <a:gd name="connsiteX131" fmla="*/ 223514 w 1508539"/>
              <a:gd name="connsiteY131" fmla="*/ 932283 h 6858000"/>
              <a:gd name="connsiteX132" fmla="*/ 225750 w 1508539"/>
              <a:gd name="connsiteY132" fmla="*/ 915925 h 6858000"/>
              <a:gd name="connsiteX133" fmla="*/ 218379 w 1508539"/>
              <a:gd name="connsiteY133" fmla="*/ 896999 h 6858000"/>
              <a:gd name="connsiteX134" fmla="*/ 187787 w 1508539"/>
              <a:gd name="connsiteY134" fmla="*/ 821517 h 6858000"/>
              <a:gd name="connsiteX135" fmla="*/ 166737 w 1508539"/>
              <a:gd name="connsiteY135" fmla="*/ 751353 h 6858000"/>
              <a:gd name="connsiteX136" fmla="*/ 166295 w 1508539"/>
              <a:gd name="connsiteY136" fmla="*/ 721230 h 6858000"/>
              <a:gd name="connsiteX137" fmla="*/ 151966 w 1508539"/>
              <a:gd name="connsiteY137" fmla="*/ 681659 h 6858000"/>
              <a:gd name="connsiteX138" fmla="*/ 137385 w 1508539"/>
              <a:gd name="connsiteY138" fmla="*/ 635218 h 6858000"/>
              <a:gd name="connsiteX139" fmla="*/ 142396 w 1508539"/>
              <a:gd name="connsiteY139" fmla="*/ 613763 h 6858000"/>
              <a:gd name="connsiteX140" fmla="*/ 128338 w 1508539"/>
              <a:gd name="connsiteY140" fmla="*/ 598582 h 6858000"/>
              <a:gd name="connsiteX141" fmla="*/ 128019 w 1508539"/>
              <a:gd name="connsiteY141" fmla="*/ 576846 h 6858000"/>
              <a:gd name="connsiteX142" fmla="*/ 107645 w 1508539"/>
              <a:gd name="connsiteY142" fmla="*/ 530055 h 6858000"/>
              <a:gd name="connsiteX143" fmla="*/ 106893 w 1508539"/>
              <a:gd name="connsiteY143" fmla="*/ 465389 h 6858000"/>
              <a:gd name="connsiteX144" fmla="*/ 89816 w 1508539"/>
              <a:gd name="connsiteY144" fmla="*/ 424699 h 6858000"/>
              <a:gd name="connsiteX145" fmla="*/ 90191 w 1508539"/>
              <a:gd name="connsiteY145" fmla="*/ 404917 h 6858000"/>
              <a:gd name="connsiteX146" fmla="*/ 70148 w 1508539"/>
              <a:gd name="connsiteY146" fmla="*/ 367211 h 6858000"/>
              <a:gd name="connsiteX147" fmla="*/ 36452 w 1508539"/>
              <a:gd name="connsiteY147" fmla="*/ 268519 h 6858000"/>
              <a:gd name="connsiteX148" fmla="*/ 23935 w 1508539"/>
              <a:gd name="connsiteY148" fmla="*/ 160886 h 6858000"/>
              <a:gd name="connsiteX149" fmla="*/ 19312 w 1508539"/>
              <a:gd name="connsiteY149" fmla="*/ 47336 h 6858000"/>
              <a:gd name="connsiteX150" fmla="*/ 0 w 1508539"/>
              <a:gd name="connsiteY150"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880 w 1508539"/>
              <a:gd name="connsiteY24" fmla="*/ 6384857 h 6858000"/>
              <a:gd name="connsiteX25" fmla="*/ 240591 w 1508539"/>
              <a:gd name="connsiteY25" fmla="*/ 6367510 h 6858000"/>
              <a:gd name="connsiteX26" fmla="*/ 244471 w 1508539"/>
              <a:gd name="connsiteY26" fmla="*/ 6349778 h 6858000"/>
              <a:gd name="connsiteX27" fmla="*/ 246136 w 1508539"/>
              <a:gd name="connsiteY27" fmla="*/ 6348250 h 6858000"/>
              <a:gd name="connsiteX28" fmla="*/ 262170 w 1508539"/>
              <a:gd name="connsiteY28" fmla="*/ 6281972 h 6858000"/>
              <a:gd name="connsiteX29" fmla="*/ 272933 w 1508539"/>
              <a:gd name="connsiteY29" fmla="*/ 6211940 h 6858000"/>
              <a:gd name="connsiteX30" fmla="*/ 314428 w 1508539"/>
              <a:gd name="connsiteY30" fmla="*/ 6113913 h 6858000"/>
              <a:gd name="connsiteX31" fmla="*/ 318721 w 1508539"/>
              <a:gd name="connsiteY31" fmla="*/ 6028119 h 6858000"/>
              <a:gd name="connsiteX32" fmla="*/ 345501 w 1508539"/>
              <a:gd name="connsiteY32" fmla="*/ 5934687 h 6858000"/>
              <a:gd name="connsiteX33" fmla="*/ 379513 w 1508539"/>
              <a:gd name="connsiteY33" fmla="*/ 5765594 h 6858000"/>
              <a:gd name="connsiteX34" fmla="*/ 411349 w 1508539"/>
              <a:gd name="connsiteY34" fmla="*/ 5693685 h 6858000"/>
              <a:gd name="connsiteX35" fmla="*/ 431404 w 1508539"/>
              <a:gd name="connsiteY35" fmla="*/ 5665173 h 6858000"/>
              <a:gd name="connsiteX36" fmla="*/ 465121 w 1508539"/>
              <a:gd name="connsiteY36" fmla="*/ 5563435 h 6858000"/>
              <a:gd name="connsiteX37" fmla="*/ 494626 w 1508539"/>
              <a:gd name="connsiteY37" fmla="*/ 5476393 h 6858000"/>
              <a:gd name="connsiteX38" fmla="*/ 525819 w 1508539"/>
              <a:gd name="connsiteY38" fmla="*/ 5396260 h 6858000"/>
              <a:gd name="connsiteX39" fmla="*/ 541800 w 1508539"/>
              <a:gd name="connsiteY39" fmla="*/ 5330009 h 6858000"/>
              <a:gd name="connsiteX40" fmla="*/ 575293 w 1508539"/>
              <a:gd name="connsiteY40" fmla="*/ 5273739 h 6858000"/>
              <a:gd name="connsiteX41" fmla="*/ 584892 w 1508539"/>
              <a:gd name="connsiteY41" fmla="*/ 5241779 h 6858000"/>
              <a:gd name="connsiteX42" fmla="*/ 596118 w 1508539"/>
              <a:gd name="connsiteY42" fmla="*/ 5225268 h 6858000"/>
              <a:gd name="connsiteX43" fmla="*/ 597138 w 1508539"/>
              <a:gd name="connsiteY43" fmla="*/ 5217684 h 6858000"/>
              <a:gd name="connsiteX44" fmla="*/ 604479 w 1508539"/>
              <a:gd name="connsiteY44" fmla="*/ 5193377 h 6858000"/>
              <a:gd name="connsiteX45" fmla="*/ 607782 w 1508539"/>
              <a:gd name="connsiteY45" fmla="*/ 5179288 h 6858000"/>
              <a:gd name="connsiteX46" fmla="*/ 608766 w 1508539"/>
              <a:gd name="connsiteY46" fmla="*/ 5173621 h 6858000"/>
              <a:gd name="connsiteX47" fmla="*/ 604400 w 1508539"/>
              <a:gd name="connsiteY47" fmla="*/ 5159961 h 6858000"/>
              <a:gd name="connsiteX48" fmla="*/ 611077 w 1508539"/>
              <a:gd name="connsiteY48" fmla="*/ 5144295 h 6858000"/>
              <a:gd name="connsiteX49" fmla="*/ 608010 w 1508539"/>
              <a:gd name="connsiteY49" fmla="*/ 5125185 h 6858000"/>
              <a:gd name="connsiteX50" fmla="*/ 614840 w 1508539"/>
              <a:gd name="connsiteY50" fmla="*/ 5121884 h 6858000"/>
              <a:gd name="connsiteX51" fmla="*/ 621876 w 1508539"/>
              <a:gd name="connsiteY51" fmla="*/ 5067850 h 6858000"/>
              <a:gd name="connsiteX52" fmla="*/ 624607 w 1508539"/>
              <a:gd name="connsiteY52" fmla="*/ 5060861 h 6858000"/>
              <a:gd name="connsiteX53" fmla="*/ 621311 w 1508539"/>
              <a:gd name="connsiteY53" fmla="*/ 5034192 h 6858000"/>
              <a:gd name="connsiteX54" fmla="*/ 622865 w 1508539"/>
              <a:gd name="connsiteY54" fmla="*/ 4993030 h 6858000"/>
              <a:gd name="connsiteX55" fmla="*/ 629774 w 1508539"/>
              <a:gd name="connsiteY55" fmla="*/ 4946844 h 6858000"/>
              <a:gd name="connsiteX56" fmla="*/ 625630 w 1508539"/>
              <a:gd name="connsiteY56" fmla="*/ 4932692 h 6858000"/>
              <a:gd name="connsiteX57" fmla="*/ 641033 w 1508539"/>
              <a:gd name="connsiteY57" fmla="*/ 4858827 h 6858000"/>
              <a:gd name="connsiteX58" fmla="*/ 646936 w 1508539"/>
              <a:gd name="connsiteY58" fmla="*/ 4821170 h 6858000"/>
              <a:gd name="connsiteX59" fmla="*/ 651669 w 1508539"/>
              <a:gd name="connsiteY59" fmla="*/ 4780965 h 6858000"/>
              <a:gd name="connsiteX60" fmla="*/ 652962 w 1508539"/>
              <a:gd name="connsiteY60" fmla="*/ 4750867 h 6858000"/>
              <a:gd name="connsiteX61" fmla="*/ 650769 w 1508539"/>
              <a:gd name="connsiteY61" fmla="*/ 4690749 h 6858000"/>
              <a:gd name="connsiteX62" fmla="*/ 646249 w 1508539"/>
              <a:gd name="connsiteY62" fmla="*/ 4584173 h 6858000"/>
              <a:gd name="connsiteX63" fmla="*/ 641332 w 1508539"/>
              <a:gd name="connsiteY63" fmla="*/ 4444346 h 6858000"/>
              <a:gd name="connsiteX64" fmla="*/ 637897 w 1508539"/>
              <a:gd name="connsiteY64" fmla="*/ 4375228 h 6858000"/>
              <a:gd name="connsiteX65" fmla="*/ 618550 w 1508539"/>
              <a:gd name="connsiteY65" fmla="*/ 4214165 h 6858000"/>
              <a:gd name="connsiteX66" fmla="*/ 622623 w 1508539"/>
              <a:gd name="connsiteY66" fmla="*/ 4090296 h 6858000"/>
              <a:gd name="connsiteX67" fmla="*/ 607879 w 1508539"/>
              <a:gd name="connsiteY67" fmla="*/ 4033999 h 6858000"/>
              <a:gd name="connsiteX68" fmla="*/ 609028 w 1508539"/>
              <a:gd name="connsiteY68" fmla="*/ 4031933 h 6858000"/>
              <a:gd name="connsiteX69" fmla="*/ 607604 w 1508539"/>
              <a:gd name="connsiteY69" fmla="*/ 4013953 h 6858000"/>
              <a:gd name="connsiteX70" fmla="*/ 593899 w 1508539"/>
              <a:gd name="connsiteY70" fmla="*/ 3974753 h 6858000"/>
              <a:gd name="connsiteX71" fmla="*/ 595497 w 1508539"/>
              <a:gd name="connsiteY71" fmla="*/ 3969950 h 6858000"/>
              <a:gd name="connsiteX72" fmla="*/ 588919 w 1508539"/>
              <a:gd name="connsiteY72" fmla="*/ 3933779 h 6858000"/>
              <a:gd name="connsiteX73" fmla="*/ 590250 w 1508539"/>
              <a:gd name="connsiteY73" fmla="*/ 3933093 h 6858000"/>
              <a:gd name="connsiteX74" fmla="*/ 594604 w 1508539"/>
              <a:gd name="connsiteY74" fmla="*/ 3922082 h 6858000"/>
              <a:gd name="connsiteX75" fmla="*/ 599682 w 1508539"/>
              <a:gd name="connsiteY75" fmla="*/ 3901461 h 6858000"/>
              <a:gd name="connsiteX76" fmla="*/ 622276 w 1508539"/>
              <a:gd name="connsiteY76" fmla="*/ 3813873 h 6858000"/>
              <a:gd name="connsiteX77" fmla="*/ 621701 w 1508539"/>
              <a:gd name="connsiteY77" fmla="*/ 3806161 h 6858000"/>
              <a:gd name="connsiteX78" fmla="*/ 622008 w 1508539"/>
              <a:gd name="connsiteY78" fmla="*/ 3805957 h 6858000"/>
              <a:gd name="connsiteX79" fmla="*/ 622035 w 1508539"/>
              <a:gd name="connsiteY79" fmla="*/ 3797724 h 6858000"/>
              <a:gd name="connsiteX80" fmla="*/ 620650 w 1508539"/>
              <a:gd name="connsiteY80" fmla="*/ 3792098 h 6858000"/>
              <a:gd name="connsiteX81" fmla="*/ 619534 w 1508539"/>
              <a:gd name="connsiteY81" fmla="*/ 3777135 h 6858000"/>
              <a:gd name="connsiteX82" fmla="*/ 621267 w 1508539"/>
              <a:gd name="connsiteY82" fmla="*/ 3771656 h 6858000"/>
              <a:gd name="connsiteX83" fmla="*/ 625010 w 1508539"/>
              <a:gd name="connsiteY83" fmla="*/ 3769007 h 6858000"/>
              <a:gd name="connsiteX84" fmla="*/ 624476 w 1508539"/>
              <a:gd name="connsiteY84" fmla="*/ 3767709 h 6858000"/>
              <a:gd name="connsiteX85" fmla="*/ 633172 w 1508539"/>
              <a:gd name="connsiteY85" fmla="*/ 3738082 h 6858000"/>
              <a:gd name="connsiteX86" fmla="*/ 640518 w 1508539"/>
              <a:gd name="connsiteY86" fmla="*/ 3673397 h 6858000"/>
              <a:gd name="connsiteX87" fmla="*/ 639814 w 1508539"/>
              <a:gd name="connsiteY87" fmla="*/ 3637109 h 6858000"/>
              <a:gd name="connsiteX88" fmla="*/ 643257 w 1508539"/>
              <a:gd name="connsiteY88" fmla="*/ 3536883 h 6858000"/>
              <a:gd name="connsiteX89" fmla="*/ 650795 w 1508539"/>
              <a:gd name="connsiteY89" fmla="*/ 3435652 h 6858000"/>
              <a:gd name="connsiteX90" fmla="*/ 652466 w 1508539"/>
              <a:gd name="connsiteY90" fmla="*/ 3307769 h 6858000"/>
              <a:gd name="connsiteX91" fmla="*/ 670029 w 1508539"/>
              <a:gd name="connsiteY91" fmla="*/ 3250522 h 6858000"/>
              <a:gd name="connsiteX92" fmla="*/ 670454 w 1508539"/>
              <a:gd name="connsiteY92" fmla="*/ 3229163 h 6858000"/>
              <a:gd name="connsiteX93" fmla="*/ 672277 w 1508539"/>
              <a:gd name="connsiteY93" fmla="*/ 3217217 h 6858000"/>
              <a:gd name="connsiteX94" fmla="*/ 659112 w 1508539"/>
              <a:gd name="connsiteY94" fmla="*/ 3183755 h 6858000"/>
              <a:gd name="connsiteX95" fmla="*/ 659613 w 1508539"/>
              <a:gd name="connsiteY95" fmla="*/ 3178642 h 6858000"/>
              <a:gd name="connsiteX96" fmla="*/ 647213 w 1508539"/>
              <a:gd name="connsiteY96" fmla="*/ 3158586 h 6858000"/>
              <a:gd name="connsiteX97" fmla="*/ 632398 w 1508539"/>
              <a:gd name="connsiteY97" fmla="*/ 3129034 h 6858000"/>
              <a:gd name="connsiteX98" fmla="*/ 633063 w 1508539"/>
              <a:gd name="connsiteY98" fmla="*/ 3126682 h 6858000"/>
              <a:gd name="connsiteX99" fmla="*/ 623931 w 1508539"/>
              <a:gd name="connsiteY99" fmla="*/ 3114519 h 6858000"/>
              <a:gd name="connsiteX100" fmla="*/ 610540 w 1508539"/>
              <a:gd name="connsiteY100" fmla="*/ 3106272 h 6858000"/>
              <a:gd name="connsiteX101" fmla="*/ 583270 w 1508539"/>
              <a:gd name="connsiteY101" fmla="*/ 2958185 h 6858000"/>
              <a:gd name="connsiteX102" fmla="*/ 525884 w 1508539"/>
              <a:gd name="connsiteY102" fmla="*/ 2762989 h 6858000"/>
              <a:gd name="connsiteX103" fmla="*/ 474802 w 1508539"/>
              <a:gd name="connsiteY103" fmla="*/ 2554718 h 6858000"/>
              <a:gd name="connsiteX104" fmla="*/ 454896 w 1508539"/>
              <a:gd name="connsiteY104" fmla="*/ 2485734 h 6858000"/>
              <a:gd name="connsiteX105" fmla="*/ 445619 w 1508539"/>
              <a:gd name="connsiteY105" fmla="*/ 2447068 h 6858000"/>
              <a:gd name="connsiteX106" fmla="*/ 432580 w 1508539"/>
              <a:gd name="connsiteY106" fmla="*/ 2425819 h 6858000"/>
              <a:gd name="connsiteX107" fmla="*/ 438579 w 1508539"/>
              <a:gd name="connsiteY107" fmla="*/ 2402874 h 6858000"/>
              <a:gd name="connsiteX108" fmla="*/ 441191 w 1508539"/>
              <a:gd name="connsiteY108" fmla="*/ 2381443 h 6858000"/>
              <a:gd name="connsiteX109" fmla="*/ 417520 w 1508539"/>
              <a:gd name="connsiteY109" fmla="*/ 2261920 h 6858000"/>
              <a:gd name="connsiteX110" fmla="*/ 407407 w 1508539"/>
              <a:gd name="connsiteY110" fmla="*/ 2195378 h 6858000"/>
              <a:gd name="connsiteX111" fmla="*/ 391624 w 1508539"/>
              <a:gd name="connsiteY111" fmla="*/ 2155135 h 6858000"/>
              <a:gd name="connsiteX112" fmla="*/ 389082 w 1508539"/>
              <a:gd name="connsiteY112" fmla="*/ 2118008 h 6858000"/>
              <a:gd name="connsiteX113" fmla="*/ 390075 w 1508539"/>
              <a:gd name="connsiteY113" fmla="*/ 2050531 h 6858000"/>
              <a:gd name="connsiteX114" fmla="*/ 381881 w 1508539"/>
              <a:gd name="connsiteY114" fmla="*/ 1963269 h 6858000"/>
              <a:gd name="connsiteX115" fmla="*/ 363059 w 1508539"/>
              <a:gd name="connsiteY115" fmla="*/ 1906352 h 6858000"/>
              <a:gd name="connsiteX116" fmla="*/ 339616 w 1508539"/>
              <a:gd name="connsiteY116" fmla="*/ 1861531 h 6858000"/>
              <a:gd name="connsiteX117" fmla="*/ 293415 w 1508539"/>
              <a:gd name="connsiteY117" fmla="*/ 1732919 h 6858000"/>
              <a:gd name="connsiteX118" fmla="*/ 265726 w 1508539"/>
              <a:gd name="connsiteY118" fmla="*/ 1663540 h 6858000"/>
              <a:gd name="connsiteX119" fmla="*/ 264852 w 1508539"/>
              <a:gd name="connsiteY119" fmla="*/ 1615777 h 6858000"/>
              <a:gd name="connsiteX120" fmla="*/ 245647 w 1508539"/>
              <a:gd name="connsiteY120" fmla="*/ 1563678 h 6858000"/>
              <a:gd name="connsiteX121" fmla="*/ 258727 w 1508539"/>
              <a:gd name="connsiteY121" fmla="*/ 1519474 h 6858000"/>
              <a:gd name="connsiteX122" fmla="*/ 251469 w 1508539"/>
              <a:gd name="connsiteY122" fmla="*/ 1477995 h 6858000"/>
              <a:gd name="connsiteX123" fmla="*/ 237554 w 1508539"/>
              <a:gd name="connsiteY123" fmla="*/ 1373769 h 6858000"/>
              <a:gd name="connsiteX124" fmla="*/ 245861 w 1508539"/>
              <a:gd name="connsiteY124" fmla="*/ 1307086 h 6858000"/>
              <a:gd name="connsiteX125" fmla="*/ 247049 w 1508539"/>
              <a:gd name="connsiteY125" fmla="*/ 1189033 h 6858000"/>
              <a:gd name="connsiteX126" fmla="*/ 251734 w 1508539"/>
              <a:gd name="connsiteY126" fmla="*/ 1168288 h 6858000"/>
              <a:gd name="connsiteX127" fmla="*/ 244016 w 1508539"/>
              <a:gd name="connsiteY127" fmla="*/ 1142577 h 6858000"/>
              <a:gd name="connsiteX128" fmla="*/ 233322 w 1508539"/>
              <a:gd name="connsiteY128" fmla="*/ 1088484 h 6858000"/>
              <a:gd name="connsiteX129" fmla="*/ 222058 w 1508539"/>
              <a:gd name="connsiteY129" fmla="*/ 1016103 h 6858000"/>
              <a:gd name="connsiteX130" fmla="*/ 223514 w 1508539"/>
              <a:gd name="connsiteY130" fmla="*/ 932283 h 6858000"/>
              <a:gd name="connsiteX131" fmla="*/ 225750 w 1508539"/>
              <a:gd name="connsiteY131" fmla="*/ 915925 h 6858000"/>
              <a:gd name="connsiteX132" fmla="*/ 218379 w 1508539"/>
              <a:gd name="connsiteY132" fmla="*/ 896999 h 6858000"/>
              <a:gd name="connsiteX133" fmla="*/ 187787 w 1508539"/>
              <a:gd name="connsiteY133" fmla="*/ 821517 h 6858000"/>
              <a:gd name="connsiteX134" fmla="*/ 166737 w 1508539"/>
              <a:gd name="connsiteY134" fmla="*/ 751353 h 6858000"/>
              <a:gd name="connsiteX135" fmla="*/ 166295 w 1508539"/>
              <a:gd name="connsiteY135" fmla="*/ 721230 h 6858000"/>
              <a:gd name="connsiteX136" fmla="*/ 151966 w 1508539"/>
              <a:gd name="connsiteY136" fmla="*/ 681659 h 6858000"/>
              <a:gd name="connsiteX137" fmla="*/ 137385 w 1508539"/>
              <a:gd name="connsiteY137" fmla="*/ 635218 h 6858000"/>
              <a:gd name="connsiteX138" fmla="*/ 142396 w 1508539"/>
              <a:gd name="connsiteY138" fmla="*/ 613763 h 6858000"/>
              <a:gd name="connsiteX139" fmla="*/ 128338 w 1508539"/>
              <a:gd name="connsiteY139" fmla="*/ 598582 h 6858000"/>
              <a:gd name="connsiteX140" fmla="*/ 128019 w 1508539"/>
              <a:gd name="connsiteY140" fmla="*/ 576846 h 6858000"/>
              <a:gd name="connsiteX141" fmla="*/ 107645 w 1508539"/>
              <a:gd name="connsiteY141" fmla="*/ 530055 h 6858000"/>
              <a:gd name="connsiteX142" fmla="*/ 106893 w 1508539"/>
              <a:gd name="connsiteY142" fmla="*/ 465389 h 6858000"/>
              <a:gd name="connsiteX143" fmla="*/ 89816 w 1508539"/>
              <a:gd name="connsiteY143" fmla="*/ 424699 h 6858000"/>
              <a:gd name="connsiteX144" fmla="*/ 90191 w 1508539"/>
              <a:gd name="connsiteY144" fmla="*/ 404917 h 6858000"/>
              <a:gd name="connsiteX145" fmla="*/ 70148 w 1508539"/>
              <a:gd name="connsiteY145" fmla="*/ 367211 h 6858000"/>
              <a:gd name="connsiteX146" fmla="*/ 36452 w 1508539"/>
              <a:gd name="connsiteY146" fmla="*/ 268519 h 6858000"/>
              <a:gd name="connsiteX147" fmla="*/ 23935 w 1508539"/>
              <a:gd name="connsiteY147" fmla="*/ 160886 h 6858000"/>
              <a:gd name="connsiteX148" fmla="*/ 19312 w 1508539"/>
              <a:gd name="connsiteY148" fmla="*/ 47336 h 6858000"/>
              <a:gd name="connsiteX149" fmla="*/ 0 w 1508539"/>
              <a:gd name="connsiteY149"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139560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880 w 1508539"/>
              <a:gd name="connsiteY24" fmla="*/ 6384857 h 6858000"/>
              <a:gd name="connsiteX25" fmla="*/ 240591 w 1508539"/>
              <a:gd name="connsiteY25" fmla="*/ 6367510 h 6858000"/>
              <a:gd name="connsiteX26" fmla="*/ 244471 w 1508539"/>
              <a:gd name="connsiteY26" fmla="*/ 6349778 h 6858000"/>
              <a:gd name="connsiteX27" fmla="*/ 246136 w 1508539"/>
              <a:gd name="connsiteY27" fmla="*/ 6348250 h 6858000"/>
              <a:gd name="connsiteX28" fmla="*/ 262170 w 1508539"/>
              <a:gd name="connsiteY28" fmla="*/ 6281972 h 6858000"/>
              <a:gd name="connsiteX29" fmla="*/ 272933 w 1508539"/>
              <a:gd name="connsiteY29" fmla="*/ 6211940 h 6858000"/>
              <a:gd name="connsiteX30" fmla="*/ 314428 w 1508539"/>
              <a:gd name="connsiteY30" fmla="*/ 6113913 h 6858000"/>
              <a:gd name="connsiteX31" fmla="*/ 318721 w 1508539"/>
              <a:gd name="connsiteY31" fmla="*/ 6028119 h 6858000"/>
              <a:gd name="connsiteX32" fmla="*/ 345501 w 1508539"/>
              <a:gd name="connsiteY32" fmla="*/ 5934687 h 6858000"/>
              <a:gd name="connsiteX33" fmla="*/ 379513 w 1508539"/>
              <a:gd name="connsiteY33" fmla="*/ 5765594 h 6858000"/>
              <a:gd name="connsiteX34" fmla="*/ 411349 w 1508539"/>
              <a:gd name="connsiteY34" fmla="*/ 5693685 h 6858000"/>
              <a:gd name="connsiteX35" fmla="*/ 431404 w 1508539"/>
              <a:gd name="connsiteY35" fmla="*/ 5665173 h 6858000"/>
              <a:gd name="connsiteX36" fmla="*/ 465121 w 1508539"/>
              <a:gd name="connsiteY36" fmla="*/ 5563435 h 6858000"/>
              <a:gd name="connsiteX37" fmla="*/ 494626 w 1508539"/>
              <a:gd name="connsiteY37" fmla="*/ 5476393 h 6858000"/>
              <a:gd name="connsiteX38" fmla="*/ 525819 w 1508539"/>
              <a:gd name="connsiteY38" fmla="*/ 5396260 h 6858000"/>
              <a:gd name="connsiteX39" fmla="*/ 541800 w 1508539"/>
              <a:gd name="connsiteY39" fmla="*/ 5330009 h 6858000"/>
              <a:gd name="connsiteX40" fmla="*/ 575293 w 1508539"/>
              <a:gd name="connsiteY40" fmla="*/ 5273739 h 6858000"/>
              <a:gd name="connsiteX41" fmla="*/ 584892 w 1508539"/>
              <a:gd name="connsiteY41" fmla="*/ 5241779 h 6858000"/>
              <a:gd name="connsiteX42" fmla="*/ 596118 w 1508539"/>
              <a:gd name="connsiteY42" fmla="*/ 5225268 h 6858000"/>
              <a:gd name="connsiteX43" fmla="*/ 597138 w 1508539"/>
              <a:gd name="connsiteY43" fmla="*/ 5217684 h 6858000"/>
              <a:gd name="connsiteX44" fmla="*/ 604479 w 1508539"/>
              <a:gd name="connsiteY44" fmla="*/ 5193377 h 6858000"/>
              <a:gd name="connsiteX45" fmla="*/ 607782 w 1508539"/>
              <a:gd name="connsiteY45" fmla="*/ 5179288 h 6858000"/>
              <a:gd name="connsiteX46" fmla="*/ 608766 w 1508539"/>
              <a:gd name="connsiteY46" fmla="*/ 5173621 h 6858000"/>
              <a:gd name="connsiteX47" fmla="*/ 604400 w 1508539"/>
              <a:gd name="connsiteY47" fmla="*/ 5159961 h 6858000"/>
              <a:gd name="connsiteX48" fmla="*/ 611077 w 1508539"/>
              <a:gd name="connsiteY48" fmla="*/ 5144295 h 6858000"/>
              <a:gd name="connsiteX49" fmla="*/ 608010 w 1508539"/>
              <a:gd name="connsiteY49" fmla="*/ 5125185 h 6858000"/>
              <a:gd name="connsiteX50" fmla="*/ 614840 w 1508539"/>
              <a:gd name="connsiteY50" fmla="*/ 5121884 h 6858000"/>
              <a:gd name="connsiteX51" fmla="*/ 621876 w 1508539"/>
              <a:gd name="connsiteY51" fmla="*/ 5067850 h 6858000"/>
              <a:gd name="connsiteX52" fmla="*/ 624607 w 1508539"/>
              <a:gd name="connsiteY52" fmla="*/ 5060861 h 6858000"/>
              <a:gd name="connsiteX53" fmla="*/ 621311 w 1508539"/>
              <a:gd name="connsiteY53" fmla="*/ 5034192 h 6858000"/>
              <a:gd name="connsiteX54" fmla="*/ 622865 w 1508539"/>
              <a:gd name="connsiteY54" fmla="*/ 4993030 h 6858000"/>
              <a:gd name="connsiteX55" fmla="*/ 629774 w 1508539"/>
              <a:gd name="connsiteY55" fmla="*/ 4946844 h 6858000"/>
              <a:gd name="connsiteX56" fmla="*/ 625630 w 1508539"/>
              <a:gd name="connsiteY56" fmla="*/ 4932692 h 6858000"/>
              <a:gd name="connsiteX57" fmla="*/ 641033 w 1508539"/>
              <a:gd name="connsiteY57" fmla="*/ 4858827 h 6858000"/>
              <a:gd name="connsiteX58" fmla="*/ 646936 w 1508539"/>
              <a:gd name="connsiteY58" fmla="*/ 4821170 h 6858000"/>
              <a:gd name="connsiteX59" fmla="*/ 651669 w 1508539"/>
              <a:gd name="connsiteY59" fmla="*/ 4780965 h 6858000"/>
              <a:gd name="connsiteX60" fmla="*/ 652962 w 1508539"/>
              <a:gd name="connsiteY60" fmla="*/ 4750867 h 6858000"/>
              <a:gd name="connsiteX61" fmla="*/ 650769 w 1508539"/>
              <a:gd name="connsiteY61" fmla="*/ 4690749 h 6858000"/>
              <a:gd name="connsiteX62" fmla="*/ 646249 w 1508539"/>
              <a:gd name="connsiteY62" fmla="*/ 4584173 h 6858000"/>
              <a:gd name="connsiteX63" fmla="*/ 641332 w 1508539"/>
              <a:gd name="connsiteY63" fmla="*/ 4444346 h 6858000"/>
              <a:gd name="connsiteX64" fmla="*/ 637897 w 1508539"/>
              <a:gd name="connsiteY64" fmla="*/ 4375228 h 6858000"/>
              <a:gd name="connsiteX65" fmla="*/ 618550 w 1508539"/>
              <a:gd name="connsiteY65" fmla="*/ 4214165 h 6858000"/>
              <a:gd name="connsiteX66" fmla="*/ 622623 w 1508539"/>
              <a:gd name="connsiteY66" fmla="*/ 4090296 h 6858000"/>
              <a:gd name="connsiteX67" fmla="*/ 607879 w 1508539"/>
              <a:gd name="connsiteY67" fmla="*/ 4033999 h 6858000"/>
              <a:gd name="connsiteX68" fmla="*/ 609028 w 1508539"/>
              <a:gd name="connsiteY68" fmla="*/ 4031933 h 6858000"/>
              <a:gd name="connsiteX69" fmla="*/ 607604 w 1508539"/>
              <a:gd name="connsiteY69" fmla="*/ 4013953 h 6858000"/>
              <a:gd name="connsiteX70" fmla="*/ 593899 w 1508539"/>
              <a:gd name="connsiteY70" fmla="*/ 3974753 h 6858000"/>
              <a:gd name="connsiteX71" fmla="*/ 595497 w 1508539"/>
              <a:gd name="connsiteY71" fmla="*/ 3969950 h 6858000"/>
              <a:gd name="connsiteX72" fmla="*/ 588919 w 1508539"/>
              <a:gd name="connsiteY72" fmla="*/ 3933779 h 6858000"/>
              <a:gd name="connsiteX73" fmla="*/ 590250 w 1508539"/>
              <a:gd name="connsiteY73" fmla="*/ 3933093 h 6858000"/>
              <a:gd name="connsiteX74" fmla="*/ 594604 w 1508539"/>
              <a:gd name="connsiteY74" fmla="*/ 3922082 h 6858000"/>
              <a:gd name="connsiteX75" fmla="*/ 599682 w 1508539"/>
              <a:gd name="connsiteY75" fmla="*/ 3901461 h 6858000"/>
              <a:gd name="connsiteX76" fmla="*/ 622276 w 1508539"/>
              <a:gd name="connsiteY76" fmla="*/ 3813873 h 6858000"/>
              <a:gd name="connsiteX77" fmla="*/ 621701 w 1508539"/>
              <a:gd name="connsiteY77" fmla="*/ 3806161 h 6858000"/>
              <a:gd name="connsiteX78" fmla="*/ 622008 w 1508539"/>
              <a:gd name="connsiteY78" fmla="*/ 3805957 h 6858000"/>
              <a:gd name="connsiteX79" fmla="*/ 622035 w 1508539"/>
              <a:gd name="connsiteY79" fmla="*/ 3797724 h 6858000"/>
              <a:gd name="connsiteX80" fmla="*/ 620650 w 1508539"/>
              <a:gd name="connsiteY80" fmla="*/ 3792098 h 6858000"/>
              <a:gd name="connsiteX81" fmla="*/ 619534 w 1508539"/>
              <a:gd name="connsiteY81" fmla="*/ 3777135 h 6858000"/>
              <a:gd name="connsiteX82" fmla="*/ 621267 w 1508539"/>
              <a:gd name="connsiteY82" fmla="*/ 3771656 h 6858000"/>
              <a:gd name="connsiteX83" fmla="*/ 625010 w 1508539"/>
              <a:gd name="connsiteY83" fmla="*/ 3769007 h 6858000"/>
              <a:gd name="connsiteX84" fmla="*/ 624476 w 1508539"/>
              <a:gd name="connsiteY84" fmla="*/ 3767709 h 6858000"/>
              <a:gd name="connsiteX85" fmla="*/ 633172 w 1508539"/>
              <a:gd name="connsiteY85" fmla="*/ 3738082 h 6858000"/>
              <a:gd name="connsiteX86" fmla="*/ 640518 w 1508539"/>
              <a:gd name="connsiteY86" fmla="*/ 3673397 h 6858000"/>
              <a:gd name="connsiteX87" fmla="*/ 639814 w 1508539"/>
              <a:gd name="connsiteY87" fmla="*/ 3637109 h 6858000"/>
              <a:gd name="connsiteX88" fmla="*/ 643257 w 1508539"/>
              <a:gd name="connsiteY88" fmla="*/ 3536883 h 6858000"/>
              <a:gd name="connsiteX89" fmla="*/ 650795 w 1508539"/>
              <a:gd name="connsiteY89" fmla="*/ 3435652 h 6858000"/>
              <a:gd name="connsiteX90" fmla="*/ 652466 w 1508539"/>
              <a:gd name="connsiteY90" fmla="*/ 3307769 h 6858000"/>
              <a:gd name="connsiteX91" fmla="*/ 670029 w 1508539"/>
              <a:gd name="connsiteY91" fmla="*/ 3250522 h 6858000"/>
              <a:gd name="connsiteX92" fmla="*/ 670454 w 1508539"/>
              <a:gd name="connsiteY92" fmla="*/ 3229163 h 6858000"/>
              <a:gd name="connsiteX93" fmla="*/ 672277 w 1508539"/>
              <a:gd name="connsiteY93" fmla="*/ 3217217 h 6858000"/>
              <a:gd name="connsiteX94" fmla="*/ 659112 w 1508539"/>
              <a:gd name="connsiteY94" fmla="*/ 3183755 h 6858000"/>
              <a:gd name="connsiteX95" fmla="*/ 659613 w 1508539"/>
              <a:gd name="connsiteY95" fmla="*/ 3178642 h 6858000"/>
              <a:gd name="connsiteX96" fmla="*/ 647213 w 1508539"/>
              <a:gd name="connsiteY96" fmla="*/ 3158586 h 6858000"/>
              <a:gd name="connsiteX97" fmla="*/ 632398 w 1508539"/>
              <a:gd name="connsiteY97" fmla="*/ 3129034 h 6858000"/>
              <a:gd name="connsiteX98" fmla="*/ 633063 w 1508539"/>
              <a:gd name="connsiteY98" fmla="*/ 3126682 h 6858000"/>
              <a:gd name="connsiteX99" fmla="*/ 623931 w 1508539"/>
              <a:gd name="connsiteY99" fmla="*/ 3114519 h 6858000"/>
              <a:gd name="connsiteX100" fmla="*/ 610540 w 1508539"/>
              <a:gd name="connsiteY100" fmla="*/ 3106272 h 6858000"/>
              <a:gd name="connsiteX101" fmla="*/ 583270 w 1508539"/>
              <a:gd name="connsiteY101" fmla="*/ 2958185 h 6858000"/>
              <a:gd name="connsiteX102" fmla="*/ 525884 w 1508539"/>
              <a:gd name="connsiteY102" fmla="*/ 2762989 h 6858000"/>
              <a:gd name="connsiteX103" fmla="*/ 474802 w 1508539"/>
              <a:gd name="connsiteY103" fmla="*/ 2554718 h 6858000"/>
              <a:gd name="connsiteX104" fmla="*/ 454896 w 1508539"/>
              <a:gd name="connsiteY104" fmla="*/ 2485734 h 6858000"/>
              <a:gd name="connsiteX105" fmla="*/ 445619 w 1508539"/>
              <a:gd name="connsiteY105" fmla="*/ 2447068 h 6858000"/>
              <a:gd name="connsiteX106" fmla="*/ 432580 w 1508539"/>
              <a:gd name="connsiteY106" fmla="*/ 2425819 h 6858000"/>
              <a:gd name="connsiteX107" fmla="*/ 438579 w 1508539"/>
              <a:gd name="connsiteY107" fmla="*/ 2402874 h 6858000"/>
              <a:gd name="connsiteX108" fmla="*/ 441191 w 1508539"/>
              <a:gd name="connsiteY108" fmla="*/ 2381443 h 6858000"/>
              <a:gd name="connsiteX109" fmla="*/ 417520 w 1508539"/>
              <a:gd name="connsiteY109" fmla="*/ 2261920 h 6858000"/>
              <a:gd name="connsiteX110" fmla="*/ 407407 w 1508539"/>
              <a:gd name="connsiteY110" fmla="*/ 2195378 h 6858000"/>
              <a:gd name="connsiteX111" fmla="*/ 391624 w 1508539"/>
              <a:gd name="connsiteY111" fmla="*/ 2155135 h 6858000"/>
              <a:gd name="connsiteX112" fmla="*/ 389082 w 1508539"/>
              <a:gd name="connsiteY112" fmla="*/ 2118008 h 6858000"/>
              <a:gd name="connsiteX113" fmla="*/ 390075 w 1508539"/>
              <a:gd name="connsiteY113" fmla="*/ 2050531 h 6858000"/>
              <a:gd name="connsiteX114" fmla="*/ 381881 w 1508539"/>
              <a:gd name="connsiteY114" fmla="*/ 1963269 h 6858000"/>
              <a:gd name="connsiteX115" fmla="*/ 363059 w 1508539"/>
              <a:gd name="connsiteY115" fmla="*/ 1906352 h 6858000"/>
              <a:gd name="connsiteX116" fmla="*/ 339616 w 1508539"/>
              <a:gd name="connsiteY116" fmla="*/ 1861531 h 6858000"/>
              <a:gd name="connsiteX117" fmla="*/ 293415 w 1508539"/>
              <a:gd name="connsiteY117" fmla="*/ 1732919 h 6858000"/>
              <a:gd name="connsiteX118" fmla="*/ 265726 w 1508539"/>
              <a:gd name="connsiteY118" fmla="*/ 1663540 h 6858000"/>
              <a:gd name="connsiteX119" fmla="*/ 264852 w 1508539"/>
              <a:gd name="connsiteY119" fmla="*/ 1615777 h 6858000"/>
              <a:gd name="connsiteX120" fmla="*/ 245647 w 1508539"/>
              <a:gd name="connsiteY120" fmla="*/ 1563678 h 6858000"/>
              <a:gd name="connsiteX121" fmla="*/ 258727 w 1508539"/>
              <a:gd name="connsiteY121" fmla="*/ 1519474 h 6858000"/>
              <a:gd name="connsiteX122" fmla="*/ 251469 w 1508539"/>
              <a:gd name="connsiteY122" fmla="*/ 1477995 h 6858000"/>
              <a:gd name="connsiteX123" fmla="*/ 237554 w 1508539"/>
              <a:gd name="connsiteY123" fmla="*/ 1373769 h 6858000"/>
              <a:gd name="connsiteX124" fmla="*/ 245861 w 1508539"/>
              <a:gd name="connsiteY124" fmla="*/ 1307086 h 6858000"/>
              <a:gd name="connsiteX125" fmla="*/ 247049 w 1508539"/>
              <a:gd name="connsiteY125" fmla="*/ 1189033 h 6858000"/>
              <a:gd name="connsiteX126" fmla="*/ 251734 w 1508539"/>
              <a:gd name="connsiteY126" fmla="*/ 1168288 h 6858000"/>
              <a:gd name="connsiteX127" fmla="*/ 244016 w 1508539"/>
              <a:gd name="connsiteY127" fmla="*/ 1142577 h 6858000"/>
              <a:gd name="connsiteX128" fmla="*/ 233322 w 1508539"/>
              <a:gd name="connsiteY128" fmla="*/ 1088484 h 6858000"/>
              <a:gd name="connsiteX129" fmla="*/ 222058 w 1508539"/>
              <a:gd name="connsiteY129" fmla="*/ 1016103 h 6858000"/>
              <a:gd name="connsiteX130" fmla="*/ 223514 w 1508539"/>
              <a:gd name="connsiteY130" fmla="*/ 932283 h 6858000"/>
              <a:gd name="connsiteX131" fmla="*/ 225750 w 1508539"/>
              <a:gd name="connsiteY131" fmla="*/ 915925 h 6858000"/>
              <a:gd name="connsiteX132" fmla="*/ 218379 w 1508539"/>
              <a:gd name="connsiteY132" fmla="*/ 896999 h 6858000"/>
              <a:gd name="connsiteX133" fmla="*/ 187787 w 1508539"/>
              <a:gd name="connsiteY133" fmla="*/ 821517 h 6858000"/>
              <a:gd name="connsiteX134" fmla="*/ 166737 w 1508539"/>
              <a:gd name="connsiteY134" fmla="*/ 751353 h 6858000"/>
              <a:gd name="connsiteX135" fmla="*/ 166295 w 1508539"/>
              <a:gd name="connsiteY135" fmla="*/ 721230 h 6858000"/>
              <a:gd name="connsiteX136" fmla="*/ 151966 w 1508539"/>
              <a:gd name="connsiteY136" fmla="*/ 681659 h 6858000"/>
              <a:gd name="connsiteX137" fmla="*/ 137385 w 1508539"/>
              <a:gd name="connsiteY137" fmla="*/ 635218 h 6858000"/>
              <a:gd name="connsiteX138" fmla="*/ 142396 w 1508539"/>
              <a:gd name="connsiteY138" fmla="*/ 613763 h 6858000"/>
              <a:gd name="connsiteX139" fmla="*/ 128338 w 1508539"/>
              <a:gd name="connsiteY139" fmla="*/ 598582 h 6858000"/>
              <a:gd name="connsiteX140" fmla="*/ 128019 w 1508539"/>
              <a:gd name="connsiteY140" fmla="*/ 576846 h 6858000"/>
              <a:gd name="connsiteX141" fmla="*/ 107645 w 1508539"/>
              <a:gd name="connsiteY141" fmla="*/ 530055 h 6858000"/>
              <a:gd name="connsiteX142" fmla="*/ 106893 w 1508539"/>
              <a:gd name="connsiteY142" fmla="*/ 465389 h 6858000"/>
              <a:gd name="connsiteX143" fmla="*/ 89816 w 1508539"/>
              <a:gd name="connsiteY143" fmla="*/ 424699 h 6858000"/>
              <a:gd name="connsiteX144" fmla="*/ 90191 w 1508539"/>
              <a:gd name="connsiteY144" fmla="*/ 404917 h 6858000"/>
              <a:gd name="connsiteX145" fmla="*/ 70148 w 1508539"/>
              <a:gd name="connsiteY145" fmla="*/ 367211 h 6858000"/>
              <a:gd name="connsiteX146" fmla="*/ 36452 w 1508539"/>
              <a:gd name="connsiteY146" fmla="*/ 268519 h 6858000"/>
              <a:gd name="connsiteX147" fmla="*/ 23935 w 1508539"/>
              <a:gd name="connsiteY147" fmla="*/ 160886 h 6858000"/>
              <a:gd name="connsiteX148" fmla="*/ 19312 w 1508539"/>
              <a:gd name="connsiteY148" fmla="*/ 47336 h 6858000"/>
              <a:gd name="connsiteX149" fmla="*/ 0 w 1508539"/>
              <a:gd name="connsiteY14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69364 w 1508539"/>
              <a:gd name="connsiteY4" fmla="*/ 6809549 h 6858000"/>
              <a:gd name="connsiteX5" fmla="*/ 101575 w 1508539"/>
              <a:gd name="connsiteY5" fmla="*/ 6715115 h 6858000"/>
              <a:gd name="connsiteX6" fmla="*/ 111426 w 1508539"/>
              <a:gd name="connsiteY6" fmla="*/ 6680170 h 6858000"/>
              <a:gd name="connsiteX7" fmla="*/ 136976 w 1508539"/>
              <a:gd name="connsiteY7" fmla="*/ 6621207 h 6858000"/>
              <a:gd name="connsiteX8" fmla="*/ 153633 w 1508539"/>
              <a:gd name="connsiteY8" fmla="*/ 6596265 h 6858000"/>
              <a:gd name="connsiteX9" fmla="*/ 153512 w 1508539"/>
              <a:gd name="connsiteY9" fmla="*/ 6594818 h 6858000"/>
              <a:gd name="connsiteX10" fmla="*/ 157757 w 1508539"/>
              <a:gd name="connsiteY10" fmla="*/ 6593735 h 6858000"/>
              <a:gd name="connsiteX11" fmla="*/ 160954 w 1508539"/>
              <a:gd name="connsiteY11" fmla="*/ 6589172 h 6858000"/>
              <a:gd name="connsiteX12" fmla="*/ 164248 w 1508539"/>
              <a:gd name="connsiteY12" fmla="*/ 6574442 h 6858000"/>
              <a:gd name="connsiteX13" fmla="*/ 164588 w 1508539"/>
              <a:gd name="connsiteY13" fmla="*/ 6568530 h 6858000"/>
              <a:gd name="connsiteX14" fmla="*/ 166997 w 1508539"/>
              <a:gd name="connsiteY14" fmla="*/ 6560674 h 6858000"/>
              <a:gd name="connsiteX15" fmla="*/ 167342 w 1508539"/>
              <a:gd name="connsiteY15" fmla="*/ 6560598 h 6858000"/>
              <a:gd name="connsiteX16" fmla="*/ 169039 w 1508539"/>
              <a:gd name="connsiteY16" fmla="*/ 6553006 h 6858000"/>
              <a:gd name="connsiteX17" fmla="*/ 173735 w 1508539"/>
              <a:gd name="connsiteY17" fmla="*/ 6514360 h 6858000"/>
              <a:gd name="connsiteX18" fmla="*/ 215389 w 1508539"/>
              <a:gd name="connsiteY18" fmla="*/ 6478062 h 6858000"/>
              <a:gd name="connsiteX19" fmla="*/ 226078 w 1508539"/>
              <a:gd name="connsiteY19" fmla="*/ 6460325 h 6858000"/>
              <a:gd name="connsiteX20" fmla="*/ 233311 w 1508539"/>
              <a:gd name="connsiteY20" fmla="*/ 6451488 h 6858000"/>
              <a:gd name="connsiteX21" fmla="*/ 234746 w 1508539"/>
              <a:gd name="connsiteY21" fmla="*/ 6451348 h 6858000"/>
              <a:gd name="connsiteX22" fmla="*/ 239104 w 1508539"/>
              <a:gd name="connsiteY22" fmla="*/ 6414240 h 6858000"/>
              <a:gd name="connsiteX23" fmla="*/ 241880 w 1508539"/>
              <a:gd name="connsiteY23" fmla="*/ 6384857 h 6858000"/>
              <a:gd name="connsiteX24" fmla="*/ 240591 w 1508539"/>
              <a:gd name="connsiteY24" fmla="*/ 6367510 h 6858000"/>
              <a:gd name="connsiteX25" fmla="*/ 244471 w 1508539"/>
              <a:gd name="connsiteY25" fmla="*/ 6349778 h 6858000"/>
              <a:gd name="connsiteX26" fmla="*/ 246136 w 1508539"/>
              <a:gd name="connsiteY26" fmla="*/ 6348250 h 6858000"/>
              <a:gd name="connsiteX27" fmla="*/ 262170 w 1508539"/>
              <a:gd name="connsiteY27" fmla="*/ 6281972 h 6858000"/>
              <a:gd name="connsiteX28" fmla="*/ 272933 w 1508539"/>
              <a:gd name="connsiteY28" fmla="*/ 6211940 h 6858000"/>
              <a:gd name="connsiteX29" fmla="*/ 314428 w 1508539"/>
              <a:gd name="connsiteY29" fmla="*/ 6113913 h 6858000"/>
              <a:gd name="connsiteX30" fmla="*/ 318721 w 1508539"/>
              <a:gd name="connsiteY30" fmla="*/ 6028119 h 6858000"/>
              <a:gd name="connsiteX31" fmla="*/ 345501 w 1508539"/>
              <a:gd name="connsiteY31" fmla="*/ 5934687 h 6858000"/>
              <a:gd name="connsiteX32" fmla="*/ 379513 w 1508539"/>
              <a:gd name="connsiteY32" fmla="*/ 5765594 h 6858000"/>
              <a:gd name="connsiteX33" fmla="*/ 411349 w 1508539"/>
              <a:gd name="connsiteY33" fmla="*/ 5693685 h 6858000"/>
              <a:gd name="connsiteX34" fmla="*/ 431404 w 1508539"/>
              <a:gd name="connsiteY34" fmla="*/ 5665173 h 6858000"/>
              <a:gd name="connsiteX35" fmla="*/ 465121 w 1508539"/>
              <a:gd name="connsiteY35" fmla="*/ 5563435 h 6858000"/>
              <a:gd name="connsiteX36" fmla="*/ 494626 w 1508539"/>
              <a:gd name="connsiteY36" fmla="*/ 5476393 h 6858000"/>
              <a:gd name="connsiteX37" fmla="*/ 525819 w 1508539"/>
              <a:gd name="connsiteY37" fmla="*/ 5396260 h 6858000"/>
              <a:gd name="connsiteX38" fmla="*/ 541800 w 1508539"/>
              <a:gd name="connsiteY38" fmla="*/ 5330009 h 6858000"/>
              <a:gd name="connsiteX39" fmla="*/ 575293 w 1508539"/>
              <a:gd name="connsiteY39" fmla="*/ 5273739 h 6858000"/>
              <a:gd name="connsiteX40" fmla="*/ 584892 w 1508539"/>
              <a:gd name="connsiteY40" fmla="*/ 5241779 h 6858000"/>
              <a:gd name="connsiteX41" fmla="*/ 596118 w 1508539"/>
              <a:gd name="connsiteY41" fmla="*/ 5225268 h 6858000"/>
              <a:gd name="connsiteX42" fmla="*/ 597138 w 1508539"/>
              <a:gd name="connsiteY42" fmla="*/ 5217684 h 6858000"/>
              <a:gd name="connsiteX43" fmla="*/ 604479 w 1508539"/>
              <a:gd name="connsiteY43" fmla="*/ 5193377 h 6858000"/>
              <a:gd name="connsiteX44" fmla="*/ 607782 w 1508539"/>
              <a:gd name="connsiteY44" fmla="*/ 5179288 h 6858000"/>
              <a:gd name="connsiteX45" fmla="*/ 608766 w 1508539"/>
              <a:gd name="connsiteY45" fmla="*/ 5173621 h 6858000"/>
              <a:gd name="connsiteX46" fmla="*/ 604400 w 1508539"/>
              <a:gd name="connsiteY46" fmla="*/ 5159961 h 6858000"/>
              <a:gd name="connsiteX47" fmla="*/ 611077 w 1508539"/>
              <a:gd name="connsiteY47" fmla="*/ 5144295 h 6858000"/>
              <a:gd name="connsiteX48" fmla="*/ 608010 w 1508539"/>
              <a:gd name="connsiteY48" fmla="*/ 5125185 h 6858000"/>
              <a:gd name="connsiteX49" fmla="*/ 614840 w 1508539"/>
              <a:gd name="connsiteY49" fmla="*/ 5121884 h 6858000"/>
              <a:gd name="connsiteX50" fmla="*/ 621876 w 1508539"/>
              <a:gd name="connsiteY50" fmla="*/ 5067850 h 6858000"/>
              <a:gd name="connsiteX51" fmla="*/ 624607 w 1508539"/>
              <a:gd name="connsiteY51" fmla="*/ 5060861 h 6858000"/>
              <a:gd name="connsiteX52" fmla="*/ 621311 w 1508539"/>
              <a:gd name="connsiteY52" fmla="*/ 5034192 h 6858000"/>
              <a:gd name="connsiteX53" fmla="*/ 622865 w 1508539"/>
              <a:gd name="connsiteY53" fmla="*/ 4993030 h 6858000"/>
              <a:gd name="connsiteX54" fmla="*/ 629774 w 1508539"/>
              <a:gd name="connsiteY54" fmla="*/ 4946844 h 6858000"/>
              <a:gd name="connsiteX55" fmla="*/ 625630 w 1508539"/>
              <a:gd name="connsiteY55" fmla="*/ 4932692 h 6858000"/>
              <a:gd name="connsiteX56" fmla="*/ 641033 w 1508539"/>
              <a:gd name="connsiteY56" fmla="*/ 4858827 h 6858000"/>
              <a:gd name="connsiteX57" fmla="*/ 646936 w 1508539"/>
              <a:gd name="connsiteY57" fmla="*/ 4821170 h 6858000"/>
              <a:gd name="connsiteX58" fmla="*/ 651669 w 1508539"/>
              <a:gd name="connsiteY58" fmla="*/ 4780965 h 6858000"/>
              <a:gd name="connsiteX59" fmla="*/ 652962 w 1508539"/>
              <a:gd name="connsiteY59" fmla="*/ 4750867 h 6858000"/>
              <a:gd name="connsiteX60" fmla="*/ 650769 w 1508539"/>
              <a:gd name="connsiteY60" fmla="*/ 4690749 h 6858000"/>
              <a:gd name="connsiteX61" fmla="*/ 646249 w 1508539"/>
              <a:gd name="connsiteY61" fmla="*/ 4584173 h 6858000"/>
              <a:gd name="connsiteX62" fmla="*/ 641332 w 1508539"/>
              <a:gd name="connsiteY62" fmla="*/ 4444346 h 6858000"/>
              <a:gd name="connsiteX63" fmla="*/ 637897 w 1508539"/>
              <a:gd name="connsiteY63" fmla="*/ 4375228 h 6858000"/>
              <a:gd name="connsiteX64" fmla="*/ 618550 w 1508539"/>
              <a:gd name="connsiteY64" fmla="*/ 4214165 h 6858000"/>
              <a:gd name="connsiteX65" fmla="*/ 622623 w 1508539"/>
              <a:gd name="connsiteY65" fmla="*/ 4090296 h 6858000"/>
              <a:gd name="connsiteX66" fmla="*/ 607879 w 1508539"/>
              <a:gd name="connsiteY66" fmla="*/ 4033999 h 6858000"/>
              <a:gd name="connsiteX67" fmla="*/ 609028 w 1508539"/>
              <a:gd name="connsiteY67" fmla="*/ 4031933 h 6858000"/>
              <a:gd name="connsiteX68" fmla="*/ 607604 w 1508539"/>
              <a:gd name="connsiteY68" fmla="*/ 4013953 h 6858000"/>
              <a:gd name="connsiteX69" fmla="*/ 593899 w 1508539"/>
              <a:gd name="connsiteY69" fmla="*/ 3974753 h 6858000"/>
              <a:gd name="connsiteX70" fmla="*/ 595497 w 1508539"/>
              <a:gd name="connsiteY70" fmla="*/ 3969950 h 6858000"/>
              <a:gd name="connsiteX71" fmla="*/ 588919 w 1508539"/>
              <a:gd name="connsiteY71" fmla="*/ 3933779 h 6858000"/>
              <a:gd name="connsiteX72" fmla="*/ 590250 w 1508539"/>
              <a:gd name="connsiteY72" fmla="*/ 3933093 h 6858000"/>
              <a:gd name="connsiteX73" fmla="*/ 594604 w 1508539"/>
              <a:gd name="connsiteY73" fmla="*/ 3922082 h 6858000"/>
              <a:gd name="connsiteX74" fmla="*/ 599682 w 1508539"/>
              <a:gd name="connsiteY74" fmla="*/ 3901461 h 6858000"/>
              <a:gd name="connsiteX75" fmla="*/ 622276 w 1508539"/>
              <a:gd name="connsiteY75" fmla="*/ 3813873 h 6858000"/>
              <a:gd name="connsiteX76" fmla="*/ 621701 w 1508539"/>
              <a:gd name="connsiteY76" fmla="*/ 3806161 h 6858000"/>
              <a:gd name="connsiteX77" fmla="*/ 622008 w 1508539"/>
              <a:gd name="connsiteY77" fmla="*/ 3805957 h 6858000"/>
              <a:gd name="connsiteX78" fmla="*/ 622035 w 1508539"/>
              <a:gd name="connsiteY78" fmla="*/ 3797724 h 6858000"/>
              <a:gd name="connsiteX79" fmla="*/ 620650 w 1508539"/>
              <a:gd name="connsiteY79" fmla="*/ 3792098 h 6858000"/>
              <a:gd name="connsiteX80" fmla="*/ 619534 w 1508539"/>
              <a:gd name="connsiteY80" fmla="*/ 3777135 h 6858000"/>
              <a:gd name="connsiteX81" fmla="*/ 621267 w 1508539"/>
              <a:gd name="connsiteY81" fmla="*/ 3771656 h 6858000"/>
              <a:gd name="connsiteX82" fmla="*/ 625010 w 1508539"/>
              <a:gd name="connsiteY82" fmla="*/ 3769007 h 6858000"/>
              <a:gd name="connsiteX83" fmla="*/ 624476 w 1508539"/>
              <a:gd name="connsiteY83" fmla="*/ 3767709 h 6858000"/>
              <a:gd name="connsiteX84" fmla="*/ 633172 w 1508539"/>
              <a:gd name="connsiteY84" fmla="*/ 3738082 h 6858000"/>
              <a:gd name="connsiteX85" fmla="*/ 640518 w 1508539"/>
              <a:gd name="connsiteY85" fmla="*/ 3673397 h 6858000"/>
              <a:gd name="connsiteX86" fmla="*/ 639814 w 1508539"/>
              <a:gd name="connsiteY86" fmla="*/ 3637109 h 6858000"/>
              <a:gd name="connsiteX87" fmla="*/ 643257 w 1508539"/>
              <a:gd name="connsiteY87" fmla="*/ 3536883 h 6858000"/>
              <a:gd name="connsiteX88" fmla="*/ 650795 w 1508539"/>
              <a:gd name="connsiteY88" fmla="*/ 3435652 h 6858000"/>
              <a:gd name="connsiteX89" fmla="*/ 652466 w 1508539"/>
              <a:gd name="connsiteY89" fmla="*/ 3307769 h 6858000"/>
              <a:gd name="connsiteX90" fmla="*/ 670029 w 1508539"/>
              <a:gd name="connsiteY90" fmla="*/ 3250522 h 6858000"/>
              <a:gd name="connsiteX91" fmla="*/ 670454 w 1508539"/>
              <a:gd name="connsiteY91" fmla="*/ 3229163 h 6858000"/>
              <a:gd name="connsiteX92" fmla="*/ 672277 w 1508539"/>
              <a:gd name="connsiteY92" fmla="*/ 3217217 h 6858000"/>
              <a:gd name="connsiteX93" fmla="*/ 659112 w 1508539"/>
              <a:gd name="connsiteY93" fmla="*/ 3183755 h 6858000"/>
              <a:gd name="connsiteX94" fmla="*/ 659613 w 1508539"/>
              <a:gd name="connsiteY94" fmla="*/ 3178642 h 6858000"/>
              <a:gd name="connsiteX95" fmla="*/ 647213 w 1508539"/>
              <a:gd name="connsiteY95" fmla="*/ 3158586 h 6858000"/>
              <a:gd name="connsiteX96" fmla="*/ 632398 w 1508539"/>
              <a:gd name="connsiteY96" fmla="*/ 3129034 h 6858000"/>
              <a:gd name="connsiteX97" fmla="*/ 633063 w 1508539"/>
              <a:gd name="connsiteY97" fmla="*/ 3126682 h 6858000"/>
              <a:gd name="connsiteX98" fmla="*/ 623931 w 1508539"/>
              <a:gd name="connsiteY98" fmla="*/ 3114519 h 6858000"/>
              <a:gd name="connsiteX99" fmla="*/ 610540 w 1508539"/>
              <a:gd name="connsiteY99" fmla="*/ 3106272 h 6858000"/>
              <a:gd name="connsiteX100" fmla="*/ 583270 w 1508539"/>
              <a:gd name="connsiteY100" fmla="*/ 2958185 h 6858000"/>
              <a:gd name="connsiteX101" fmla="*/ 525884 w 1508539"/>
              <a:gd name="connsiteY101" fmla="*/ 2762989 h 6858000"/>
              <a:gd name="connsiteX102" fmla="*/ 474802 w 1508539"/>
              <a:gd name="connsiteY102" fmla="*/ 2554718 h 6858000"/>
              <a:gd name="connsiteX103" fmla="*/ 454896 w 1508539"/>
              <a:gd name="connsiteY103" fmla="*/ 2485734 h 6858000"/>
              <a:gd name="connsiteX104" fmla="*/ 445619 w 1508539"/>
              <a:gd name="connsiteY104" fmla="*/ 2447068 h 6858000"/>
              <a:gd name="connsiteX105" fmla="*/ 432580 w 1508539"/>
              <a:gd name="connsiteY105" fmla="*/ 2425819 h 6858000"/>
              <a:gd name="connsiteX106" fmla="*/ 438579 w 1508539"/>
              <a:gd name="connsiteY106" fmla="*/ 2402874 h 6858000"/>
              <a:gd name="connsiteX107" fmla="*/ 441191 w 1508539"/>
              <a:gd name="connsiteY107" fmla="*/ 2381443 h 6858000"/>
              <a:gd name="connsiteX108" fmla="*/ 417520 w 1508539"/>
              <a:gd name="connsiteY108" fmla="*/ 2261920 h 6858000"/>
              <a:gd name="connsiteX109" fmla="*/ 407407 w 1508539"/>
              <a:gd name="connsiteY109" fmla="*/ 2195378 h 6858000"/>
              <a:gd name="connsiteX110" fmla="*/ 391624 w 1508539"/>
              <a:gd name="connsiteY110" fmla="*/ 2155135 h 6858000"/>
              <a:gd name="connsiteX111" fmla="*/ 389082 w 1508539"/>
              <a:gd name="connsiteY111" fmla="*/ 2118008 h 6858000"/>
              <a:gd name="connsiteX112" fmla="*/ 390075 w 1508539"/>
              <a:gd name="connsiteY112" fmla="*/ 2050531 h 6858000"/>
              <a:gd name="connsiteX113" fmla="*/ 381881 w 1508539"/>
              <a:gd name="connsiteY113" fmla="*/ 1963269 h 6858000"/>
              <a:gd name="connsiteX114" fmla="*/ 363059 w 1508539"/>
              <a:gd name="connsiteY114" fmla="*/ 1906352 h 6858000"/>
              <a:gd name="connsiteX115" fmla="*/ 339616 w 1508539"/>
              <a:gd name="connsiteY115" fmla="*/ 1861531 h 6858000"/>
              <a:gd name="connsiteX116" fmla="*/ 293415 w 1508539"/>
              <a:gd name="connsiteY116" fmla="*/ 1732919 h 6858000"/>
              <a:gd name="connsiteX117" fmla="*/ 265726 w 1508539"/>
              <a:gd name="connsiteY117" fmla="*/ 1663540 h 6858000"/>
              <a:gd name="connsiteX118" fmla="*/ 264852 w 1508539"/>
              <a:gd name="connsiteY118" fmla="*/ 1615777 h 6858000"/>
              <a:gd name="connsiteX119" fmla="*/ 245647 w 1508539"/>
              <a:gd name="connsiteY119" fmla="*/ 1563678 h 6858000"/>
              <a:gd name="connsiteX120" fmla="*/ 258727 w 1508539"/>
              <a:gd name="connsiteY120" fmla="*/ 1519474 h 6858000"/>
              <a:gd name="connsiteX121" fmla="*/ 251469 w 1508539"/>
              <a:gd name="connsiteY121" fmla="*/ 1477995 h 6858000"/>
              <a:gd name="connsiteX122" fmla="*/ 237554 w 1508539"/>
              <a:gd name="connsiteY122" fmla="*/ 1373769 h 6858000"/>
              <a:gd name="connsiteX123" fmla="*/ 245861 w 1508539"/>
              <a:gd name="connsiteY123" fmla="*/ 1307086 h 6858000"/>
              <a:gd name="connsiteX124" fmla="*/ 247049 w 1508539"/>
              <a:gd name="connsiteY124" fmla="*/ 1189033 h 6858000"/>
              <a:gd name="connsiteX125" fmla="*/ 251734 w 1508539"/>
              <a:gd name="connsiteY125" fmla="*/ 1168288 h 6858000"/>
              <a:gd name="connsiteX126" fmla="*/ 244016 w 1508539"/>
              <a:gd name="connsiteY126" fmla="*/ 1142577 h 6858000"/>
              <a:gd name="connsiteX127" fmla="*/ 233322 w 1508539"/>
              <a:gd name="connsiteY127" fmla="*/ 1088484 h 6858000"/>
              <a:gd name="connsiteX128" fmla="*/ 222058 w 1508539"/>
              <a:gd name="connsiteY128" fmla="*/ 1016103 h 6858000"/>
              <a:gd name="connsiteX129" fmla="*/ 223514 w 1508539"/>
              <a:gd name="connsiteY129" fmla="*/ 932283 h 6858000"/>
              <a:gd name="connsiteX130" fmla="*/ 225750 w 1508539"/>
              <a:gd name="connsiteY130" fmla="*/ 915925 h 6858000"/>
              <a:gd name="connsiteX131" fmla="*/ 218379 w 1508539"/>
              <a:gd name="connsiteY131" fmla="*/ 896999 h 6858000"/>
              <a:gd name="connsiteX132" fmla="*/ 187787 w 1508539"/>
              <a:gd name="connsiteY132" fmla="*/ 821517 h 6858000"/>
              <a:gd name="connsiteX133" fmla="*/ 166737 w 1508539"/>
              <a:gd name="connsiteY133" fmla="*/ 751353 h 6858000"/>
              <a:gd name="connsiteX134" fmla="*/ 166295 w 1508539"/>
              <a:gd name="connsiteY134" fmla="*/ 721230 h 6858000"/>
              <a:gd name="connsiteX135" fmla="*/ 151966 w 1508539"/>
              <a:gd name="connsiteY135" fmla="*/ 681659 h 6858000"/>
              <a:gd name="connsiteX136" fmla="*/ 137385 w 1508539"/>
              <a:gd name="connsiteY136" fmla="*/ 635218 h 6858000"/>
              <a:gd name="connsiteX137" fmla="*/ 142396 w 1508539"/>
              <a:gd name="connsiteY137" fmla="*/ 613763 h 6858000"/>
              <a:gd name="connsiteX138" fmla="*/ 128338 w 1508539"/>
              <a:gd name="connsiteY138" fmla="*/ 598582 h 6858000"/>
              <a:gd name="connsiteX139" fmla="*/ 128019 w 1508539"/>
              <a:gd name="connsiteY139" fmla="*/ 576846 h 6858000"/>
              <a:gd name="connsiteX140" fmla="*/ 107645 w 1508539"/>
              <a:gd name="connsiteY140" fmla="*/ 530055 h 6858000"/>
              <a:gd name="connsiteX141" fmla="*/ 106893 w 1508539"/>
              <a:gd name="connsiteY141" fmla="*/ 465389 h 6858000"/>
              <a:gd name="connsiteX142" fmla="*/ 89816 w 1508539"/>
              <a:gd name="connsiteY142" fmla="*/ 424699 h 6858000"/>
              <a:gd name="connsiteX143" fmla="*/ 90191 w 1508539"/>
              <a:gd name="connsiteY143" fmla="*/ 404917 h 6858000"/>
              <a:gd name="connsiteX144" fmla="*/ 70148 w 1508539"/>
              <a:gd name="connsiteY144" fmla="*/ 367211 h 6858000"/>
              <a:gd name="connsiteX145" fmla="*/ 36452 w 1508539"/>
              <a:gd name="connsiteY145" fmla="*/ 268519 h 6858000"/>
              <a:gd name="connsiteX146" fmla="*/ 23935 w 1508539"/>
              <a:gd name="connsiteY146" fmla="*/ 160886 h 6858000"/>
              <a:gd name="connsiteX147" fmla="*/ 19312 w 1508539"/>
              <a:gd name="connsiteY147" fmla="*/ 47336 h 6858000"/>
              <a:gd name="connsiteX148" fmla="*/ 0 w 1508539"/>
              <a:gd name="connsiteY148"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01575 w 1508539"/>
              <a:gd name="connsiteY4" fmla="*/ 6715115 h 6858000"/>
              <a:gd name="connsiteX5" fmla="*/ 111426 w 1508539"/>
              <a:gd name="connsiteY5" fmla="*/ 6680170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01575 w 1508539"/>
              <a:gd name="connsiteY4" fmla="*/ 6715115 h 6858000"/>
              <a:gd name="connsiteX5" fmla="*/ 111426 w 1508539"/>
              <a:gd name="connsiteY5" fmla="*/ 6680170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11426 w 1508539"/>
              <a:gd name="connsiteY5" fmla="*/ 6680170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4248 w 1508539"/>
              <a:gd name="connsiteY10" fmla="*/ 6574442 h 6858000"/>
              <a:gd name="connsiteX11" fmla="*/ 164588 w 1508539"/>
              <a:gd name="connsiteY11" fmla="*/ 6568530 h 6858000"/>
              <a:gd name="connsiteX12" fmla="*/ 166997 w 1508539"/>
              <a:gd name="connsiteY12" fmla="*/ 6560674 h 6858000"/>
              <a:gd name="connsiteX13" fmla="*/ 167342 w 1508539"/>
              <a:gd name="connsiteY13" fmla="*/ 6560598 h 6858000"/>
              <a:gd name="connsiteX14" fmla="*/ 169039 w 1508539"/>
              <a:gd name="connsiteY14" fmla="*/ 6553006 h 6858000"/>
              <a:gd name="connsiteX15" fmla="*/ 173735 w 1508539"/>
              <a:gd name="connsiteY15" fmla="*/ 6514360 h 6858000"/>
              <a:gd name="connsiteX16" fmla="*/ 215389 w 1508539"/>
              <a:gd name="connsiteY16" fmla="*/ 6478062 h 6858000"/>
              <a:gd name="connsiteX17" fmla="*/ 226078 w 1508539"/>
              <a:gd name="connsiteY17" fmla="*/ 6460325 h 6858000"/>
              <a:gd name="connsiteX18" fmla="*/ 233311 w 1508539"/>
              <a:gd name="connsiteY18" fmla="*/ 6451488 h 6858000"/>
              <a:gd name="connsiteX19" fmla="*/ 234746 w 1508539"/>
              <a:gd name="connsiteY19" fmla="*/ 6451348 h 6858000"/>
              <a:gd name="connsiteX20" fmla="*/ 239104 w 1508539"/>
              <a:gd name="connsiteY20" fmla="*/ 6414240 h 6858000"/>
              <a:gd name="connsiteX21" fmla="*/ 241880 w 1508539"/>
              <a:gd name="connsiteY21" fmla="*/ 6384857 h 6858000"/>
              <a:gd name="connsiteX22" fmla="*/ 240591 w 1508539"/>
              <a:gd name="connsiteY22" fmla="*/ 6367510 h 6858000"/>
              <a:gd name="connsiteX23" fmla="*/ 244471 w 1508539"/>
              <a:gd name="connsiteY23" fmla="*/ 6349778 h 6858000"/>
              <a:gd name="connsiteX24" fmla="*/ 246136 w 1508539"/>
              <a:gd name="connsiteY24" fmla="*/ 6348250 h 6858000"/>
              <a:gd name="connsiteX25" fmla="*/ 262170 w 1508539"/>
              <a:gd name="connsiteY25" fmla="*/ 6281972 h 6858000"/>
              <a:gd name="connsiteX26" fmla="*/ 272933 w 1508539"/>
              <a:gd name="connsiteY26" fmla="*/ 6211940 h 6858000"/>
              <a:gd name="connsiteX27" fmla="*/ 314428 w 1508539"/>
              <a:gd name="connsiteY27" fmla="*/ 6113913 h 6858000"/>
              <a:gd name="connsiteX28" fmla="*/ 318721 w 1508539"/>
              <a:gd name="connsiteY28" fmla="*/ 6028119 h 6858000"/>
              <a:gd name="connsiteX29" fmla="*/ 345501 w 1508539"/>
              <a:gd name="connsiteY29" fmla="*/ 5934687 h 6858000"/>
              <a:gd name="connsiteX30" fmla="*/ 379513 w 1508539"/>
              <a:gd name="connsiteY30" fmla="*/ 5765594 h 6858000"/>
              <a:gd name="connsiteX31" fmla="*/ 411349 w 1508539"/>
              <a:gd name="connsiteY31" fmla="*/ 5693685 h 6858000"/>
              <a:gd name="connsiteX32" fmla="*/ 431404 w 1508539"/>
              <a:gd name="connsiteY32" fmla="*/ 5665173 h 6858000"/>
              <a:gd name="connsiteX33" fmla="*/ 465121 w 1508539"/>
              <a:gd name="connsiteY33" fmla="*/ 5563435 h 6858000"/>
              <a:gd name="connsiteX34" fmla="*/ 494626 w 1508539"/>
              <a:gd name="connsiteY34" fmla="*/ 5476393 h 6858000"/>
              <a:gd name="connsiteX35" fmla="*/ 525819 w 1508539"/>
              <a:gd name="connsiteY35" fmla="*/ 5396260 h 6858000"/>
              <a:gd name="connsiteX36" fmla="*/ 541800 w 1508539"/>
              <a:gd name="connsiteY36" fmla="*/ 5330009 h 6858000"/>
              <a:gd name="connsiteX37" fmla="*/ 575293 w 1508539"/>
              <a:gd name="connsiteY37" fmla="*/ 5273739 h 6858000"/>
              <a:gd name="connsiteX38" fmla="*/ 584892 w 1508539"/>
              <a:gd name="connsiteY38" fmla="*/ 5241779 h 6858000"/>
              <a:gd name="connsiteX39" fmla="*/ 596118 w 1508539"/>
              <a:gd name="connsiteY39" fmla="*/ 5225268 h 6858000"/>
              <a:gd name="connsiteX40" fmla="*/ 597138 w 1508539"/>
              <a:gd name="connsiteY40" fmla="*/ 5217684 h 6858000"/>
              <a:gd name="connsiteX41" fmla="*/ 604479 w 1508539"/>
              <a:gd name="connsiteY41" fmla="*/ 5193377 h 6858000"/>
              <a:gd name="connsiteX42" fmla="*/ 607782 w 1508539"/>
              <a:gd name="connsiteY42" fmla="*/ 5179288 h 6858000"/>
              <a:gd name="connsiteX43" fmla="*/ 608766 w 1508539"/>
              <a:gd name="connsiteY43" fmla="*/ 5173621 h 6858000"/>
              <a:gd name="connsiteX44" fmla="*/ 604400 w 1508539"/>
              <a:gd name="connsiteY44" fmla="*/ 5159961 h 6858000"/>
              <a:gd name="connsiteX45" fmla="*/ 611077 w 1508539"/>
              <a:gd name="connsiteY45" fmla="*/ 5144295 h 6858000"/>
              <a:gd name="connsiteX46" fmla="*/ 608010 w 1508539"/>
              <a:gd name="connsiteY46" fmla="*/ 5125185 h 6858000"/>
              <a:gd name="connsiteX47" fmla="*/ 614840 w 1508539"/>
              <a:gd name="connsiteY47" fmla="*/ 5121884 h 6858000"/>
              <a:gd name="connsiteX48" fmla="*/ 621876 w 1508539"/>
              <a:gd name="connsiteY48" fmla="*/ 5067850 h 6858000"/>
              <a:gd name="connsiteX49" fmla="*/ 624607 w 1508539"/>
              <a:gd name="connsiteY49" fmla="*/ 5060861 h 6858000"/>
              <a:gd name="connsiteX50" fmla="*/ 621311 w 1508539"/>
              <a:gd name="connsiteY50" fmla="*/ 5034192 h 6858000"/>
              <a:gd name="connsiteX51" fmla="*/ 622865 w 1508539"/>
              <a:gd name="connsiteY51" fmla="*/ 4993030 h 6858000"/>
              <a:gd name="connsiteX52" fmla="*/ 629774 w 1508539"/>
              <a:gd name="connsiteY52" fmla="*/ 4946844 h 6858000"/>
              <a:gd name="connsiteX53" fmla="*/ 625630 w 1508539"/>
              <a:gd name="connsiteY53" fmla="*/ 4932692 h 6858000"/>
              <a:gd name="connsiteX54" fmla="*/ 641033 w 1508539"/>
              <a:gd name="connsiteY54" fmla="*/ 4858827 h 6858000"/>
              <a:gd name="connsiteX55" fmla="*/ 646936 w 1508539"/>
              <a:gd name="connsiteY55" fmla="*/ 4821170 h 6858000"/>
              <a:gd name="connsiteX56" fmla="*/ 651669 w 1508539"/>
              <a:gd name="connsiteY56" fmla="*/ 4780965 h 6858000"/>
              <a:gd name="connsiteX57" fmla="*/ 652962 w 1508539"/>
              <a:gd name="connsiteY57" fmla="*/ 4750867 h 6858000"/>
              <a:gd name="connsiteX58" fmla="*/ 650769 w 1508539"/>
              <a:gd name="connsiteY58" fmla="*/ 4690749 h 6858000"/>
              <a:gd name="connsiteX59" fmla="*/ 646249 w 1508539"/>
              <a:gd name="connsiteY59" fmla="*/ 4584173 h 6858000"/>
              <a:gd name="connsiteX60" fmla="*/ 641332 w 1508539"/>
              <a:gd name="connsiteY60" fmla="*/ 4444346 h 6858000"/>
              <a:gd name="connsiteX61" fmla="*/ 637897 w 1508539"/>
              <a:gd name="connsiteY61" fmla="*/ 4375228 h 6858000"/>
              <a:gd name="connsiteX62" fmla="*/ 618550 w 1508539"/>
              <a:gd name="connsiteY62" fmla="*/ 4214165 h 6858000"/>
              <a:gd name="connsiteX63" fmla="*/ 622623 w 1508539"/>
              <a:gd name="connsiteY63" fmla="*/ 4090296 h 6858000"/>
              <a:gd name="connsiteX64" fmla="*/ 607879 w 1508539"/>
              <a:gd name="connsiteY64" fmla="*/ 4033999 h 6858000"/>
              <a:gd name="connsiteX65" fmla="*/ 609028 w 1508539"/>
              <a:gd name="connsiteY65" fmla="*/ 4031933 h 6858000"/>
              <a:gd name="connsiteX66" fmla="*/ 607604 w 1508539"/>
              <a:gd name="connsiteY66" fmla="*/ 4013953 h 6858000"/>
              <a:gd name="connsiteX67" fmla="*/ 593899 w 1508539"/>
              <a:gd name="connsiteY67" fmla="*/ 3974753 h 6858000"/>
              <a:gd name="connsiteX68" fmla="*/ 595497 w 1508539"/>
              <a:gd name="connsiteY68" fmla="*/ 3969950 h 6858000"/>
              <a:gd name="connsiteX69" fmla="*/ 588919 w 1508539"/>
              <a:gd name="connsiteY69" fmla="*/ 3933779 h 6858000"/>
              <a:gd name="connsiteX70" fmla="*/ 590250 w 1508539"/>
              <a:gd name="connsiteY70" fmla="*/ 3933093 h 6858000"/>
              <a:gd name="connsiteX71" fmla="*/ 594604 w 1508539"/>
              <a:gd name="connsiteY71" fmla="*/ 3922082 h 6858000"/>
              <a:gd name="connsiteX72" fmla="*/ 599682 w 1508539"/>
              <a:gd name="connsiteY72" fmla="*/ 3901461 h 6858000"/>
              <a:gd name="connsiteX73" fmla="*/ 622276 w 1508539"/>
              <a:gd name="connsiteY73" fmla="*/ 3813873 h 6858000"/>
              <a:gd name="connsiteX74" fmla="*/ 621701 w 1508539"/>
              <a:gd name="connsiteY74" fmla="*/ 3806161 h 6858000"/>
              <a:gd name="connsiteX75" fmla="*/ 622008 w 1508539"/>
              <a:gd name="connsiteY75" fmla="*/ 3805957 h 6858000"/>
              <a:gd name="connsiteX76" fmla="*/ 622035 w 1508539"/>
              <a:gd name="connsiteY76" fmla="*/ 3797724 h 6858000"/>
              <a:gd name="connsiteX77" fmla="*/ 620650 w 1508539"/>
              <a:gd name="connsiteY77" fmla="*/ 3792098 h 6858000"/>
              <a:gd name="connsiteX78" fmla="*/ 619534 w 1508539"/>
              <a:gd name="connsiteY78" fmla="*/ 3777135 h 6858000"/>
              <a:gd name="connsiteX79" fmla="*/ 621267 w 1508539"/>
              <a:gd name="connsiteY79" fmla="*/ 3771656 h 6858000"/>
              <a:gd name="connsiteX80" fmla="*/ 625010 w 1508539"/>
              <a:gd name="connsiteY80" fmla="*/ 3769007 h 6858000"/>
              <a:gd name="connsiteX81" fmla="*/ 624476 w 1508539"/>
              <a:gd name="connsiteY81" fmla="*/ 3767709 h 6858000"/>
              <a:gd name="connsiteX82" fmla="*/ 633172 w 1508539"/>
              <a:gd name="connsiteY82" fmla="*/ 3738082 h 6858000"/>
              <a:gd name="connsiteX83" fmla="*/ 640518 w 1508539"/>
              <a:gd name="connsiteY83" fmla="*/ 3673397 h 6858000"/>
              <a:gd name="connsiteX84" fmla="*/ 639814 w 1508539"/>
              <a:gd name="connsiteY84" fmla="*/ 3637109 h 6858000"/>
              <a:gd name="connsiteX85" fmla="*/ 643257 w 1508539"/>
              <a:gd name="connsiteY85" fmla="*/ 3536883 h 6858000"/>
              <a:gd name="connsiteX86" fmla="*/ 650795 w 1508539"/>
              <a:gd name="connsiteY86" fmla="*/ 3435652 h 6858000"/>
              <a:gd name="connsiteX87" fmla="*/ 652466 w 1508539"/>
              <a:gd name="connsiteY87" fmla="*/ 3307769 h 6858000"/>
              <a:gd name="connsiteX88" fmla="*/ 670029 w 1508539"/>
              <a:gd name="connsiteY88" fmla="*/ 3250522 h 6858000"/>
              <a:gd name="connsiteX89" fmla="*/ 670454 w 1508539"/>
              <a:gd name="connsiteY89" fmla="*/ 3229163 h 6858000"/>
              <a:gd name="connsiteX90" fmla="*/ 672277 w 1508539"/>
              <a:gd name="connsiteY90" fmla="*/ 3217217 h 6858000"/>
              <a:gd name="connsiteX91" fmla="*/ 659112 w 1508539"/>
              <a:gd name="connsiteY91" fmla="*/ 3183755 h 6858000"/>
              <a:gd name="connsiteX92" fmla="*/ 659613 w 1508539"/>
              <a:gd name="connsiteY92" fmla="*/ 3178642 h 6858000"/>
              <a:gd name="connsiteX93" fmla="*/ 647213 w 1508539"/>
              <a:gd name="connsiteY93" fmla="*/ 3158586 h 6858000"/>
              <a:gd name="connsiteX94" fmla="*/ 632398 w 1508539"/>
              <a:gd name="connsiteY94" fmla="*/ 3129034 h 6858000"/>
              <a:gd name="connsiteX95" fmla="*/ 633063 w 1508539"/>
              <a:gd name="connsiteY95" fmla="*/ 3126682 h 6858000"/>
              <a:gd name="connsiteX96" fmla="*/ 623931 w 1508539"/>
              <a:gd name="connsiteY96" fmla="*/ 3114519 h 6858000"/>
              <a:gd name="connsiteX97" fmla="*/ 610540 w 1508539"/>
              <a:gd name="connsiteY97" fmla="*/ 3106272 h 6858000"/>
              <a:gd name="connsiteX98" fmla="*/ 583270 w 1508539"/>
              <a:gd name="connsiteY98" fmla="*/ 2958185 h 6858000"/>
              <a:gd name="connsiteX99" fmla="*/ 525884 w 1508539"/>
              <a:gd name="connsiteY99" fmla="*/ 2762989 h 6858000"/>
              <a:gd name="connsiteX100" fmla="*/ 474802 w 1508539"/>
              <a:gd name="connsiteY100" fmla="*/ 2554718 h 6858000"/>
              <a:gd name="connsiteX101" fmla="*/ 454896 w 1508539"/>
              <a:gd name="connsiteY101" fmla="*/ 2485734 h 6858000"/>
              <a:gd name="connsiteX102" fmla="*/ 445619 w 1508539"/>
              <a:gd name="connsiteY102" fmla="*/ 2447068 h 6858000"/>
              <a:gd name="connsiteX103" fmla="*/ 432580 w 1508539"/>
              <a:gd name="connsiteY103" fmla="*/ 2425819 h 6858000"/>
              <a:gd name="connsiteX104" fmla="*/ 438579 w 1508539"/>
              <a:gd name="connsiteY104" fmla="*/ 2402874 h 6858000"/>
              <a:gd name="connsiteX105" fmla="*/ 441191 w 1508539"/>
              <a:gd name="connsiteY105" fmla="*/ 2381443 h 6858000"/>
              <a:gd name="connsiteX106" fmla="*/ 417520 w 1508539"/>
              <a:gd name="connsiteY106" fmla="*/ 2261920 h 6858000"/>
              <a:gd name="connsiteX107" fmla="*/ 407407 w 1508539"/>
              <a:gd name="connsiteY107" fmla="*/ 2195378 h 6858000"/>
              <a:gd name="connsiteX108" fmla="*/ 391624 w 1508539"/>
              <a:gd name="connsiteY108" fmla="*/ 2155135 h 6858000"/>
              <a:gd name="connsiteX109" fmla="*/ 389082 w 1508539"/>
              <a:gd name="connsiteY109" fmla="*/ 2118008 h 6858000"/>
              <a:gd name="connsiteX110" fmla="*/ 390075 w 1508539"/>
              <a:gd name="connsiteY110" fmla="*/ 2050531 h 6858000"/>
              <a:gd name="connsiteX111" fmla="*/ 381881 w 1508539"/>
              <a:gd name="connsiteY111" fmla="*/ 1963269 h 6858000"/>
              <a:gd name="connsiteX112" fmla="*/ 363059 w 1508539"/>
              <a:gd name="connsiteY112" fmla="*/ 1906352 h 6858000"/>
              <a:gd name="connsiteX113" fmla="*/ 339616 w 1508539"/>
              <a:gd name="connsiteY113" fmla="*/ 1861531 h 6858000"/>
              <a:gd name="connsiteX114" fmla="*/ 293415 w 1508539"/>
              <a:gd name="connsiteY114" fmla="*/ 1732919 h 6858000"/>
              <a:gd name="connsiteX115" fmla="*/ 265726 w 1508539"/>
              <a:gd name="connsiteY115" fmla="*/ 1663540 h 6858000"/>
              <a:gd name="connsiteX116" fmla="*/ 264852 w 1508539"/>
              <a:gd name="connsiteY116" fmla="*/ 1615777 h 6858000"/>
              <a:gd name="connsiteX117" fmla="*/ 245647 w 1508539"/>
              <a:gd name="connsiteY117" fmla="*/ 1563678 h 6858000"/>
              <a:gd name="connsiteX118" fmla="*/ 258727 w 1508539"/>
              <a:gd name="connsiteY118" fmla="*/ 1519474 h 6858000"/>
              <a:gd name="connsiteX119" fmla="*/ 251469 w 1508539"/>
              <a:gd name="connsiteY119" fmla="*/ 1477995 h 6858000"/>
              <a:gd name="connsiteX120" fmla="*/ 237554 w 1508539"/>
              <a:gd name="connsiteY120" fmla="*/ 1373769 h 6858000"/>
              <a:gd name="connsiteX121" fmla="*/ 245861 w 1508539"/>
              <a:gd name="connsiteY121" fmla="*/ 1307086 h 6858000"/>
              <a:gd name="connsiteX122" fmla="*/ 247049 w 1508539"/>
              <a:gd name="connsiteY122" fmla="*/ 1189033 h 6858000"/>
              <a:gd name="connsiteX123" fmla="*/ 251734 w 1508539"/>
              <a:gd name="connsiteY123" fmla="*/ 1168288 h 6858000"/>
              <a:gd name="connsiteX124" fmla="*/ 244016 w 1508539"/>
              <a:gd name="connsiteY124" fmla="*/ 1142577 h 6858000"/>
              <a:gd name="connsiteX125" fmla="*/ 233322 w 1508539"/>
              <a:gd name="connsiteY125" fmla="*/ 1088484 h 6858000"/>
              <a:gd name="connsiteX126" fmla="*/ 222058 w 1508539"/>
              <a:gd name="connsiteY126" fmla="*/ 1016103 h 6858000"/>
              <a:gd name="connsiteX127" fmla="*/ 223514 w 1508539"/>
              <a:gd name="connsiteY127" fmla="*/ 932283 h 6858000"/>
              <a:gd name="connsiteX128" fmla="*/ 225750 w 1508539"/>
              <a:gd name="connsiteY128" fmla="*/ 915925 h 6858000"/>
              <a:gd name="connsiteX129" fmla="*/ 218379 w 1508539"/>
              <a:gd name="connsiteY129" fmla="*/ 896999 h 6858000"/>
              <a:gd name="connsiteX130" fmla="*/ 187787 w 1508539"/>
              <a:gd name="connsiteY130" fmla="*/ 821517 h 6858000"/>
              <a:gd name="connsiteX131" fmla="*/ 166737 w 1508539"/>
              <a:gd name="connsiteY131" fmla="*/ 751353 h 6858000"/>
              <a:gd name="connsiteX132" fmla="*/ 166295 w 1508539"/>
              <a:gd name="connsiteY132" fmla="*/ 721230 h 6858000"/>
              <a:gd name="connsiteX133" fmla="*/ 151966 w 1508539"/>
              <a:gd name="connsiteY133" fmla="*/ 681659 h 6858000"/>
              <a:gd name="connsiteX134" fmla="*/ 137385 w 1508539"/>
              <a:gd name="connsiteY134" fmla="*/ 635218 h 6858000"/>
              <a:gd name="connsiteX135" fmla="*/ 142396 w 1508539"/>
              <a:gd name="connsiteY135" fmla="*/ 613763 h 6858000"/>
              <a:gd name="connsiteX136" fmla="*/ 128338 w 1508539"/>
              <a:gd name="connsiteY136" fmla="*/ 598582 h 6858000"/>
              <a:gd name="connsiteX137" fmla="*/ 128019 w 1508539"/>
              <a:gd name="connsiteY137" fmla="*/ 576846 h 6858000"/>
              <a:gd name="connsiteX138" fmla="*/ 107645 w 1508539"/>
              <a:gd name="connsiteY138" fmla="*/ 530055 h 6858000"/>
              <a:gd name="connsiteX139" fmla="*/ 106893 w 1508539"/>
              <a:gd name="connsiteY139" fmla="*/ 465389 h 6858000"/>
              <a:gd name="connsiteX140" fmla="*/ 89816 w 1508539"/>
              <a:gd name="connsiteY140" fmla="*/ 424699 h 6858000"/>
              <a:gd name="connsiteX141" fmla="*/ 90191 w 1508539"/>
              <a:gd name="connsiteY141" fmla="*/ 404917 h 6858000"/>
              <a:gd name="connsiteX142" fmla="*/ 70148 w 1508539"/>
              <a:gd name="connsiteY142" fmla="*/ 367211 h 6858000"/>
              <a:gd name="connsiteX143" fmla="*/ 36452 w 1508539"/>
              <a:gd name="connsiteY143" fmla="*/ 268519 h 6858000"/>
              <a:gd name="connsiteX144" fmla="*/ 23935 w 1508539"/>
              <a:gd name="connsiteY144" fmla="*/ 160886 h 6858000"/>
              <a:gd name="connsiteX145" fmla="*/ 19312 w 1508539"/>
              <a:gd name="connsiteY145" fmla="*/ 47336 h 6858000"/>
              <a:gd name="connsiteX146" fmla="*/ 0 w 1508539"/>
              <a:gd name="connsiteY146"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4248 w 1508539"/>
              <a:gd name="connsiteY10" fmla="*/ 6574442 h 6858000"/>
              <a:gd name="connsiteX11" fmla="*/ 164588 w 1508539"/>
              <a:gd name="connsiteY11" fmla="*/ 6568530 h 6858000"/>
              <a:gd name="connsiteX12" fmla="*/ 166997 w 1508539"/>
              <a:gd name="connsiteY12" fmla="*/ 6560674 h 6858000"/>
              <a:gd name="connsiteX13" fmla="*/ 167342 w 1508539"/>
              <a:gd name="connsiteY13" fmla="*/ 6560598 h 6858000"/>
              <a:gd name="connsiteX14" fmla="*/ 169039 w 1508539"/>
              <a:gd name="connsiteY14" fmla="*/ 6553006 h 6858000"/>
              <a:gd name="connsiteX15" fmla="*/ 215389 w 1508539"/>
              <a:gd name="connsiteY15" fmla="*/ 6478062 h 6858000"/>
              <a:gd name="connsiteX16" fmla="*/ 226078 w 1508539"/>
              <a:gd name="connsiteY16" fmla="*/ 6460325 h 6858000"/>
              <a:gd name="connsiteX17" fmla="*/ 233311 w 1508539"/>
              <a:gd name="connsiteY17" fmla="*/ 6451488 h 6858000"/>
              <a:gd name="connsiteX18" fmla="*/ 234746 w 1508539"/>
              <a:gd name="connsiteY18" fmla="*/ 6451348 h 6858000"/>
              <a:gd name="connsiteX19" fmla="*/ 239104 w 1508539"/>
              <a:gd name="connsiteY19" fmla="*/ 6414240 h 6858000"/>
              <a:gd name="connsiteX20" fmla="*/ 241880 w 1508539"/>
              <a:gd name="connsiteY20" fmla="*/ 6384857 h 6858000"/>
              <a:gd name="connsiteX21" fmla="*/ 240591 w 1508539"/>
              <a:gd name="connsiteY21" fmla="*/ 6367510 h 6858000"/>
              <a:gd name="connsiteX22" fmla="*/ 244471 w 1508539"/>
              <a:gd name="connsiteY22" fmla="*/ 6349778 h 6858000"/>
              <a:gd name="connsiteX23" fmla="*/ 246136 w 1508539"/>
              <a:gd name="connsiteY23" fmla="*/ 6348250 h 6858000"/>
              <a:gd name="connsiteX24" fmla="*/ 262170 w 1508539"/>
              <a:gd name="connsiteY24" fmla="*/ 6281972 h 6858000"/>
              <a:gd name="connsiteX25" fmla="*/ 272933 w 1508539"/>
              <a:gd name="connsiteY25" fmla="*/ 6211940 h 6858000"/>
              <a:gd name="connsiteX26" fmla="*/ 314428 w 1508539"/>
              <a:gd name="connsiteY26" fmla="*/ 6113913 h 6858000"/>
              <a:gd name="connsiteX27" fmla="*/ 318721 w 1508539"/>
              <a:gd name="connsiteY27" fmla="*/ 6028119 h 6858000"/>
              <a:gd name="connsiteX28" fmla="*/ 345501 w 1508539"/>
              <a:gd name="connsiteY28" fmla="*/ 5934687 h 6858000"/>
              <a:gd name="connsiteX29" fmla="*/ 379513 w 1508539"/>
              <a:gd name="connsiteY29" fmla="*/ 5765594 h 6858000"/>
              <a:gd name="connsiteX30" fmla="*/ 411349 w 1508539"/>
              <a:gd name="connsiteY30" fmla="*/ 5693685 h 6858000"/>
              <a:gd name="connsiteX31" fmla="*/ 431404 w 1508539"/>
              <a:gd name="connsiteY31" fmla="*/ 5665173 h 6858000"/>
              <a:gd name="connsiteX32" fmla="*/ 465121 w 1508539"/>
              <a:gd name="connsiteY32" fmla="*/ 5563435 h 6858000"/>
              <a:gd name="connsiteX33" fmla="*/ 494626 w 1508539"/>
              <a:gd name="connsiteY33" fmla="*/ 5476393 h 6858000"/>
              <a:gd name="connsiteX34" fmla="*/ 525819 w 1508539"/>
              <a:gd name="connsiteY34" fmla="*/ 5396260 h 6858000"/>
              <a:gd name="connsiteX35" fmla="*/ 541800 w 1508539"/>
              <a:gd name="connsiteY35" fmla="*/ 5330009 h 6858000"/>
              <a:gd name="connsiteX36" fmla="*/ 575293 w 1508539"/>
              <a:gd name="connsiteY36" fmla="*/ 5273739 h 6858000"/>
              <a:gd name="connsiteX37" fmla="*/ 584892 w 1508539"/>
              <a:gd name="connsiteY37" fmla="*/ 5241779 h 6858000"/>
              <a:gd name="connsiteX38" fmla="*/ 596118 w 1508539"/>
              <a:gd name="connsiteY38" fmla="*/ 5225268 h 6858000"/>
              <a:gd name="connsiteX39" fmla="*/ 597138 w 1508539"/>
              <a:gd name="connsiteY39" fmla="*/ 5217684 h 6858000"/>
              <a:gd name="connsiteX40" fmla="*/ 604479 w 1508539"/>
              <a:gd name="connsiteY40" fmla="*/ 5193377 h 6858000"/>
              <a:gd name="connsiteX41" fmla="*/ 607782 w 1508539"/>
              <a:gd name="connsiteY41" fmla="*/ 5179288 h 6858000"/>
              <a:gd name="connsiteX42" fmla="*/ 608766 w 1508539"/>
              <a:gd name="connsiteY42" fmla="*/ 5173621 h 6858000"/>
              <a:gd name="connsiteX43" fmla="*/ 604400 w 1508539"/>
              <a:gd name="connsiteY43" fmla="*/ 5159961 h 6858000"/>
              <a:gd name="connsiteX44" fmla="*/ 611077 w 1508539"/>
              <a:gd name="connsiteY44" fmla="*/ 5144295 h 6858000"/>
              <a:gd name="connsiteX45" fmla="*/ 608010 w 1508539"/>
              <a:gd name="connsiteY45" fmla="*/ 5125185 h 6858000"/>
              <a:gd name="connsiteX46" fmla="*/ 614840 w 1508539"/>
              <a:gd name="connsiteY46" fmla="*/ 5121884 h 6858000"/>
              <a:gd name="connsiteX47" fmla="*/ 621876 w 1508539"/>
              <a:gd name="connsiteY47" fmla="*/ 5067850 h 6858000"/>
              <a:gd name="connsiteX48" fmla="*/ 624607 w 1508539"/>
              <a:gd name="connsiteY48" fmla="*/ 5060861 h 6858000"/>
              <a:gd name="connsiteX49" fmla="*/ 621311 w 1508539"/>
              <a:gd name="connsiteY49" fmla="*/ 5034192 h 6858000"/>
              <a:gd name="connsiteX50" fmla="*/ 622865 w 1508539"/>
              <a:gd name="connsiteY50" fmla="*/ 4993030 h 6858000"/>
              <a:gd name="connsiteX51" fmla="*/ 629774 w 1508539"/>
              <a:gd name="connsiteY51" fmla="*/ 4946844 h 6858000"/>
              <a:gd name="connsiteX52" fmla="*/ 625630 w 1508539"/>
              <a:gd name="connsiteY52" fmla="*/ 4932692 h 6858000"/>
              <a:gd name="connsiteX53" fmla="*/ 641033 w 1508539"/>
              <a:gd name="connsiteY53" fmla="*/ 4858827 h 6858000"/>
              <a:gd name="connsiteX54" fmla="*/ 646936 w 1508539"/>
              <a:gd name="connsiteY54" fmla="*/ 4821170 h 6858000"/>
              <a:gd name="connsiteX55" fmla="*/ 651669 w 1508539"/>
              <a:gd name="connsiteY55" fmla="*/ 4780965 h 6858000"/>
              <a:gd name="connsiteX56" fmla="*/ 652962 w 1508539"/>
              <a:gd name="connsiteY56" fmla="*/ 4750867 h 6858000"/>
              <a:gd name="connsiteX57" fmla="*/ 650769 w 1508539"/>
              <a:gd name="connsiteY57" fmla="*/ 4690749 h 6858000"/>
              <a:gd name="connsiteX58" fmla="*/ 646249 w 1508539"/>
              <a:gd name="connsiteY58" fmla="*/ 4584173 h 6858000"/>
              <a:gd name="connsiteX59" fmla="*/ 641332 w 1508539"/>
              <a:gd name="connsiteY59" fmla="*/ 4444346 h 6858000"/>
              <a:gd name="connsiteX60" fmla="*/ 637897 w 1508539"/>
              <a:gd name="connsiteY60" fmla="*/ 4375228 h 6858000"/>
              <a:gd name="connsiteX61" fmla="*/ 618550 w 1508539"/>
              <a:gd name="connsiteY61" fmla="*/ 4214165 h 6858000"/>
              <a:gd name="connsiteX62" fmla="*/ 622623 w 1508539"/>
              <a:gd name="connsiteY62" fmla="*/ 4090296 h 6858000"/>
              <a:gd name="connsiteX63" fmla="*/ 607879 w 1508539"/>
              <a:gd name="connsiteY63" fmla="*/ 4033999 h 6858000"/>
              <a:gd name="connsiteX64" fmla="*/ 609028 w 1508539"/>
              <a:gd name="connsiteY64" fmla="*/ 4031933 h 6858000"/>
              <a:gd name="connsiteX65" fmla="*/ 607604 w 1508539"/>
              <a:gd name="connsiteY65" fmla="*/ 4013953 h 6858000"/>
              <a:gd name="connsiteX66" fmla="*/ 593899 w 1508539"/>
              <a:gd name="connsiteY66" fmla="*/ 3974753 h 6858000"/>
              <a:gd name="connsiteX67" fmla="*/ 595497 w 1508539"/>
              <a:gd name="connsiteY67" fmla="*/ 3969950 h 6858000"/>
              <a:gd name="connsiteX68" fmla="*/ 588919 w 1508539"/>
              <a:gd name="connsiteY68" fmla="*/ 3933779 h 6858000"/>
              <a:gd name="connsiteX69" fmla="*/ 590250 w 1508539"/>
              <a:gd name="connsiteY69" fmla="*/ 3933093 h 6858000"/>
              <a:gd name="connsiteX70" fmla="*/ 594604 w 1508539"/>
              <a:gd name="connsiteY70" fmla="*/ 3922082 h 6858000"/>
              <a:gd name="connsiteX71" fmla="*/ 599682 w 1508539"/>
              <a:gd name="connsiteY71" fmla="*/ 3901461 h 6858000"/>
              <a:gd name="connsiteX72" fmla="*/ 622276 w 1508539"/>
              <a:gd name="connsiteY72" fmla="*/ 3813873 h 6858000"/>
              <a:gd name="connsiteX73" fmla="*/ 621701 w 1508539"/>
              <a:gd name="connsiteY73" fmla="*/ 3806161 h 6858000"/>
              <a:gd name="connsiteX74" fmla="*/ 622008 w 1508539"/>
              <a:gd name="connsiteY74" fmla="*/ 3805957 h 6858000"/>
              <a:gd name="connsiteX75" fmla="*/ 622035 w 1508539"/>
              <a:gd name="connsiteY75" fmla="*/ 3797724 h 6858000"/>
              <a:gd name="connsiteX76" fmla="*/ 620650 w 1508539"/>
              <a:gd name="connsiteY76" fmla="*/ 3792098 h 6858000"/>
              <a:gd name="connsiteX77" fmla="*/ 619534 w 1508539"/>
              <a:gd name="connsiteY77" fmla="*/ 3777135 h 6858000"/>
              <a:gd name="connsiteX78" fmla="*/ 621267 w 1508539"/>
              <a:gd name="connsiteY78" fmla="*/ 3771656 h 6858000"/>
              <a:gd name="connsiteX79" fmla="*/ 625010 w 1508539"/>
              <a:gd name="connsiteY79" fmla="*/ 3769007 h 6858000"/>
              <a:gd name="connsiteX80" fmla="*/ 624476 w 1508539"/>
              <a:gd name="connsiteY80" fmla="*/ 3767709 h 6858000"/>
              <a:gd name="connsiteX81" fmla="*/ 633172 w 1508539"/>
              <a:gd name="connsiteY81" fmla="*/ 3738082 h 6858000"/>
              <a:gd name="connsiteX82" fmla="*/ 640518 w 1508539"/>
              <a:gd name="connsiteY82" fmla="*/ 3673397 h 6858000"/>
              <a:gd name="connsiteX83" fmla="*/ 639814 w 1508539"/>
              <a:gd name="connsiteY83" fmla="*/ 3637109 h 6858000"/>
              <a:gd name="connsiteX84" fmla="*/ 643257 w 1508539"/>
              <a:gd name="connsiteY84" fmla="*/ 3536883 h 6858000"/>
              <a:gd name="connsiteX85" fmla="*/ 650795 w 1508539"/>
              <a:gd name="connsiteY85" fmla="*/ 3435652 h 6858000"/>
              <a:gd name="connsiteX86" fmla="*/ 652466 w 1508539"/>
              <a:gd name="connsiteY86" fmla="*/ 3307769 h 6858000"/>
              <a:gd name="connsiteX87" fmla="*/ 670029 w 1508539"/>
              <a:gd name="connsiteY87" fmla="*/ 3250522 h 6858000"/>
              <a:gd name="connsiteX88" fmla="*/ 670454 w 1508539"/>
              <a:gd name="connsiteY88" fmla="*/ 3229163 h 6858000"/>
              <a:gd name="connsiteX89" fmla="*/ 672277 w 1508539"/>
              <a:gd name="connsiteY89" fmla="*/ 3217217 h 6858000"/>
              <a:gd name="connsiteX90" fmla="*/ 659112 w 1508539"/>
              <a:gd name="connsiteY90" fmla="*/ 3183755 h 6858000"/>
              <a:gd name="connsiteX91" fmla="*/ 659613 w 1508539"/>
              <a:gd name="connsiteY91" fmla="*/ 3178642 h 6858000"/>
              <a:gd name="connsiteX92" fmla="*/ 647213 w 1508539"/>
              <a:gd name="connsiteY92" fmla="*/ 3158586 h 6858000"/>
              <a:gd name="connsiteX93" fmla="*/ 632398 w 1508539"/>
              <a:gd name="connsiteY93" fmla="*/ 3129034 h 6858000"/>
              <a:gd name="connsiteX94" fmla="*/ 633063 w 1508539"/>
              <a:gd name="connsiteY94" fmla="*/ 3126682 h 6858000"/>
              <a:gd name="connsiteX95" fmla="*/ 623931 w 1508539"/>
              <a:gd name="connsiteY95" fmla="*/ 3114519 h 6858000"/>
              <a:gd name="connsiteX96" fmla="*/ 610540 w 1508539"/>
              <a:gd name="connsiteY96" fmla="*/ 3106272 h 6858000"/>
              <a:gd name="connsiteX97" fmla="*/ 583270 w 1508539"/>
              <a:gd name="connsiteY97" fmla="*/ 2958185 h 6858000"/>
              <a:gd name="connsiteX98" fmla="*/ 525884 w 1508539"/>
              <a:gd name="connsiteY98" fmla="*/ 2762989 h 6858000"/>
              <a:gd name="connsiteX99" fmla="*/ 474802 w 1508539"/>
              <a:gd name="connsiteY99" fmla="*/ 2554718 h 6858000"/>
              <a:gd name="connsiteX100" fmla="*/ 454896 w 1508539"/>
              <a:gd name="connsiteY100" fmla="*/ 2485734 h 6858000"/>
              <a:gd name="connsiteX101" fmla="*/ 445619 w 1508539"/>
              <a:gd name="connsiteY101" fmla="*/ 2447068 h 6858000"/>
              <a:gd name="connsiteX102" fmla="*/ 432580 w 1508539"/>
              <a:gd name="connsiteY102" fmla="*/ 2425819 h 6858000"/>
              <a:gd name="connsiteX103" fmla="*/ 438579 w 1508539"/>
              <a:gd name="connsiteY103" fmla="*/ 2402874 h 6858000"/>
              <a:gd name="connsiteX104" fmla="*/ 441191 w 1508539"/>
              <a:gd name="connsiteY104" fmla="*/ 2381443 h 6858000"/>
              <a:gd name="connsiteX105" fmla="*/ 417520 w 1508539"/>
              <a:gd name="connsiteY105" fmla="*/ 2261920 h 6858000"/>
              <a:gd name="connsiteX106" fmla="*/ 407407 w 1508539"/>
              <a:gd name="connsiteY106" fmla="*/ 2195378 h 6858000"/>
              <a:gd name="connsiteX107" fmla="*/ 391624 w 1508539"/>
              <a:gd name="connsiteY107" fmla="*/ 2155135 h 6858000"/>
              <a:gd name="connsiteX108" fmla="*/ 389082 w 1508539"/>
              <a:gd name="connsiteY108" fmla="*/ 2118008 h 6858000"/>
              <a:gd name="connsiteX109" fmla="*/ 390075 w 1508539"/>
              <a:gd name="connsiteY109" fmla="*/ 2050531 h 6858000"/>
              <a:gd name="connsiteX110" fmla="*/ 381881 w 1508539"/>
              <a:gd name="connsiteY110" fmla="*/ 1963269 h 6858000"/>
              <a:gd name="connsiteX111" fmla="*/ 363059 w 1508539"/>
              <a:gd name="connsiteY111" fmla="*/ 1906352 h 6858000"/>
              <a:gd name="connsiteX112" fmla="*/ 339616 w 1508539"/>
              <a:gd name="connsiteY112" fmla="*/ 1861531 h 6858000"/>
              <a:gd name="connsiteX113" fmla="*/ 293415 w 1508539"/>
              <a:gd name="connsiteY113" fmla="*/ 1732919 h 6858000"/>
              <a:gd name="connsiteX114" fmla="*/ 265726 w 1508539"/>
              <a:gd name="connsiteY114" fmla="*/ 1663540 h 6858000"/>
              <a:gd name="connsiteX115" fmla="*/ 264852 w 1508539"/>
              <a:gd name="connsiteY115" fmla="*/ 1615777 h 6858000"/>
              <a:gd name="connsiteX116" fmla="*/ 245647 w 1508539"/>
              <a:gd name="connsiteY116" fmla="*/ 1563678 h 6858000"/>
              <a:gd name="connsiteX117" fmla="*/ 258727 w 1508539"/>
              <a:gd name="connsiteY117" fmla="*/ 1519474 h 6858000"/>
              <a:gd name="connsiteX118" fmla="*/ 251469 w 1508539"/>
              <a:gd name="connsiteY118" fmla="*/ 1477995 h 6858000"/>
              <a:gd name="connsiteX119" fmla="*/ 237554 w 1508539"/>
              <a:gd name="connsiteY119" fmla="*/ 1373769 h 6858000"/>
              <a:gd name="connsiteX120" fmla="*/ 245861 w 1508539"/>
              <a:gd name="connsiteY120" fmla="*/ 1307086 h 6858000"/>
              <a:gd name="connsiteX121" fmla="*/ 247049 w 1508539"/>
              <a:gd name="connsiteY121" fmla="*/ 1189033 h 6858000"/>
              <a:gd name="connsiteX122" fmla="*/ 251734 w 1508539"/>
              <a:gd name="connsiteY122" fmla="*/ 1168288 h 6858000"/>
              <a:gd name="connsiteX123" fmla="*/ 244016 w 1508539"/>
              <a:gd name="connsiteY123" fmla="*/ 1142577 h 6858000"/>
              <a:gd name="connsiteX124" fmla="*/ 233322 w 1508539"/>
              <a:gd name="connsiteY124" fmla="*/ 1088484 h 6858000"/>
              <a:gd name="connsiteX125" fmla="*/ 222058 w 1508539"/>
              <a:gd name="connsiteY125" fmla="*/ 1016103 h 6858000"/>
              <a:gd name="connsiteX126" fmla="*/ 223514 w 1508539"/>
              <a:gd name="connsiteY126" fmla="*/ 932283 h 6858000"/>
              <a:gd name="connsiteX127" fmla="*/ 225750 w 1508539"/>
              <a:gd name="connsiteY127" fmla="*/ 915925 h 6858000"/>
              <a:gd name="connsiteX128" fmla="*/ 218379 w 1508539"/>
              <a:gd name="connsiteY128" fmla="*/ 896999 h 6858000"/>
              <a:gd name="connsiteX129" fmla="*/ 187787 w 1508539"/>
              <a:gd name="connsiteY129" fmla="*/ 821517 h 6858000"/>
              <a:gd name="connsiteX130" fmla="*/ 166737 w 1508539"/>
              <a:gd name="connsiteY130" fmla="*/ 751353 h 6858000"/>
              <a:gd name="connsiteX131" fmla="*/ 166295 w 1508539"/>
              <a:gd name="connsiteY131" fmla="*/ 721230 h 6858000"/>
              <a:gd name="connsiteX132" fmla="*/ 151966 w 1508539"/>
              <a:gd name="connsiteY132" fmla="*/ 681659 h 6858000"/>
              <a:gd name="connsiteX133" fmla="*/ 137385 w 1508539"/>
              <a:gd name="connsiteY133" fmla="*/ 635218 h 6858000"/>
              <a:gd name="connsiteX134" fmla="*/ 142396 w 1508539"/>
              <a:gd name="connsiteY134" fmla="*/ 613763 h 6858000"/>
              <a:gd name="connsiteX135" fmla="*/ 128338 w 1508539"/>
              <a:gd name="connsiteY135" fmla="*/ 598582 h 6858000"/>
              <a:gd name="connsiteX136" fmla="*/ 128019 w 1508539"/>
              <a:gd name="connsiteY136" fmla="*/ 576846 h 6858000"/>
              <a:gd name="connsiteX137" fmla="*/ 107645 w 1508539"/>
              <a:gd name="connsiteY137" fmla="*/ 530055 h 6858000"/>
              <a:gd name="connsiteX138" fmla="*/ 106893 w 1508539"/>
              <a:gd name="connsiteY138" fmla="*/ 465389 h 6858000"/>
              <a:gd name="connsiteX139" fmla="*/ 89816 w 1508539"/>
              <a:gd name="connsiteY139" fmla="*/ 424699 h 6858000"/>
              <a:gd name="connsiteX140" fmla="*/ 90191 w 1508539"/>
              <a:gd name="connsiteY140" fmla="*/ 404917 h 6858000"/>
              <a:gd name="connsiteX141" fmla="*/ 70148 w 1508539"/>
              <a:gd name="connsiteY141" fmla="*/ 367211 h 6858000"/>
              <a:gd name="connsiteX142" fmla="*/ 36452 w 1508539"/>
              <a:gd name="connsiteY142" fmla="*/ 268519 h 6858000"/>
              <a:gd name="connsiteX143" fmla="*/ 23935 w 1508539"/>
              <a:gd name="connsiteY143" fmla="*/ 160886 h 6858000"/>
              <a:gd name="connsiteX144" fmla="*/ 19312 w 1508539"/>
              <a:gd name="connsiteY144" fmla="*/ 47336 h 6858000"/>
              <a:gd name="connsiteX145" fmla="*/ 0 w 1508539"/>
              <a:gd name="connsiteY145"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4248 w 1508539"/>
              <a:gd name="connsiteY10" fmla="*/ 6574442 h 6858000"/>
              <a:gd name="connsiteX11" fmla="*/ 164588 w 1508539"/>
              <a:gd name="connsiteY11" fmla="*/ 6568530 h 6858000"/>
              <a:gd name="connsiteX12" fmla="*/ 166997 w 1508539"/>
              <a:gd name="connsiteY12" fmla="*/ 6560674 h 6858000"/>
              <a:gd name="connsiteX13" fmla="*/ 167342 w 1508539"/>
              <a:gd name="connsiteY13" fmla="*/ 6560598 h 6858000"/>
              <a:gd name="connsiteX14" fmla="*/ 201349 w 1508539"/>
              <a:gd name="connsiteY14" fmla="*/ 6530567 h 6858000"/>
              <a:gd name="connsiteX15" fmla="*/ 215389 w 1508539"/>
              <a:gd name="connsiteY15" fmla="*/ 6478062 h 6858000"/>
              <a:gd name="connsiteX16" fmla="*/ 226078 w 1508539"/>
              <a:gd name="connsiteY16" fmla="*/ 6460325 h 6858000"/>
              <a:gd name="connsiteX17" fmla="*/ 233311 w 1508539"/>
              <a:gd name="connsiteY17" fmla="*/ 6451488 h 6858000"/>
              <a:gd name="connsiteX18" fmla="*/ 234746 w 1508539"/>
              <a:gd name="connsiteY18" fmla="*/ 6451348 h 6858000"/>
              <a:gd name="connsiteX19" fmla="*/ 239104 w 1508539"/>
              <a:gd name="connsiteY19" fmla="*/ 6414240 h 6858000"/>
              <a:gd name="connsiteX20" fmla="*/ 241880 w 1508539"/>
              <a:gd name="connsiteY20" fmla="*/ 6384857 h 6858000"/>
              <a:gd name="connsiteX21" fmla="*/ 240591 w 1508539"/>
              <a:gd name="connsiteY21" fmla="*/ 6367510 h 6858000"/>
              <a:gd name="connsiteX22" fmla="*/ 244471 w 1508539"/>
              <a:gd name="connsiteY22" fmla="*/ 6349778 h 6858000"/>
              <a:gd name="connsiteX23" fmla="*/ 246136 w 1508539"/>
              <a:gd name="connsiteY23" fmla="*/ 6348250 h 6858000"/>
              <a:gd name="connsiteX24" fmla="*/ 262170 w 1508539"/>
              <a:gd name="connsiteY24" fmla="*/ 6281972 h 6858000"/>
              <a:gd name="connsiteX25" fmla="*/ 272933 w 1508539"/>
              <a:gd name="connsiteY25" fmla="*/ 6211940 h 6858000"/>
              <a:gd name="connsiteX26" fmla="*/ 314428 w 1508539"/>
              <a:gd name="connsiteY26" fmla="*/ 6113913 h 6858000"/>
              <a:gd name="connsiteX27" fmla="*/ 318721 w 1508539"/>
              <a:gd name="connsiteY27" fmla="*/ 6028119 h 6858000"/>
              <a:gd name="connsiteX28" fmla="*/ 345501 w 1508539"/>
              <a:gd name="connsiteY28" fmla="*/ 5934687 h 6858000"/>
              <a:gd name="connsiteX29" fmla="*/ 379513 w 1508539"/>
              <a:gd name="connsiteY29" fmla="*/ 5765594 h 6858000"/>
              <a:gd name="connsiteX30" fmla="*/ 411349 w 1508539"/>
              <a:gd name="connsiteY30" fmla="*/ 5693685 h 6858000"/>
              <a:gd name="connsiteX31" fmla="*/ 431404 w 1508539"/>
              <a:gd name="connsiteY31" fmla="*/ 5665173 h 6858000"/>
              <a:gd name="connsiteX32" fmla="*/ 465121 w 1508539"/>
              <a:gd name="connsiteY32" fmla="*/ 5563435 h 6858000"/>
              <a:gd name="connsiteX33" fmla="*/ 494626 w 1508539"/>
              <a:gd name="connsiteY33" fmla="*/ 5476393 h 6858000"/>
              <a:gd name="connsiteX34" fmla="*/ 525819 w 1508539"/>
              <a:gd name="connsiteY34" fmla="*/ 5396260 h 6858000"/>
              <a:gd name="connsiteX35" fmla="*/ 541800 w 1508539"/>
              <a:gd name="connsiteY35" fmla="*/ 5330009 h 6858000"/>
              <a:gd name="connsiteX36" fmla="*/ 575293 w 1508539"/>
              <a:gd name="connsiteY36" fmla="*/ 5273739 h 6858000"/>
              <a:gd name="connsiteX37" fmla="*/ 584892 w 1508539"/>
              <a:gd name="connsiteY37" fmla="*/ 5241779 h 6858000"/>
              <a:gd name="connsiteX38" fmla="*/ 596118 w 1508539"/>
              <a:gd name="connsiteY38" fmla="*/ 5225268 h 6858000"/>
              <a:gd name="connsiteX39" fmla="*/ 597138 w 1508539"/>
              <a:gd name="connsiteY39" fmla="*/ 5217684 h 6858000"/>
              <a:gd name="connsiteX40" fmla="*/ 604479 w 1508539"/>
              <a:gd name="connsiteY40" fmla="*/ 5193377 h 6858000"/>
              <a:gd name="connsiteX41" fmla="*/ 607782 w 1508539"/>
              <a:gd name="connsiteY41" fmla="*/ 5179288 h 6858000"/>
              <a:gd name="connsiteX42" fmla="*/ 608766 w 1508539"/>
              <a:gd name="connsiteY42" fmla="*/ 5173621 h 6858000"/>
              <a:gd name="connsiteX43" fmla="*/ 604400 w 1508539"/>
              <a:gd name="connsiteY43" fmla="*/ 5159961 h 6858000"/>
              <a:gd name="connsiteX44" fmla="*/ 611077 w 1508539"/>
              <a:gd name="connsiteY44" fmla="*/ 5144295 h 6858000"/>
              <a:gd name="connsiteX45" fmla="*/ 608010 w 1508539"/>
              <a:gd name="connsiteY45" fmla="*/ 5125185 h 6858000"/>
              <a:gd name="connsiteX46" fmla="*/ 614840 w 1508539"/>
              <a:gd name="connsiteY46" fmla="*/ 5121884 h 6858000"/>
              <a:gd name="connsiteX47" fmla="*/ 621876 w 1508539"/>
              <a:gd name="connsiteY47" fmla="*/ 5067850 h 6858000"/>
              <a:gd name="connsiteX48" fmla="*/ 624607 w 1508539"/>
              <a:gd name="connsiteY48" fmla="*/ 5060861 h 6858000"/>
              <a:gd name="connsiteX49" fmla="*/ 621311 w 1508539"/>
              <a:gd name="connsiteY49" fmla="*/ 5034192 h 6858000"/>
              <a:gd name="connsiteX50" fmla="*/ 622865 w 1508539"/>
              <a:gd name="connsiteY50" fmla="*/ 4993030 h 6858000"/>
              <a:gd name="connsiteX51" fmla="*/ 629774 w 1508539"/>
              <a:gd name="connsiteY51" fmla="*/ 4946844 h 6858000"/>
              <a:gd name="connsiteX52" fmla="*/ 625630 w 1508539"/>
              <a:gd name="connsiteY52" fmla="*/ 4932692 h 6858000"/>
              <a:gd name="connsiteX53" fmla="*/ 641033 w 1508539"/>
              <a:gd name="connsiteY53" fmla="*/ 4858827 h 6858000"/>
              <a:gd name="connsiteX54" fmla="*/ 646936 w 1508539"/>
              <a:gd name="connsiteY54" fmla="*/ 4821170 h 6858000"/>
              <a:gd name="connsiteX55" fmla="*/ 651669 w 1508539"/>
              <a:gd name="connsiteY55" fmla="*/ 4780965 h 6858000"/>
              <a:gd name="connsiteX56" fmla="*/ 652962 w 1508539"/>
              <a:gd name="connsiteY56" fmla="*/ 4750867 h 6858000"/>
              <a:gd name="connsiteX57" fmla="*/ 650769 w 1508539"/>
              <a:gd name="connsiteY57" fmla="*/ 4690749 h 6858000"/>
              <a:gd name="connsiteX58" fmla="*/ 646249 w 1508539"/>
              <a:gd name="connsiteY58" fmla="*/ 4584173 h 6858000"/>
              <a:gd name="connsiteX59" fmla="*/ 641332 w 1508539"/>
              <a:gd name="connsiteY59" fmla="*/ 4444346 h 6858000"/>
              <a:gd name="connsiteX60" fmla="*/ 637897 w 1508539"/>
              <a:gd name="connsiteY60" fmla="*/ 4375228 h 6858000"/>
              <a:gd name="connsiteX61" fmla="*/ 618550 w 1508539"/>
              <a:gd name="connsiteY61" fmla="*/ 4214165 h 6858000"/>
              <a:gd name="connsiteX62" fmla="*/ 622623 w 1508539"/>
              <a:gd name="connsiteY62" fmla="*/ 4090296 h 6858000"/>
              <a:gd name="connsiteX63" fmla="*/ 607879 w 1508539"/>
              <a:gd name="connsiteY63" fmla="*/ 4033999 h 6858000"/>
              <a:gd name="connsiteX64" fmla="*/ 609028 w 1508539"/>
              <a:gd name="connsiteY64" fmla="*/ 4031933 h 6858000"/>
              <a:gd name="connsiteX65" fmla="*/ 607604 w 1508539"/>
              <a:gd name="connsiteY65" fmla="*/ 4013953 h 6858000"/>
              <a:gd name="connsiteX66" fmla="*/ 593899 w 1508539"/>
              <a:gd name="connsiteY66" fmla="*/ 3974753 h 6858000"/>
              <a:gd name="connsiteX67" fmla="*/ 595497 w 1508539"/>
              <a:gd name="connsiteY67" fmla="*/ 3969950 h 6858000"/>
              <a:gd name="connsiteX68" fmla="*/ 588919 w 1508539"/>
              <a:gd name="connsiteY68" fmla="*/ 3933779 h 6858000"/>
              <a:gd name="connsiteX69" fmla="*/ 590250 w 1508539"/>
              <a:gd name="connsiteY69" fmla="*/ 3933093 h 6858000"/>
              <a:gd name="connsiteX70" fmla="*/ 594604 w 1508539"/>
              <a:gd name="connsiteY70" fmla="*/ 3922082 h 6858000"/>
              <a:gd name="connsiteX71" fmla="*/ 599682 w 1508539"/>
              <a:gd name="connsiteY71" fmla="*/ 3901461 h 6858000"/>
              <a:gd name="connsiteX72" fmla="*/ 622276 w 1508539"/>
              <a:gd name="connsiteY72" fmla="*/ 3813873 h 6858000"/>
              <a:gd name="connsiteX73" fmla="*/ 621701 w 1508539"/>
              <a:gd name="connsiteY73" fmla="*/ 3806161 h 6858000"/>
              <a:gd name="connsiteX74" fmla="*/ 622008 w 1508539"/>
              <a:gd name="connsiteY74" fmla="*/ 3805957 h 6858000"/>
              <a:gd name="connsiteX75" fmla="*/ 622035 w 1508539"/>
              <a:gd name="connsiteY75" fmla="*/ 3797724 h 6858000"/>
              <a:gd name="connsiteX76" fmla="*/ 620650 w 1508539"/>
              <a:gd name="connsiteY76" fmla="*/ 3792098 h 6858000"/>
              <a:gd name="connsiteX77" fmla="*/ 619534 w 1508539"/>
              <a:gd name="connsiteY77" fmla="*/ 3777135 h 6858000"/>
              <a:gd name="connsiteX78" fmla="*/ 621267 w 1508539"/>
              <a:gd name="connsiteY78" fmla="*/ 3771656 h 6858000"/>
              <a:gd name="connsiteX79" fmla="*/ 625010 w 1508539"/>
              <a:gd name="connsiteY79" fmla="*/ 3769007 h 6858000"/>
              <a:gd name="connsiteX80" fmla="*/ 624476 w 1508539"/>
              <a:gd name="connsiteY80" fmla="*/ 3767709 h 6858000"/>
              <a:gd name="connsiteX81" fmla="*/ 633172 w 1508539"/>
              <a:gd name="connsiteY81" fmla="*/ 3738082 h 6858000"/>
              <a:gd name="connsiteX82" fmla="*/ 640518 w 1508539"/>
              <a:gd name="connsiteY82" fmla="*/ 3673397 h 6858000"/>
              <a:gd name="connsiteX83" fmla="*/ 639814 w 1508539"/>
              <a:gd name="connsiteY83" fmla="*/ 3637109 h 6858000"/>
              <a:gd name="connsiteX84" fmla="*/ 643257 w 1508539"/>
              <a:gd name="connsiteY84" fmla="*/ 3536883 h 6858000"/>
              <a:gd name="connsiteX85" fmla="*/ 650795 w 1508539"/>
              <a:gd name="connsiteY85" fmla="*/ 3435652 h 6858000"/>
              <a:gd name="connsiteX86" fmla="*/ 652466 w 1508539"/>
              <a:gd name="connsiteY86" fmla="*/ 3307769 h 6858000"/>
              <a:gd name="connsiteX87" fmla="*/ 670029 w 1508539"/>
              <a:gd name="connsiteY87" fmla="*/ 3250522 h 6858000"/>
              <a:gd name="connsiteX88" fmla="*/ 670454 w 1508539"/>
              <a:gd name="connsiteY88" fmla="*/ 3229163 h 6858000"/>
              <a:gd name="connsiteX89" fmla="*/ 672277 w 1508539"/>
              <a:gd name="connsiteY89" fmla="*/ 3217217 h 6858000"/>
              <a:gd name="connsiteX90" fmla="*/ 659112 w 1508539"/>
              <a:gd name="connsiteY90" fmla="*/ 3183755 h 6858000"/>
              <a:gd name="connsiteX91" fmla="*/ 659613 w 1508539"/>
              <a:gd name="connsiteY91" fmla="*/ 3178642 h 6858000"/>
              <a:gd name="connsiteX92" fmla="*/ 647213 w 1508539"/>
              <a:gd name="connsiteY92" fmla="*/ 3158586 h 6858000"/>
              <a:gd name="connsiteX93" fmla="*/ 632398 w 1508539"/>
              <a:gd name="connsiteY93" fmla="*/ 3129034 h 6858000"/>
              <a:gd name="connsiteX94" fmla="*/ 633063 w 1508539"/>
              <a:gd name="connsiteY94" fmla="*/ 3126682 h 6858000"/>
              <a:gd name="connsiteX95" fmla="*/ 623931 w 1508539"/>
              <a:gd name="connsiteY95" fmla="*/ 3114519 h 6858000"/>
              <a:gd name="connsiteX96" fmla="*/ 610540 w 1508539"/>
              <a:gd name="connsiteY96" fmla="*/ 3106272 h 6858000"/>
              <a:gd name="connsiteX97" fmla="*/ 583270 w 1508539"/>
              <a:gd name="connsiteY97" fmla="*/ 2958185 h 6858000"/>
              <a:gd name="connsiteX98" fmla="*/ 525884 w 1508539"/>
              <a:gd name="connsiteY98" fmla="*/ 2762989 h 6858000"/>
              <a:gd name="connsiteX99" fmla="*/ 474802 w 1508539"/>
              <a:gd name="connsiteY99" fmla="*/ 2554718 h 6858000"/>
              <a:gd name="connsiteX100" fmla="*/ 454896 w 1508539"/>
              <a:gd name="connsiteY100" fmla="*/ 2485734 h 6858000"/>
              <a:gd name="connsiteX101" fmla="*/ 445619 w 1508539"/>
              <a:gd name="connsiteY101" fmla="*/ 2447068 h 6858000"/>
              <a:gd name="connsiteX102" fmla="*/ 432580 w 1508539"/>
              <a:gd name="connsiteY102" fmla="*/ 2425819 h 6858000"/>
              <a:gd name="connsiteX103" fmla="*/ 438579 w 1508539"/>
              <a:gd name="connsiteY103" fmla="*/ 2402874 h 6858000"/>
              <a:gd name="connsiteX104" fmla="*/ 441191 w 1508539"/>
              <a:gd name="connsiteY104" fmla="*/ 2381443 h 6858000"/>
              <a:gd name="connsiteX105" fmla="*/ 417520 w 1508539"/>
              <a:gd name="connsiteY105" fmla="*/ 2261920 h 6858000"/>
              <a:gd name="connsiteX106" fmla="*/ 407407 w 1508539"/>
              <a:gd name="connsiteY106" fmla="*/ 2195378 h 6858000"/>
              <a:gd name="connsiteX107" fmla="*/ 391624 w 1508539"/>
              <a:gd name="connsiteY107" fmla="*/ 2155135 h 6858000"/>
              <a:gd name="connsiteX108" fmla="*/ 389082 w 1508539"/>
              <a:gd name="connsiteY108" fmla="*/ 2118008 h 6858000"/>
              <a:gd name="connsiteX109" fmla="*/ 390075 w 1508539"/>
              <a:gd name="connsiteY109" fmla="*/ 2050531 h 6858000"/>
              <a:gd name="connsiteX110" fmla="*/ 381881 w 1508539"/>
              <a:gd name="connsiteY110" fmla="*/ 1963269 h 6858000"/>
              <a:gd name="connsiteX111" fmla="*/ 363059 w 1508539"/>
              <a:gd name="connsiteY111" fmla="*/ 1906352 h 6858000"/>
              <a:gd name="connsiteX112" fmla="*/ 339616 w 1508539"/>
              <a:gd name="connsiteY112" fmla="*/ 1861531 h 6858000"/>
              <a:gd name="connsiteX113" fmla="*/ 293415 w 1508539"/>
              <a:gd name="connsiteY113" fmla="*/ 1732919 h 6858000"/>
              <a:gd name="connsiteX114" fmla="*/ 265726 w 1508539"/>
              <a:gd name="connsiteY114" fmla="*/ 1663540 h 6858000"/>
              <a:gd name="connsiteX115" fmla="*/ 264852 w 1508539"/>
              <a:gd name="connsiteY115" fmla="*/ 1615777 h 6858000"/>
              <a:gd name="connsiteX116" fmla="*/ 245647 w 1508539"/>
              <a:gd name="connsiteY116" fmla="*/ 1563678 h 6858000"/>
              <a:gd name="connsiteX117" fmla="*/ 258727 w 1508539"/>
              <a:gd name="connsiteY117" fmla="*/ 1519474 h 6858000"/>
              <a:gd name="connsiteX118" fmla="*/ 251469 w 1508539"/>
              <a:gd name="connsiteY118" fmla="*/ 1477995 h 6858000"/>
              <a:gd name="connsiteX119" fmla="*/ 237554 w 1508539"/>
              <a:gd name="connsiteY119" fmla="*/ 1373769 h 6858000"/>
              <a:gd name="connsiteX120" fmla="*/ 245861 w 1508539"/>
              <a:gd name="connsiteY120" fmla="*/ 1307086 h 6858000"/>
              <a:gd name="connsiteX121" fmla="*/ 247049 w 1508539"/>
              <a:gd name="connsiteY121" fmla="*/ 1189033 h 6858000"/>
              <a:gd name="connsiteX122" fmla="*/ 251734 w 1508539"/>
              <a:gd name="connsiteY122" fmla="*/ 1168288 h 6858000"/>
              <a:gd name="connsiteX123" fmla="*/ 244016 w 1508539"/>
              <a:gd name="connsiteY123" fmla="*/ 1142577 h 6858000"/>
              <a:gd name="connsiteX124" fmla="*/ 233322 w 1508539"/>
              <a:gd name="connsiteY124" fmla="*/ 1088484 h 6858000"/>
              <a:gd name="connsiteX125" fmla="*/ 222058 w 1508539"/>
              <a:gd name="connsiteY125" fmla="*/ 1016103 h 6858000"/>
              <a:gd name="connsiteX126" fmla="*/ 223514 w 1508539"/>
              <a:gd name="connsiteY126" fmla="*/ 932283 h 6858000"/>
              <a:gd name="connsiteX127" fmla="*/ 225750 w 1508539"/>
              <a:gd name="connsiteY127" fmla="*/ 915925 h 6858000"/>
              <a:gd name="connsiteX128" fmla="*/ 218379 w 1508539"/>
              <a:gd name="connsiteY128" fmla="*/ 896999 h 6858000"/>
              <a:gd name="connsiteX129" fmla="*/ 187787 w 1508539"/>
              <a:gd name="connsiteY129" fmla="*/ 821517 h 6858000"/>
              <a:gd name="connsiteX130" fmla="*/ 166737 w 1508539"/>
              <a:gd name="connsiteY130" fmla="*/ 751353 h 6858000"/>
              <a:gd name="connsiteX131" fmla="*/ 166295 w 1508539"/>
              <a:gd name="connsiteY131" fmla="*/ 721230 h 6858000"/>
              <a:gd name="connsiteX132" fmla="*/ 151966 w 1508539"/>
              <a:gd name="connsiteY132" fmla="*/ 681659 h 6858000"/>
              <a:gd name="connsiteX133" fmla="*/ 137385 w 1508539"/>
              <a:gd name="connsiteY133" fmla="*/ 635218 h 6858000"/>
              <a:gd name="connsiteX134" fmla="*/ 142396 w 1508539"/>
              <a:gd name="connsiteY134" fmla="*/ 613763 h 6858000"/>
              <a:gd name="connsiteX135" fmla="*/ 128338 w 1508539"/>
              <a:gd name="connsiteY135" fmla="*/ 598582 h 6858000"/>
              <a:gd name="connsiteX136" fmla="*/ 128019 w 1508539"/>
              <a:gd name="connsiteY136" fmla="*/ 576846 h 6858000"/>
              <a:gd name="connsiteX137" fmla="*/ 107645 w 1508539"/>
              <a:gd name="connsiteY137" fmla="*/ 530055 h 6858000"/>
              <a:gd name="connsiteX138" fmla="*/ 106893 w 1508539"/>
              <a:gd name="connsiteY138" fmla="*/ 465389 h 6858000"/>
              <a:gd name="connsiteX139" fmla="*/ 89816 w 1508539"/>
              <a:gd name="connsiteY139" fmla="*/ 424699 h 6858000"/>
              <a:gd name="connsiteX140" fmla="*/ 90191 w 1508539"/>
              <a:gd name="connsiteY140" fmla="*/ 404917 h 6858000"/>
              <a:gd name="connsiteX141" fmla="*/ 70148 w 1508539"/>
              <a:gd name="connsiteY141" fmla="*/ 367211 h 6858000"/>
              <a:gd name="connsiteX142" fmla="*/ 36452 w 1508539"/>
              <a:gd name="connsiteY142" fmla="*/ 268519 h 6858000"/>
              <a:gd name="connsiteX143" fmla="*/ 23935 w 1508539"/>
              <a:gd name="connsiteY143" fmla="*/ 160886 h 6858000"/>
              <a:gd name="connsiteX144" fmla="*/ 19312 w 1508539"/>
              <a:gd name="connsiteY144" fmla="*/ 47336 h 6858000"/>
              <a:gd name="connsiteX145" fmla="*/ 0 w 1508539"/>
              <a:gd name="connsiteY145"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64248 w 1508539"/>
              <a:gd name="connsiteY9" fmla="*/ 6574442 h 6858000"/>
              <a:gd name="connsiteX10" fmla="*/ 164588 w 1508539"/>
              <a:gd name="connsiteY10" fmla="*/ 6568530 h 6858000"/>
              <a:gd name="connsiteX11" fmla="*/ 166997 w 1508539"/>
              <a:gd name="connsiteY11" fmla="*/ 6560674 h 6858000"/>
              <a:gd name="connsiteX12" fmla="*/ 167342 w 1508539"/>
              <a:gd name="connsiteY12" fmla="*/ 6560598 h 6858000"/>
              <a:gd name="connsiteX13" fmla="*/ 201349 w 1508539"/>
              <a:gd name="connsiteY13" fmla="*/ 6530567 h 6858000"/>
              <a:gd name="connsiteX14" fmla="*/ 215389 w 1508539"/>
              <a:gd name="connsiteY14" fmla="*/ 6478062 h 6858000"/>
              <a:gd name="connsiteX15" fmla="*/ 226078 w 1508539"/>
              <a:gd name="connsiteY15" fmla="*/ 6460325 h 6858000"/>
              <a:gd name="connsiteX16" fmla="*/ 233311 w 1508539"/>
              <a:gd name="connsiteY16" fmla="*/ 6451488 h 6858000"/>
              <a:gd name="connsiteX17" fmla="*/ 234746 w 1508539"/>
              <a:gd name="connsiteY17" fmla="*/ 6451348 h 6858000"/>
              <a:gd name="connsiteX18" fmla="*/ 239104 w 1508539"/>
              <a:gd name="connsiteY18" fmla="*/ 6414240 h 6858000"/>
              <a:gd name="connsiteX19" fmla="*/ 241880 w 1508539"/>
              <a:gd name="connsiteY19" fmla="*/ 6384857 h 6858000"/>
              <a:gd name="connsiteX20" fmla="*/ 240591 w 1508539"/>
              <a:gd name="connsiteY20" fmla="*/ 6367510 h 6858000"/>
              <a:gd name="connsiteX21" fmla="*/ 244471 w 1508539"/>
              <a:gd name="connsiteY21" fmla="*/ 6349778 h 6858000"/>
              <a:gd name="connsiteX22" fmla="*/ 246136 w 1508539"/>
              <a:gd name="connsiteY22" fmla="*/ 6348250 h 6858000"/>
              <a:gd name="connsiteX23" fmla="*/ 262170 w 1508539"/>
              <a:gd name="connsiteY23" fmla="*/ 6281972 h 6858000"/>
              <a:gd name="connsiteX24" fmla="*/ 272933 w 1508539"/>
              <a:gd name="connsiteY24" fmla="*/ 6211940 h 6858000"/>
              <a:gd name="connsiteX25" fmla="*/ 314428 w 1508539"/>
              <a:gd name="connsiteY25" fmla="*/ 6113913 h 6858000"/>
              <a:gd name="connsiteX26" fmla="*/ 318721 w 1508539"/>
              <a:gd name="connsiteY26" fmla="*/ 6028119 h 6858000"/>
              <a:gd name="connsiteX27" fmla="*/ 345501 w 1508539"/>
              <a:gd name="connsiteY27" fmla="*/ 5934687 h 6858000"/>
              <a:gd name="connsiteX28" fmla="*/ 379513 w 1508539"/>
              <a:gd name="connsiteY28" fmla="*/ 5765594 h 6858000"/>
              <a:gd name="connsiteX29" fmla="*/ 411349 w 1508539"/>
              <a:gd name="connsiteY29" fmla="*/ 5693685 h 6858000"/>
              <a:gd name="connsiteX30" fmla="*/ 431404 w 1508539"/>
              <a:gd name="connsiteY30" fmla="*/ 5665173 h 6858000"/>
              <a:gd name="connsiteX31" fmla="*/ 465121 w 1508539"/>
              <a:gd name="connsiteY31" fmla="*/ 5563435 h 6858000"/>
              <a:gd name="connsiteX32" fmla="*/ 494626 w 1508539"/>
              <a:gd name="connsiteY32" fmla="*/ 5476393 h 6858000"/>
              <a:gd name="connsiteX33" fmla="*/ 525819 w 1508539"/>
              <a:gd name="connsiteY33" fmla="*/ 5396260 h 6858000"/>
              <a:gd name="connsiteX34" fmla="*/ 541800 w 1508539"/>
              <a:gd name="connsiteY34" fmla="*/ 5330009 h 6858000"/>
              <a:gd name="connsiteX35" fmla="*/ 575293 w 1508539"/>
              <a:gd name="connsiteY35" fmla="*/ 5273739 h 6858000"/>
              <a:gd name="connsiteX36" fmla="*/ 584892 w 1508539"/>
              <a:gd name="connsiteY36" fmla="*/ 5241779 h 6858000"/>
              <a:gd name="connsiteX37" fmla="*/ 596118 w 1508539"/>
              <a:gd name="connsiteY37" fmla="*/ 5225268 h 6858000"/>
              <a:gd name="connsiteX38" fmla="*/ 597138 w 1508539"/>
              <a:gd name="connsiteY38" fmla="*/ 5217684 h 6858000"/>
              <a:gd name="connsiteX39" fmla="*/ 604479 w 1508539"/>
              <a:gd name="connsiteY39" fmla="*/ 5193377 h 6858000"/>
              <a:gd name="connsiteX40" fmla="*/ 607782 w 1508539"/>
              <a:gd name="connsiteY40" fmla="*/ 5179288 h 6858000"/>
              <a:gd name="connsiteX41" fmla="*/ 608766 w 1508539"/>
              <a:gd name="connsiteY41" fmla="*/ 5173621 h 6858000"/>
              <a:gd name="connsiteX42" fmla="*/ 604400 w 1508539"/>
              <a:gd name="connsiteY42" fmla="*/ 5159961 h 6858000"/>
              <a:gd name="connsiteX43" fmla="*/ 611077 w 1508539"/>
              <a:gd name="connsiteY43" fmla="*/ 5144295 h 6858000"/>
              <a:gd name="connsiteX44" fmla="*/ 608010 w 1508539"/>
              <a:gd name="connsiteY44" fmla="*/ 5125185 h 6858000"/>
              <a:gd name="connsiteX45" fmla="*/ 614840 w 1508539"/>
              <a:gd name="connsiteY45" fmla="*/ 5121884 h 6858000"/>
              <a:gd name="connsiteX46" fmla="*/ 621876 w 1508539"/>
              <a:gd name="connsiteY46" fmla="*/ 5067850 h 6858000"/>
              <a:gd name="connsiteX47" fmla="*/ 624607 w 1508539"/>
              <a:gd name="connsiteY47" fmla="*/ 5060861 h 6858000"/>
              <a:gd name="connsiteX48" fmla="*/ 621311 w 1508539"/>
              <a:gd name="connsiteY48" fmla="*/ 5034192 h 6858000"/>
              <a:gd name="connsiteX49" fmla="*/ 622865 w 1508539"/>
              <a:gd name="connsiteY49" fmla="*/ 4993030 h 6858000"/>
              <a:gd name="connsiteX50" fmla="*/ 629774 w 1508539"/>
              <a:gd name="connsiteY50" fmla="*/ 4946844 h 6858000"/>
              <a:gd name="connsiteX51" fmla="*/ 625630 w 1508539"/>
              <a:gd name="connsiteY51" fmla="*/ 4932692 h 6858000"/>
              <a:gd name="connsiteX52" fmla="*/ 641033 w 1508539"/>
              <a:gd name="connsiteY52" fmla="*/ 4858827 h 6858000"/>
              <a:gd name="connsiteX53" fmla="*/ 646936 w 1508539"/>
              <a:gd name="connsiteY53" fmla="*/ 4821170 h 6858000"/>
              <a:gd name="connsiteX54" fmla="*/ 651669 w 1508539"/>
              <a:gd name="connsiteY54" fmla="*/ 4780965 h 6858000"/>
              <a:gd name="connsiteX55" fmla="*/ 652962 w 1508539"/>
              <a:gd name="connsiteY55" fmla="*/ 4750867 h 6858000"/>
              <a:gd name="connsiteX56" fmla="*/ 650769 w 1508539"/>
              <a:gd name="connsiteY56" fmla="*/ 4690749 h 6858000"/>
              <a:gd name="connsiteX57" fmla="*/ 646249 w 1508539"/>
              <a:gd name="connsiteY57" fmla="*/ 4584173 h 6858000"/>
              <a:gd name="connsiteX58" fmla="*/ 641332 w 1508539"/>
              <a:gd name="connsiteY58" fmla="*/ 4444346 h 6858000"/>
              <a:gd name="connsiteX59" fmla="*/ 637897 w 1508539"/>
              <a:gd name="connsiteY59" fmla="*/ 4375228 h 6858000"/>
              <a:gd name="connsiteX60" fmla="*/ 618550 w 1508539"/>
              <a:gd name="connsiteY60" fmla="*/ 4214165 h 6858000"/>
              <a:gd name="connsiteX61" fmla="*/ 622623 w 1508539"/>
              <a:gd name="connsiteY61" fmla="*/ 4090296 h 6858000"/>
              <a:gd name="connsiteX62" fmla="*/ 607879 w 1508539"/>
              <a:gd name="connsiteY62" fmla="*/ 4033999 h 6858000"/>
              <a:gd name="connsiteX63" fmla="*/ 609028 w 1508539"/>
              <a:gd name="connsiteY63" fmla="*/ 4031933 h 6858000"/>
              <a:gd name="connsiteX64" fmla="*/ 607604 w 1508539"/>
              <a:gd name="connsiteY64" fmla="*/ 4013953 h 6858000"/>
              <a:gd name="connsiteX65" fmla="*/ 593899 w 1508539"/>
              <a:gd name="connsiteY65" fmla="*/ 3974753 h 6858000"/>
              <a:gd name="connsiteX66" fmla="*/ 595497 w 1508539"/>
              <a:gd name="connsiteY66" fmla="*/ 3969950 h 6858000"/>
              <a:gd name="connsiteX67" fmla="*/ 588919 w 1508539"/>
              <a:gd name="connsiteY67" fmla="*/ 3933779 h 6858000"/>
              <a:gd name="connsiteX68" fmla="*/ 590250 w 1508539"/>
              <a:gd name="connsiteY68" fmla="*/ 3933093 h 6858000"/>
              <a:gd name="connsiteX69" fmla="*/ 594604 w 1508539"/>
              <a:gd name="connsiteY69" fmla="*/ 3922082 h 6858000"/>
              <a:gd name="connsiteX70" fmla="*/ 599682 w 1508539"/>
              <a:gd name="connsiteY70" fmla="*/ 3901461 h 6858000"/>
              <a:gd name="connsiteX71" fmla="*/ 622276 w 1508539"/>
              <a:gd name="connsiteY71" fmla="*/ 3813873 h 6858000"/>
              <a:gd name="connsiteX72" fmla="*/ 621701 w 1508539"/>
              <a:gd name="connsiteY72" fmla="*/ 3806161 h 6858000"/>
              <a:gd name="connsiteX73" fmla="*/ 622008 w 1508539"/>
              <a:gd name="connsiteY73" fmla="*/ 3805957 h 6858000"/>
              <a:gd name="connsiteX74" fmla="*/ 622035 w 1508539"/>
              <a:gd name="connsiteY74" fmla="*/ 3797724 h 6858000"/>
              <a:gd name="connsiteX75" fmla="*/ 620650 w 1508539"/>
              <a:gd name="connsiteY75" fmla="*/ 3792098 h 6858000"/>
              <a:gd name="connsiteX76" fmla="*/ 619534 w 1508539"/>
              <a:gd name="connsiteY76" fmla="*/ 3777135 h 6858000"/>
              <a:gd name="connsiteX77" fmla="*/ 621267 w 1508539"/>
              <a:gd name="connsiteY77" fmla="*/ 3771656 h 6858000"/>
              <a:gd name="connsiteX78" fmla="*/ 625010 w 1508539"/>
              <a:gd name="connsiteY78" fmla="*/ 3769007 h 6858000"/>
              <a:gd name="connsiteX79" fmla="*/ 624476 w 1508539"/>
              <a:gd name="connsiteY79" fmla="*/ 3767709 h 6858000"/>
              <a:gd name="connsiteX80" fmla="*/ 633172 w 1508539"/>
              <a:gd name="connsiteY80" fmla="*/ 3738082 h 6858000"/>
              <a:gd name="connsiteX81" fmla="*/ 640518 w 1508539"/>
              <a:gd name="connsiteY81" fmla="*/ 3673397 h 6858000"/>
              <a:gd name="connsiteX82" fmla="*/ 639814 w 1508539"/>
              <a:gd name="connsiteY82" fmla="*/ 3637109 h 6858000"/>
              <a:gd name="connsiteX83" fmla="*/ 643257 w 1508539"/>
              <a:gd name="connsiteY83" fmla="*/ 3536883 h 6858000"/>
              <a:gd name="connsiteX84" fmla="*/ 650795 w 1508539"/>
              <a:gd name="connsiteY84" fmla="*/ 3435652 h 6858000"/>
              <a:gd name="connsiteX85" fmla="*/ 652466 w 1508539"/>
              <a:gd name="connsiteY85" fmla="*/ 3307769 h 6858000"/>
              <a:gd name="connsiteX86" fmla="*/ 670029 w 1508539"/>
              <a:gd name="connsiteY86" fmla="*/ 3250522 h 6858000"/>
              <a:gd name="connsiteX87" fmla="*/ 670454 w 1508539"/>
              <a:gd name="connsiteY87" fmla="*/ 3229163 h 6858000"/>
              <a:gd name="connsiteX88" fmla="*/ 672277 w 1508539"/>
              <a:gd name="connsiteY88" fmla="*/ 3217217 h 6858000"/>
              <a:gd name="connsiteX89" fmla="*/ 659112 w 1508539"/>
              <a:gd name="connsiteY89" fmla="*/ 3183755 h 6858000"/>
              <a:gd name="connsiteX90" fmla="*/ 659613 w 1508539"/>
              <a:gd name="connsiteY90" fmla="*/ 3178642 h 6858000"/>
              <a:gd name="connsiteX91" fmla="*/ 647213 w 1508539"/>
              <a:gd name="connsiteY91" fmla="*/ 3158586 h 6858000"/>
              <a:gd name="connsiteX92" fmla="*/ 632398 w 1508539"/>
              <a:gd name="connsiteY92" fmla="*/ 3129034 h 6858000"/>
              <a:gd name="connsiteX93" fmla="*/ 633063 w 1508539"/>
              <a:gd name="connsiteY93" fmla="*/ 3126682 h 6858000"/>
              <a:gd name="connsiteX94" fmla="*/ 623931 w 1508539"/>
              <a:gd name="connsiteY94" fmla="*/ 3114519 h 6858000"/>
              <a:gd name="connsiteX95" fmla="*/ 610540 w 1508539"/>
              <a:gd name="connsiteY95" fmla="*/ 3106272 h 6858000"/>
              <a:gd name="connsiteX96" fmla="*/ 583270 w 1508539"/>
              <a:gd name="connsiteY96" fmla="*/ 2958185 h 6858000"/>
              <a:gd name="connsiteX97" fmla="*/ 525884 w 1508539"/>
              <a:gd name="connsiteY97" fmla="*/ 2762989 h 6858000"/>
              <a:gd name="connsiteX98" fmla="*/ 474802 w 1508539"/>
              <a:gd name="connsiteY98" fmla="*/ 2554718 h 6858000"/>
              <a:gd name="connsiteX99" fmla="*/ 454896 w 1508539"/>
              <a:gd name="connsiteY99" fmla="*/ 2485734 h 6858000"/>
              <a:gd name="connsiteX100" fmla="*/ 445619 w 1508539"/>
              <a:gd name="connsiteY100" fmla="*/ 2447068 h 6858000"/>
              <a:gd name="connsiteX101" fmla="*/ 432580 w 1508539"/>
              <a:gd name="connsiteY101" fmla="*/ 2425819 h 6858000"/>
              <a:gd name="connsiteX102" fmla="*/ 438579 w 1508539"/>
              <a:gd name="connsiteY102" fmla="*/ 2402874 h 6858000"/>
              <a:gd name="connsiteX103" fmla="*/ 441191 w 1508539"/>
              <a:gd name="connsiteY103" fmla="*/ 2381443 h 6858000"/>
              <a:gd name="connsiteX104" fmla="*/ 417520 w 1508539"/>
              <a:gd name="connsiteY104" fmla="*/ 2261920 h 6858000"/>
              <a:gd name="connsiteX105" fmla="*/ 407407 w 1508539"/>
              <a:gd name="connsiteY105" fmla="*/ 2195378 h 6858000"/>
              <a:gd name="connsiteX106" fmla="*/ 391624 w 1508539"/>
              <a:gd name="connsiteY106" fmla="*/ 2155135 h 6858000"/>
              <a:gd name="connsiteX107" fmla="*/ 389082 w 1508539"/>
              <a:gd name="connsiteY107" fmla="*/ 2118008 h 6858000"/>
              <a:gd name="connsiteX108" fmla="*/ 390075 w 1508539"/>
              <a:gd name="connsiteY108" fmla="*/ 2050531 h 6858000"/>
              <a:gd name="connsiteX109" fmla="*/ 381881 w 1508539"/>
              <a:gd name="connsiteY109" fmla="*/ 1963269 h 6858000"/>
              <a:gd name="connsiteX110" fmla="*/ 363059 w 1508539"/>
              <a:gd name="connsiteY110" fmla="*/ 1906352 h 6858000"/>
              <a:gd name="connsiteX111" fmla="*/ 339616 w 1508539"/>
              <a:gd name="connsiteY111" fmla="*/ 1861531 h 6858000"/>
              <a:gd name="connsiteX112" fmla="*/ 293415 w 1508539"/>
              <a:gd name="connsiteY112" fmla="*/ 1732919 h 6858000"/>
              <a:gd name="connsiteX113" fmla="*/ 265726 w 1508539"/>
              <a:gd name="connsiteY113" fmla="*/ 1663540 h 6858000"/>
              <a:gd name="connsiteX114" fmla="*/ 264852 w 1508539"/>
              <a:gd name="connsiteY114" fmla="*/ 1615777 h 6858000"/>
              <a:gd name="connsiteX115" fmla="*/ 245647 w 1508539"/>
              <a:gd name="connsiteY115" fmla="*/ 1563678 h 6858000"/>
              <a:gd name="connsiteX116" fmla="*/ 258727 w 1508539"/>
              <a:gd name="connsiteY116" fmla="*/ 1519474 h 6858000"/>
              <a:gd name="connsiteX117" fmla="*/ 251469 w 1508539"/>
              <a:gd name="connsiteY117" fmla="*/ 1477995 h 6858000"/>
              <a:gd name="connsiteX118" fmla="*/ 237554 w 1508539"/>
              <a:gd name="connsiteY118" fmla="*/ 1373769 h 6858000"/>
              <a:gd name="connsiteX119" fmla="*/ 245861 w 1508539"/>
              <a:gd name="connsiteY119" fmla="*/ 1307086 h 6858000"/>
              <a:gd name="connsiteX120" fmla="*/ 247049 w 1508539"/>
              <a:gd name="connsiteY120" fmla="*/ 1189033 h 6858000"/>
              <a:gd name="connsiteX121" fmla="*/ 251734 w 1508539"/>
              <a:gd name="connsiteY121" fmla="*/ 1168288 h 6858000"/>
              <a:gd name="connsiteX122" fmla="*/ 244016 w 1508539"/>
              <a:gd name="connsiteY122" fmla="*/ 1142577 h 6858000"/>
              <a:gd name="connsiteX123" fmla="*/ 233322 w 1508539"/>
              <a:gd name="connsiteY123" fmla="*/ 1088484 h 6858000"/>
              <a:gd name="connsiteX124" fmla="*/ 222058 w 1508539"/>
              <a:gd name="connsiteY124" fmla="*/ 1016103 h 6858000"/>
              <a:gd name="connsiteX125" fmla="*/ 223514 w 1508539"/>
              <a:gd name="connsiteY125" fmla="*/ 932283 h 6858000"/>
              <a:gd name="connsiteX126" fmla="*/ 225750 w 1508539"/>
              <a:gd name="connsiteY126" fmla="*/ 915925 h 6858000"/>
              <a:gd name="connsiteX127" fmla="*/ 218379 w 1508539"/>
              <a:gd name="connsiteY127" fmla="*/ 896999 h 6858000"/>
              <a:gd name="connsiteX128" fmla="*/ 187787 w 1508539"/>
              <a:gd name="connsiteY128" fmla="*/ 821517 h 6858000"/>
              <a:gd name="connsiteX129" fmla="*/ 166737 w 1508539"/>
              <a:gd name="connsiteY129" fmla="*/ 751353 h 6858000"/>
              <a:gd name="connsiteX130" fmla="*/ 166295 w 1508539"/>
              <a:gd name="connsiteY130" fmla="*/ 721230 h 6858000"/>
              <a:gd name="connsiteX131" fmla="*/ 151966 w 1508539"/>
              <a:gd name="connsiteY131" fmla="*/ 681659 h 6858000"/>
              <a:gd name="connsiteX132" fmla="*/ 137385 w 1508539"/>
              <a:gd name="connsiteY132" fmla="*/ 635218 h 6858000"/>
              <a:gd name="connsiteX133" fmla="*/ 142396 w 1508539"/>
              <a:gd name="connsiteY133" fmla="*/ 613763 h 6858000"/>
              <a:gd name="connsiteX134" fmla="*/ 128338 w 1508539"/>
              <a:gd name="connsiteY134" fmla="*/ 598582 h 6858000"/>
              <a:gd name="connsiteX135" fmla="*/ 128019 w 1508539"/>
              <a:gd name="connsiteY135" fmla="*/ 576846 h 6858000"/>
              <a:gd name="connsiteX136" fmla="*/ 107645 w 1508539"/>
              <a:gd name="connsiteY136" fmla="*/ 530055 h 6858000"/>
              <a:gd name="connsiteX137" fmla="*/ 106893 w 1508539"/>
              <a:gd name="connsiteY137" fmla="*/ 465389 h 6858000"/>
              <a:gd name="connsiteX138" fmla="*/ 89816 w 1508539"/>
              <a:gd name="connsiteY138" fmla="*/ 424699 h 6858000"/>
              <a:gd name="connsiteX139" fmla="*/ 90191 w 1508539"/>
              <a:gd name="connsiteY139" fmla="*/ 404917 h 6858000"/>
              <a:gd name="connsiteX140" fmla="*/ 70148 w 1508539"/>
              <a:gd name="connsiteY140" fmla="*/ 367211 h 6858000"/>
              <a:gd name="connsiteX141" fmla="*/ 36452 w 1508539"/>
              <a:gd name="connsiteY141" fmla="*/ 268519 h 6858000"/>
              <a:gd name="connsiteX142" fmla="*/ 23935 w 1508539"/>
              <a:gd name="connsiteY142" fmla="*/ 160886 h 6858000"/>
              <a:gd name="connsiteX143" fmla="*/ 19312 w 1508539"/>
              <a:gd name="connsiteY143" fmla="*/ 47336 h 6858000"/>
              <a:gd name="connsiteX144" fmla="*/ 0 w 1508539"/>
              <a:gd name="connsiteY144"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45501 w 1508539"/>
              <a:gd name="connsiteY26" fmla="*/ 5934687 h 6858000"/>
              <a:gd name="connsiteX27" fmla="*/ 379513 w 1508539"/>
              <a:gd name="connsiteY27" fmla="*/ 5765594 h 6858000"/>
              <a:gd name="connsiteX28" fmla="*/ 411349 w 1508539"/>
              <a:gd name="connsiteY28" fmla="*/ 5693685 h 6858000"/>
              <a:gd name="connsiteX29" fmla="*/ 431404 w 1508539"/>
              <a:gd name="connsiteY29" fmla="*/ 5665173 h 6858000"/>
              <a:gd name="connsiteX30" fmla="*/ 465121 w 1508539"/>
              <a:gd name="connsiteY30" fmla="*/ 5563435 h 6858000"/>
              <a:gd name="connsiteX31" fmla="*/ 494626 w 1508539"/>
              <a:gd name="connsiteY31" fmla="*/ 5476393 h 6858000"/>
              <a:gd name="connsiteX32" fmla="*/ 525819 w 1508539"/>
              <a:gd name="connsiteY32" fmla="*/ 5396260 h 6858000"/>
              <a:gd name="connsiteX33" fmla="*/ 541800 w 1508539"/>
              <a:gd name="connsiteY33" fmla="*/ 5330009 h 6858000"/>
              <a:gd name="connsiteX34" fmla="*/ 575293 w 1508539"/>
              <a:gd name="connsiteY34" fmla="*/ 5273739 h 6858000"/>
              <a:gd name="connsiteX35" fmla="*/ 584892 w 1508539"/>
              <a:gd name="connsiteY35" fmla="*/ 5241779 h 6858000"/>
              <a:gd name="connsiteX36" fmla="*/ 596118 w 1508539"/>
              <a:gd name="connsiteY36" fmla="*/ 5225268 h 6858000"/>
              <a:gd name="connsiteX37" fmla="*/ 597138 w 1508539"/>
              <a:gd name="connsiteY37" fmla="*/ 5217684 h 6858000"/>
              <a:gd name="connsiteX38" fmla="*/ 604479 w 1508539"/>
              <a:gd name="connsiteY38" fmla="*/ 5193377 h 6858000"/>
              <a:gd name="connsiteX39" fmla="*/ 607782 w 1508539"/>
              <a:gd name="connsiteY39" fmla="*/ 5179288 h 6858000"/>
              <a:gd name="connsiteX40" fmla="*/ 608766 w 1508539"/>
              <a:gd name="connsiteY40" fmla="*/ 5173621 h 6858000"/>
              <a:gd name="connsiteX41" fmla="*/ 604400 w 1508539"/>
              <a:gd name="connsiteY41" fmla="*/ 5159961 h 6858000"/>
              <a:gd name="connsiteX42" fmla="*/ 611077 w 1508539"/>
              <a:gd name="connsiteY42" fmla="*/ 5144295 h 6858000"/>
              <a:gd name="connsiteX43" fmla="*/ 608010 w 1508539"/>
              <a:gd name="connsiteY43" fmla="*/ 5125185 h 6858000"/>
              <a:gd name="connsiteX44" fmla="*/ 614840 w 1508539"/>
              <a:gd name="connsiteY44" fmla="*/ 5121884 h 6858000"/>
              <a:gd name="connsiteX45" fmla="*/ 621876 w 1508539"/>
              <a:gd name="connsiteY45" fmla="*/ 5067850 h 6858000"/>
              <a:gd name="connsiteX46" fmla="*/ 624607 w 1508539"/>
              <a:gd name="connsiteY46" fmla="*/ 5060861 h 6858000"/>
              <a:gd name="connsiteX47" fmla="*/ 621311 w 1508539"/>
              <a:gd name="connsiteY47" fmla="*/ 5034192 h 6858000"/>
              <a:gd name="connsiteX48" fmla="*/ 622865 w 1508539"/>
              <a:gd name="connsiteY48" fmla="*/ 4993030 h 6858000"/>
              <a:gd name="connsiteX49" fmla="*/ 629774 w 1508539"/>
              <a:gd name="connsiteY49" fmla="*/ 4946844 h 6858000"/>
              <a:gd name="connsiteX50" fmla="*/ 625630 w 1508539"/>
              <a:gd name="connsiteY50" fmla="*/ 4932692 h 6858000"/>
              <a:gd name="connsiteX51" fmla="*/ 641033 w 1508539"/>
              <a:gd name="connsiteY51" fmla="*/ 4858827 h 6858000"/>
              <a:gd name="connsiteX52" fmla="*/ 646936 w 1508539"/>
              <a:gd name="connsiteY52" fmla="*/ 4821170 h 6858000"/>
              <a:gd name="connsiteX53" fmla="*/ 651669 w 1508539"/>
              <a:gd name="connsiteY53" fmla="*/ 4780965 h 6858000"/>
              <a:gd name="connsiteX54" fmla="*/ 652962 w 1508539"/>
              <a:gd name="connsiteY54" fmla="*/ 4750867 h 6858000"/>
              <a:gd name="connsiteX55" fmla="*/ 650769 w 1508539"/>
              <a:gd name="connsiteY55" fmla="*/ 4690749 h 6858000"/>
              <a:gd name="connsiteX56" fmla="*/ 646249 w 1508539"/>
              <a:gd name="connsiteY56" fmla="*/ 4584173 h 6858000"/>
              <a:gd name="connsiteX57" fmla="*/ 641332 w 1508539"/>
              <a:gd name="connsiteY57" fmla="*/ 4444346 h 6858000"/>
              <a:gd name="connsiteX58" fmla="*/ 637897 w 1508539"/>
              <a:gd name="connsiteY58" fmla="*/ 4375228 h 6858000"/>
              <a:gd name="connsiteX59" fmla="*/ 618550 w 1508539"/>
              <a:gd name="connsiteY59" fmla="*/ 4214165 h 6858000"/>
              <a:gd name="connsiteX60" fmla="*/ 622623 w 1508539"/>
              <a:gd name="connsiteY60" fmla="*/ 4090296 h 6858000"/>
              <a:gd name="connsiteX61" fmla="*/ 607879 w 1508539"/>
              <a:gd name="connsiteY61" fmla="*/ 4033999 h 6858000"/>
              <a:gd name="connsiteX62" fmla="*/ 609028 w 1508539"/>
              <a:gd name="connsiteY62" fmla="*/ 4031933 h 6858000"/>
              <a:gd name="connsiteX63" fmla="*/ 607604 w 1508539"/>
              <a:gd name="connsiteY63" fmla="*/ 4013953 h 6858000"/>
              <a:gd name="connsiteX64" fmla="*/ 593899 w 1508539"/>
              <a:gd name="connsiteY64" fmla="*/ 3974753 h 6858000"/>
              <a:gd name="connsiteX65" fmla="*/ 595497 w 1508539"/>
              <a:gd name="connsiteY65" fmla="*/ 3969950 h 6858000"/>
              <a:gd name="connsiteX66" fmla="*/ 588919 w 1508539"/>
              <a:gd name="connsiteY66" fmla="*/ 3933779 h 6858000"/>
              <a:gd name="connsiteX67" fmla="*/ 590250 w 1508539"/>
              <a:gd name="connsiteY67" fmla="*/ 3933093 h 6858000"/>
              <a:gd name="connsiteX68" fmla="*/ 594604 w 1508539"/>
              <a:gd name="connsiteY68" fmla="*/ 3922082 h 6858000"/>
              <a:gd name="connsiteX69" fmla="*/ 599682 w 1508539"/>
              <a:gd name="connsiteY69" fmla="*/ 3901461 h 6858000"/>
              <a:gd name="connsiteX70" fmla="*/ 622276 w 1508539"/>
              <a:gd name="connsiteY70" fmla="*/ 3813873 h 6858000"/>
              <a:gd name="connsiteX71" fmla="*/ 621701 w 1508539"/>
              <a:gd name="connsiteY71" fmla="*/ 3806161 h 6858000"/>
              <a:gd name="connsiteX72" fmla="*/ 622008 w 1508539"/>
              <a:gd name="connsiteY72" fmla="*/ 3805957 h 6858000"/>
              <a:gd name="connsiteX73" fmla="*/ 622035 w 1508539"/>
              <a:gd name="connsiteY73" fmla="*/ 3797724 h 6858000"/>
              <a:gd name="connsiteX74" fmla="*/ 620650 w 1508539"/>
              <a:gd name="connsiteY74" fmla="*/ 3792098 h 6858000"/>
              <a:gd name="connsiteX75" fmla="*/ 619534 w 1508539"/>
              <a:gd name="connsiteY75" fmla="*/ 3777135 h 6858000"/>
              <a:gd name="connsiteX76" fmla="*/ 621267 w 1508539"/>
              <a:gd name="connsiteY76" fmla="*/ 3771656 h 6858000"/>
              <a:gd name="connsiteX77" fmla="*/ 625010 w 1508539"/>
              <a:gd name="connsiteY77" fmla="*/ 3769007 h 6858000"/>
              <a:gd name="connsiteX78" fmla="*/ 624476 w 1508539"/>
              <a:gd name="connsiteY78" fmla="*/ 3767709 h 6858000"/>
              <a:gd name="connsiteX79" fmla="*/ 633172 w 1508539"/>
              <a:gd name="connsiteY79" fmla="*/ 3738082 h 6858000"/>
              <a:gd name="connsiteX80" fmla="*/ 640518 w 1508539"/>
              <a:gd name="connsiteY80" fmla="*/ 3673397 h 6858000"/>
              <a:gd name="connsiteX81" fmla="*/ 639814 w 1508539"/>
              <a:gd name="connsiteY81" fmla="*/ 3637109 h 6858000"/>
              <a:gd name="connsiteX82" fmla="*/ 643257 w 1508539"/>
              <a:gd name="connsiteY82" fmla="*/ 3536883 h 6858000"/>
              <a:gd name="connsiteX83" fmla="*/ 650795 w 1508539"/>
              <a:gd name="connsiteY83" fmla="*/ 3435652 h 6858000"/>
              <a:gd name="connsiteX84" fmla="*/ 652466 w 1508539"/>
              <a:gd name="connsiteY84" fmla="*/ 3307769 h 6858000"/>
              <a:gd name="connsiteX85" fmla="*/ 670029 w 1508539"/>
              <a:gd name="connsiteY85" fmla="*/ 3250522 h 6858000"/>
              <a:gd name="connsiteX86" fmla="*/ 670454 w 1508539"/>
              <a:gd name="connsiteY86" fmla="*/ 3229163 h 6858000"/>
              <a:gd name="connsiteX87" fmla="*/ 672277 w 1508539"/>
              <a:gd name="connsiteY87" fmla="*/ 3217217 h 6858000"/>
              <a:gd name="connsiteX88" fmla="*/ 659112 w 1508539"/>
              <a:gd name="connsiteY88" fmla="*/ 3183755 h 6858000"/>
              <a:gd name="connsiteX89" fmla="*/ 659613 w 1508539"/>
              <a:gd name="connsiteY89" fmla="*/ 3178642 h 6858000"/>
              <a:gd name="connsiteX90" fmla="*/ 647213 w 1508539"/>
              <a:gd name="connsiteY90" fmla="*/ 3158586 h 6858000"/>
              <a:gd name="connsiteX91" fmla="*/ 632398 w 1508539"/>
              <a:gd name="connsiteY91" fmla="*/ 3129034 h 6858000"/>
              <a:gd name="connsiteX92" fmla="*/ 633063 w 1508539"/>
              <a:gd name="connsiteY92" fmla="*/ 3126682 h 6858000"/>
              <a:gd name="connsiteX93" fmla="*/ 623931 w 1508539"/>
              <a:gd name="connsiteY93" fmla="*/ 3114519 h 6858000"/>
              <a:gd name="connsiteX94" fmla="*/ 610540 w 1508539"/>
              <a:gd name="connsiteY94" fmla="*/ 3106272 h 6858000"/>
              <a:gd name="connsiteX95" fmla="*/ 583270 w 1508539"/>
              <a:gd name="connsiteY95" fmla="*/ 2958185 h 6858000"/>
              <a:gd name="connsiteX96" fmla="*/ 525884 w 1508539"/>
              <a:gd name="connsiteY96" fmla="*/ 2762989 h 6858000"/>
              <a:gd name="connsiteX97" fmla="*/ 474802 w 1508539"/>
              <a:gd name="connsiteY97" fmla="*/ 2554718 h 6858000"/>
              <a:gd name="connsiteX98" fmla="*/ 454896 w 1508539"/>
              <a:gd name="connsiteY98" fmla="*/ 2485734 h 6858000"/>
              <a:gd name="connsiteX99" fmla="*/ 445619 w 1508539"/>
              <a:gd name="connsiteY99" fmla="*/ 2447068 h 6858000"/>
              <a:gd name="connsiteX100" fmla="*/ 432580 w 1508539"/>
              <a:gd name="connsiteY100" fmla="*/ 2425819 h 6858000"/>
              <a:gd name="connsiteX101" fmla="*/ 438579 w 1508539"/>
              <a:gd name="connsiteY101" fmla="*/ 2402874 h 6858000"/>
              <a:gd name="connsiteX102" fmla="*/ 441191 w 1508539"/>
              <a:gd name="connsiteY102" fmla="*/ 2381443 h 6858000"/>
              <a:gd name="connsiteX103" fmla="*/ 417520 w 1508539"/>
              <a:gd name="connsiteY103" fmla="*/ 2261920 h 6858000"/>
              <a:gd name="connsiteX104" fmla="*/ 407407 w 1508539"/>
              <a:gd name="connsiteY104" fmla="*/ 2195378 h 6858000"/>
              <a:gd name="connsiteX105" fmla="*/ 391624 w 1508539"/>
              <a:gd name="connsiteY105" fmla="*/ 2155135 h 6858000"/>
              <a:gd name="connsiteX106" fmla="*/ 389082 w 1508539"/>
              <a:gd name="connsiteY106" fmla="*/ 2118008 h 6858000"/>
              <a:gd name="connsiteX107" fmla="*/ 390075 w 1508539"/>
              <a:gd name="connsiteY107" fmla="*/ 2050531 h 6858000"/>
              <a:gd name="connsiteX108" fmla="*/ 381881 w 1508539"/>
              <a:gd name="connsiteY108" fmla="*/ 1963269 h 6858000"/>
              <a:gd name="connsiteX109" fmla="*/ 363059 w 1508539"/>
              <a:gd name="connsiteY109" fmla="*/ 1906352 h 6858000"/>
              <a:gd name="connsiteX110" fmla="*/ 339616 w 1508539"/>
              <a:gd name="connsiteY110" fmla="*/ 1861531 h 6858000"/>
              <a:gd name="connsiteX111" fmla="*/ 293415 w 1508539"/>
              <a:gd name="connsiteY111" fmla="*/ 1732919 h 6858000"/>
              <a:gd name="connsiteX112" fmla="*/ 265726 w 1508539"/>
              <a:gd name="connsiteY112" fmla="*/ 1663540 h 6858000"/>
              <a:gd name="connsiteX113" fmla="*/ 264852 w 1508539"/>
              <a:gd name="connsiteY113" fmla="*/ 1615777 h 6858000"/>
              <a:gd name="connsiteX114" fmla="*/ 245647 w 1508539"/>
              <a:gd name="connsiteY114" fmla="*/ 1563678 h 6858000"/>
              <a:gd name="connsiteX115" fmla="*/ 258727 w 1508539"/>
              <a:gd name="connsiteY115" fmla="*/ 1519474 h 6858000"/>
              <a:gd name="connsiteX116" fmla="*/ 251469 w 1508539"/>
              <a:gd name="connsiteY116" fmla="*/ 1477995 h 6858000"/>
              <a:gd name="connsiteX117" fmla="*/ 237554 w 1508539"/>
              <a:gd name="connsiteY117" fmla="*/ 1373769 h 6858000"/>
              <a:gd name="connsiteX118" fmla="*/ 245861 w 1508539"/>
              <a:gd name="connsiteY118" fmla="*/ 1307086 h 6858000"/>
              <a:gd name="connsiteX119" fmla="*/ 247049 w 1508539"/>
              <a:gd name="connsiteY119" fmla="*/ 1189033 h 6858000"/>
              <a:gd name="connsiteX120" fmla="*/ 251734 w 1508539"/>
              <a:gd name="connsiteY120" fmla="*/ 1168288 h 6858000"/>
              <a:gd name="connsiteX121" fmla="*/ 244016 w 1508539"/>
              <a:gd name="connsiteY121" fmla="*/ 1142577 h 6858000"/>
              <a:gd name="connsiteX122" fmla="*/ 233322 w 1508539"/>
              <a:gd name="connsiteY122" fmla="*/ 1088484 h 6858000"/>
              <a:gd name="connsiteX123" fmla="*/ 222058 w 1508539"/>
              <a:gd name="connsiteY123" fmla="*/ 1016103 h 6858000"/>
              <a:gd name="connsiteX124" fmla="*/ 223514 w 1508539"/>
              <a:gd name="connsiteY124" fmla="*/ 932283 h 6858000"/>
              <a:gd name="connsiteX125" fmla="*/ 225750 w 1508539"/>
              <a:gd name="connsiteY125" fmla="*/ 915925 h 6858000"/>
              <a:gd name="connsiteX126" fmla="*/ 218379 w 1508539"/>
              <a:gd name="connsiteY126" fmla="*/ 896999 h 6858000"/>
              <a:gd name="connsiteX127" fmla="*/ 187787 w 1508539"/>
              <a:gd name="connsiteY127" fmla="*/ 821517 h 6858000"/>
              <a:gd name="connsiteX128" fmla="*/ 166737 w 1508539"/>
              <a:gd name="connsiteY128" fmla="*/ 751353 h 6858000"/>
              <a:gd name="connsiteX129" fmla="*/ 166295 w 1508539"/>
              <a:gd name="connsiteY129" fmla="*/ 721230 h 6858000"/>
              <a:gd name="connsiteX130" fmla="*/ 151966 w 1508539"/>
              <a:gd name="connsiteY130" fmla="*/ 681659 h 6858000"/>
              <a:gd name="connsiteX131" fmla="*/ 137385 w 1508539"/>
              <a:gd name="connsiteY131" fmla="*/ 635218 h 6858000"/>
              <a:gd name="connsiteX132" fmla="*/ 142396 w 1508539"/>
              <a:gd name="connsiteY132" fmla="*/ 613763 h 6858000"/>
              <a:gd name="connsiteX133" fmla="*/ 128338 w 1508539"/>
              <a:gd name="connsiteY133" fmla="*/ 598582 h 6858000"/>
              <a:gd name="connsiteX134" fmla="*/ 128019 w 1508539"/>
              <a:gd name="connsiteY134" fmla="*/ 576846 h 6858000"/>
              <a:gd name="connsiteX135" fmla="*/ 107645 w 1508539"/>
              <a:gd name="connsiteY135" fmla="*/ 530055 h 6858000"/>
              <a:gd name="connsiteX136" fmla="*/ 106893 w 1508539"/>
              <a:gd name="connsiteY136" fmla="*/ 465389 h 6858000"/>
              <a:gd name="connsiteX137" fmla="*/ 89816 w 1508539"/>
              <a:gd name="connsiteY137" fmla="*/ 424699 h 6858000"/>
              <a:gd name="connsiteX138" fmla="*/ 90191 w 1508539"/>
              <a:gd name="connsiteY138" fmla="*/ 404917 h 6858000"/>
              <a:gd name="connsiteX139" fmla="*/ 70148 w 1508539"/>
              <a:gd name="connsiteY139" fmla="*/ 367211 h 6858000"/>
              <a:gd name="connsiteX140" fmla="*/ 36452 w 1508539"/>
              <a:gd name="connsiteY140" fmla="*/ 268519 h 6858000"/>
              <a:gd name="connsiteX141" fmla="*/ 23935 w 1508539"/>
              <a:gd name="connsiteY141" fmla="*/ 160886 h 6858000"/>
              <a:gd name="connsiteX142" fmla="*/ 19312 w 1508539"/>
              <a:gd name="connsiteY142" fmla="*/ 47336 h 6858000"/>
              <a:gd name="connsiteX143" fmla="*/ 0 w 1508539"/>
              <a:gd name="connsiteY143"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45501 w 1508539"/>
              <a:gd name="connsiteY26" fmla="*/ 5934687 h 6858000"/>
              <a:gd name="connsiteX27" fmla="*/ 411349 w 1508539"/>
              <a:gd name="connsiteY27" fmla="*/ 569368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11349 w 1508539"/>
              <a:gd name="connsiteY27" fmla="*/ 569368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11349 w 1508539"/>
              <a:gd name="connsiteY27" fmla="*/ 569368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08411 w 1508539"/>
              <a:gd name="connsiteY27" fmla="*/ 570490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90557 w 1508539"/>
              <a:gd name="connsiteY23" fmla="*/ 6153037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08411 w 1508539"/>
              <a:gd name="connsiteY27" fmla="*/ 570490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64248 w 1508539"/>
              <a:gd name="connsiteY7" fmla="*/ 6574442 h 6858000"/>
              <a:gd name="connsiteX8" fmla="*/ 164588 w 1508539"/>
              <a:gd name="connsiteY8" fmla="*/ 6568530 h 6858000"/>
              <a:gd name="connsiteX9" fmla="*/ 166997 w 1508539"/>
              <a:gd name="connsiteY9" fmla="*/ 6560674 h 6858000"/>
              <a:gd name="connsiteX10" fmla="*/ 167342 w 1508539"/>
              <a:gd name="connsiteY10" fmla="*/ 6560598 h 6858000"/>
              <a:gd name="connsiteX11" fmla="*/ 201349 w 1508539"/>
              <a:gd name="connsiteY11" fmla="*/ 6530567 h 6858000"/>
              <a:gd name="connsiteX12" fmla="*/ 215389 w 1508539"/>
              <a:gd name="connsiteY12" fmla="*/ 6478062 h 6858000"/>
              <a:gd name="connsiteX13" fmla="*/ 226078 w 1508539"/>
              <a:gd name="connsiteY13" fmla="*/ 6460325 h 6858000"/>
              <a:gd name="connsiteX14" fmla="*/ 233311 w 1508539"/>
              <a:gd name="connsiteY14" fmla="*/ 6451488 h 6858000"/>
              <a:gd name="connsiteX15" fmla="*/ 234746 w 1508539"/>
              <a:gd name="connsiteY15" fmla="*/ 6451348 h 6858000"/>
              <a:gd name="connsiteX16" fmla="*/ 239104 w 1508539"/>
              <a:gd name="connsiteY16" fmla="*/ 6414240 h 6858000"/>
              <a:gd name="connsiteX17" fmla="*/ 241880 w 1508539"/>
              <a:gd name="connsiteY17" fmla="*/ 6384857 h 6858000"/>
              <a:gd name="connsiteX18" fmla="*/ 240591 w 1508539"/>
              <a:gd name="connsiteY18" fmla="*/ 6367510 h 6858000"/>
              <a:gd name="connsiteX19" fmla="*/ 244471 w 1508539"/>
              <a:gd name="connsiteY19" fmla="*/ 6349778 h 6858000"/>
              <a:gd name="connsiteX20" fmla="*/ 246136 w 1508539"/>
              <a:gd name="connsiteY20" fmla="*/ 6348250 h 6858000"/>
              <a:gd name="connsiteX21" fmla="*/ 262170 w 1508539"/>
              <a:gd name="connsiteY21" fmla="*/ 6281972 h 6858000"/>
              <a:gd name="connsiteX22" fmla="*/ 290557 w 1508539"/>
              <a:gd name="connsiteY22" fmla="*/ 6153037 h 6858000"/>
              <a:gd name="connsiteX23" fmla="*/ 314428 w 1508539"/>
              <a:gd name="connsiteY23" fmla="*/ 6113913 h 6858000"/>
              <a:gd name="connsiteX24" fmla="*/ 318721 w 1508539"/>
              <a:gd name="connsiteY24" fmla="*/ 6028119 h 6858000"/>
              <a:gd name="connsiteX25" fmla="*/ 363126 w 1508539"/>
              <a:gd name="connsiteY25" fmla="*/ 5934687 h 6858000"/>
              <a:gd name="connsiteX26" fmla="*/ 408411 w 1508539"/>
              <a:gd name="connsiteY26" fmla="*/ 5704905 h 6858000"/>
              <a:gd name="connsiteX27" fmla="*/ 431404 w 1508539"/>
              <a:gd name="connsiteY27" fmla="*/ 5665173 h 6858000"/>
              <a:gd name="connsiteX28" fmla="*/ 465121 w 1508539"/>
              <a:gd name="connsiteY28" fmla="*/ 5563435 h 6858000"/>
              <a:gd name="connsiteX29" fmla="*/ 494626 w 1508539"/>
              <a:gd name="connsiteY29" fmla="*/ 5476393 h 6858000"/>
              <a:gd name="connsiteX30" fmla="*/ 525819 w 1508539"/>
              <a:gd name="connsiteY30" fmla="*/ 5396260 h 6858000"/>
              <a:gd name="connsiteX31" fmla="*/ 541800 w 1508539"/>
              <a:gd name="connsiteY31" fmla="*/ 5330009 h 6858000"/>
              <a:gd name="connsiteX32" fmla="*/ 575293 w 1508539"/>
              <a:gd name="connsiteY32" fmla="*/ 5273739 h 6858000"/>
              <a:gd name="connsiteX33" fmla="*/ 584892 w 1508539"/>
              <a:gd name="connsiteY33" fmla="*/ 5241779 h 6858000"/>
              <a:gd name="connsiteX34" fmla="*/ 596118 w 1508539"/>
              <a:gd name="connsiteY34" fmla="*/ 5225268 h 6858000"/>
              <a:gd name="connsiteX35" fmla="*/ 597138 w 1508539"/>
              <a:gd name="connsiteY35" fmla="*/ 5217684 h 6858000"/>
              <a:gd name="connsiteX36" fmla="*/ 604479 w 1508539"/>
              <a:gd name="connsiteY36" fmla="*/ 5193377 h 6858000"/>
              <a:gd name="connsiteX37" fmla="*/ 607782 w 1508539"/>
              <a:gd name="connsiteY37" fmla="*/ 5179288 h 6858000"/>
              <a:gd name="connsiteX38" fmla="*/ 608766 w 1508539"/>
              <a:gd name="connsiteY38" fmla="*/ 5173621 h 6858000"/>
              <a:gd name="connsiteX39" fmla="*/ 604400 w 1508539"/>
              <a:gd name="connsiteY39" fmla="*/ 5159961 h 6858000"/>
              <a:gd name="connsiteX40" fmla="*/ 611077 w 1508539"/>
              <a:gd name="connsiteY40" fmla="*/ 5144295 h 6858000"/>
              <a:gd name="connsiteX41" fmla="*/ 608010 w 1508539"/>
              <a:gd name="connsiteY41" fmla="*/ 5125185 h 6858000"/>
              <a:gd name="connsiteX42" fmla="*/ 614840 w 1508539"/>
              <a:gd name="connsiteY42" fmla="*/ 5121884 h 6858000"/>
              <a:gd name="connsiteX43" fmla="*/ 621876 w 1508539"/>
              <a:gd name="connsiteY43" fmla="*/ 5067850 h 6858000"/>
              <a:gd name="connsiteX44" fmla="*/ 624607 w 1508539"/>
              <a:gd name="connsiteY44" fmla="*/ 5060861 h 6858000"/>
              <a:gd name="connsiteX45" fmla="*/ 621311 w 1508539"/>
              <a:gd name="connsiteY45" fmla="*/ 5034192 h 6858000"/>
              <a:gd name="connsiteX46" fmla="*/ 622865 w 1508539"/>
              <a:gd name="connsiteY46" fmla="*/ 4993030 h 6858000"/>
              <a:gd name="connsiteX47" fmla="*/ 629774 w 1508539"/>
              <a:gd name="connsiteY47" fmla="*/ 4946844 h 6858000"/>
              <a:gd name="connsiteX48" fmla="*/ 625630 w 1508539"/>
              <a:gd name="connsiteY48" fmla="*/ 4932692 h 6858000"/>
              <a:gd name="connsiteX49" fmla="*/ 641033 w 1508539"/>
              <a:gd name="connsiteY49" fmla="*/ 4858827 h 6858000"/>
              <a:gd name="connsiteX50" fmla="*/ 646936 w 1508539"/>
              <a:gd name="connsiteY50" fmla="*/ 4821170 h 6858000"/>
              <a:gd name="connsiteX51" fmla="*/ 651669 w 1508539"/>
              <a:gd name="connsiteY51" fmla="*/ 4780965 h 6858000"/>
              <a:gd name="connsiteX52" fmla="*/ 652962 w 1508539"/>
              <a:gd name="connsiteY52" fmla="*/ 4750867 h 6858000"/>
              <a:gd name="connsiteX53" fmla="*/ 650769 w 1508539"/>
              <a:gd name="connsiteY53" fmla="*/ 4690749 h 6858000"/>
              <a:gd name="connsiteX54" fmla="*/ 646249 w 1508539"/>
              <a:gd name="connsiteY54" fmla="*/ 4584173 h 6858000"/>
              <a:gd name="connsiteX55" fmla="*/ 641332 w 1508539"/>
              <a:gd name="connsiteY55" fmla="*/ 4444346 h 6858000"/>
              <a:gd name="connsiteX56" fmla="*/ 637897 w 1508539"/>
              <a:gd name="connsiteY56" fmla="*/ 4375228 h 6858000"/>
              <a:gd name="connsiteX57" fmla="*/ 618550 w 1508539"/>
              <a:gd name="connsiteY57" fmla="*/ 4214165 h 6858000"/>
              <a:gd name="connsiteX58" fmla="*/ 622623 w 1508539"/>
              <a:gd name="connsiteY58" fmla="*/ 4090296 h 6858000"/>
              <a:gd name="connsiteX59" fmla="*/ 607879 w 1508539"/>
              <a:gd name="connsiteY59" fmla="*/ 4033999 h 6858000"/>
              <a:gd name="connsiteX60" fmla="*/ 609028 w 1508539"/>
              <a:gd name="connsiteY60" fmla="*/ 4031933 h 6858000"/>
              <a:gd name="connsiteX61" fmla="*/ 607604 w 1508539"/>
              <a:gd name="connsiteY61" fmla="*/ 4013953 h 6858000"/>
              <a:gd name="connsiteX62" fmla="*/ 593899 w 1508539"/>
              <a:gd name="connsiteY62" fmla="*/ 3974753 h 6858000"/>
              <a:gd name="connsiteX63" fmla="*/ 595497 w 1508539"/>
              <a:gd name="connsiteY63" fmla="*/ 3969950 h 6858000"/>
              <a:gd name="connsiteX64" fmla="*/ 588919 w 1508539"/>
              <a:gd name="connsiteY64" fmla="*/ 3933779 h 6858000"/>
              <a:gd name="connsiteX65" fmla="*/ 590250 w 1508539"/>
              <a:gd name="connsiteY65" fmla="*/ 3933093 h 6858000"/>
              <a:gd name="connsiteX66" fmla="*/ 594604 w 1508539"/>
              <a:gd name="connsiteY66" fmla="*/ 3922082 h 6858000"/>
              <a:gd name="connsiteX67" fmla="*/ 599682 w 1508539"/>
              <a:gd name="connsiteY67" fmla="*/ 3901461 h 6858000"/>
              <a:gd name="connsiteX68" fmla="*/ 622276 w 1508539"/>
              <a:gd name="connsiteY68" fmla="*/ 3813873 h 6858000"/>
              <a:gd name="connsiteX69" fmla="*/ 621701 w 1508539"/>
              <a:gd name="connsiteY69" fmla="*/ 3806161 h 6858000"/>
              <a:gd name="connsiteX70" fmla="*/ 622008 w 1508539"/>
              <a:gd name="connsiteY70" fmla="*/ 3805957 h 6858000"/>
              <a:gd name="connsiteX71" fmla="*/ 622035 w 1508539"/>
              <a:gd name="connsiteY71" fmla="*/ 3797724 h 6858000"/>
              <a:gd name="connsiteX72" fmla="*/ 620650 w 1508539"/>
              <a:gd name="connsiteY72" fmla="*/ 3792098 h 6858000"/>
              <a:gd name="connsiteX73" fmla="*/ 619534 w 1508539"/>
              <a:gd name="connsiteY73" fmla="*/ 3777135 h 6858000"/>
              <a:gd name="connsiteX74" fmla="*/ 621267 w 1508539"/>
              <a:gd name="connsiteY74" fmla="*/ 3771656 h 6858000"/>
              <a:gd name="connsiteX75" fmla="*/ 625010 w 1508539"/>
              <a:gd name="connsiteY75" fmla="*/ 3769007 h 6858000"/>
              <a:gd name="connsiteX76" fmla="*/ 624476 w 1508539"/>
              <a:gd name="connsiteY76" fmla="*/ 3767709 h 6858000"/>
              <a:gd name="connsiteX77" fmla="*/ 633172 w 1508539"/>
              <a:gd name="connsiteY77" fmla="*/ 3738082 h 6858000"/>
              <a:gd name="connsiteX78" fmla="*/ 640518 w 1508539"/>
              <a:gd name="connsiteY78" fmla="*/ 3673397 h 6858000"/>
              <a:gd name="connsiteX79" fmla="*/ 639814 w 1508539"/>
              <a:gd name="connsiteY79" fmla="*/ 3637109 h 6858000"/>
              <a:gd name="connsiteX80" fmla="*/ 643257 w 1508539"/>
              <a:gd name="connsiteY80" fmla="*/ 3536883 h 6858000"/>
              <a:gd name="connsiteX81" fmla="*/ 650795 w 1508539"/>
              <a:gd name="connsiteY81" fmla="*/ 3435652 h 6858000"/>
              <a:gd name="connsiteX82" fmla="*/ 652466 w 1508539"/>
              <a:gd name="connsiteY82" fmla="*/ 3307769 h 6858000"/>
              <a:gd name="connsiteX83" fmla="*/ 670029 w 1508539"/>
              <a:gd name="connsiteY83" fmla="*/ 3250522 h 6858000"/>
              <a:gd name="connsiteX84" fmla="*/ 670454 w 1508539"/>
              <a:gd name="connsiteY84" fmla="*/ 3229163 h 6858000"/>
              <a:gd name="connsiteX85" fmla="*/ 672277 w 1508539"/>
              <a:gd name="connsiteY85" fmla="*/ 3217217 h 6858000"/>
              <a:gd name="connsiteX86" fmla="*/ 659112 w 1508539"/>
              <a:gd name="connsiteY86" fmla="*/ 3183755 h 6858000"/>
              <a:gd name="connsiteX87" fmla="*/ 659613 w 1508539"/>
              <a:gd name="connsiteY87" fmla="*/ 3178642 h 6858000"/>
              <a:gd name="connsiteX88" fmla="*/ 647213 w 1508539"/>
              <a:gd name="connsiteY88" fmla="*/ 3158586 h 6858000"/>
              <a:gd name="connsiteX89" fmla="*/ 632398 w 1508539"/>
              <a:gd name="connsiteY89" fmla="*/ 3129034 h 6858000"/>
              <a:gd name="connsiteX90" fmla="*/ 633063 w 1508539"/>
              <a:gd name="connsiteY90" fmla="*/ 3126682 h 6858000"/>
              <a:gd name="connsiteX91" fmla="*/ 623931 w 1508539"/>
              <a:gd name="connsiteY91" fmla="*/ 3114519 h 6858000"/>
              <a:gd name="connsiteX92" fmla="*/ 610540 w 1508539"/>
              <a:gd name="connsiteY92" fmla="*/ 3106272 h 6858000"/>
              <a:gd name="connsiteX93" fmla="*/ 583270 w 1508539"/>
              <a:gd name="connsiteY93" fmla="*/ 2958185 h 6858000"/>
              <a:gd name="connsiteX94" fmla="*/ 525884 w 1508539"/>
              <a:gd name="connsiteY94" fmla="*/ 2762989 h 6858000"/>
              <a:gd name="connsiteX95" fmla="*/ 474802 w 1508539"/>
              <a:gd name="connsiteY95" fmla="*/ 2554718 h 6858000"/>
              <a:gd name="connsiteX96" fmla="*/ 454896 w 1508539"/>
              <a:gd name="connsiteY96" fmla="*/ 2485734 h 6858000"/>
              <a:gd name="connsiteX97" fmla="*/ 445619 w 1508539"/>
              <a:gd name="connsiteY97" fmla="*/ 2447068 h 6858000"/>
              <a:gd name="connsiteX98" fmla="*/ 432580 w 1508539"/>
              <a:gd name="connsiteY98" fmla="*/ 2425819 h 6858000"/>
              <a:gd name="connsiteX99" fmla="*/ 438579 w 1508539"/>
              <a:gd name="connsiteY99" fmla="*/ 2402874 h 6858000"/>
              <a:gd name="connsiteX100" fmla="*/ 441191 w 1508539"/>
              <a:gd name="connsiteY100" fmla="*/ 2381443 h 6858000"/>
              <a:gd name="connsiteX101" fmla="*/ 417520 w 1508539"/>
              <a:gd name="connsiteY101" fmla="*/ 2261920 h 6858000"/>
              <a:gd name="connsiteX102" fmla="*/ 407407 w 1508539"/>
              <a:gd name="connsiteY102" fmla="*/ 2195378 h 6858000"/>
              <a:gd name="connsiteX103" fmla="*/ 391624 w 1508539"/>
              <a:gd name="connsiteY103" fmla="*/ 2155135 h 6858000"/>
              <a:gd name="connsiteX104" fmla="*/ 389082 w 1508539"/>
              <a:gd name="connsiteY104" fmla="*/ 2118008 h 6858000"/>
              <a:gd name="connsiteX105" fmla="*/ 390075 w 1508539"/>
              <a:gd name="connsiteY105" fmla="*/ 2050531 h 6858000"/>
              <a:gd name="connsiteX106" fmla="*/ 381881 w 1508539"/>
              <a:gd name="connsiteY106" fmla="*/ 1963269 h 6858000"/>
              <a:gd name="connsiteX107" fmla="*/ 363059 w 1508539"/>
              <a:gd name="connsiteY107" fmla="*/ 1906352 h 6858000"/>
              <a:gd name="connsiteX108" fmla="*/ 339616 w 1508539"/>
              <a:gd name="connsiteY108" fmla="*/ 1861531 h 6858000"/>
              <a:gd name="connsiteX109" fmla="*/ 293415 w 1508539"/>
              <a:gd name="connsiteY109" fmla="*/ 1732919 h 6858000"/>
              <a:gd name="connsiteX110" fmla="*/ 265726 w 1508539"/>
              <a:gd name="connsiteY110" fmla="*/ 1663540 h 6858000"/>
              <a:gd name="connsiteX111" fmla="*/ 264852 w 1508539"/>
              <a:gd name="connsiteY111" fmla="*/ 1615777 h 6858000"/>
              <a:gd name="connsiteX112" fmla="*/ 245647 w 1508539"/>
              <a:gd name="connsiteY112" fmla="*/ 1563678 h 6858000"/>
              <a:gd name="connsiteX113" fmla="*/ 258727 w 1508539"/>
              <a:gd name="connsiteY113" fmla="*/ 1519474 h 6858000"/>
              <a:gd name="connsiteX114" fmla="*/ 251469 w 1508539"/>
              <a:gd name="connsiteY114" fmla="*/ 1477995 h 6858000"/>
              <a:gd name="connsiteX115" fmla="*/ 237554 w 1508539"/>
              <a:gd name="connsiteY115" fmla="*/ 1373769 h 6858000"/>
              <a:gd name="connsiteX116" fmla="*/ 245861 w 1508539"/>
              <a:gd name="connsiteY116" fmla="*/ 1307086 h 6858000"/>
              <a:gd name="connsiteX117" fmla="*/ 247049 w 1508539"/>
              <a:gd name="connsiteY117" fmla="*/ 1189033 h 6858000"/>
              <a:gd name="connsiteX118" fmla="*/ 251734 w 1508539"/>
              <a:gd name="connsiteY118" fmla="*/ 1168288 h 6858000"/>
              <a:gd name="connsiteX119" fmla="*/ 244016 w 1508539"/>
              <a:gd name="connsiteY119" fmla="*/ 1142577 h 6858000"/>
              <a:gd name="connsiteX120" fmla="*/ 233322 w 1508539"/>
              <a:gd name="connsiteY120" fmla="*/ 1088484 h 6858000"/>
              <a:gd name="connsiteX121" fmla="*/ 222058 w 1508539"/>
              <a:gd name="connsiteY121" fmla="*/ 1016103 h 6858000"/>
              <a:gd name="connsiteX122" fmla="*/ 223514 w 1508539"/>
              <a:gd name="connsiteY122" fmla="*/ 932283 h 6858000"/>
              <a:gd name="connsiteX123" fmla="*/ 225750 w 1508539"/>
              <a:gd name="connsiteY123" fmla="*/ 915925 h 6858000"/>
              <a:gd name="connsiteX124" fmla="*/ 218379 w 1508539"/>
              <a:gd name="connsiteY124" fmla="*/ 896999 h 6858000"/>
              <a:gd name="connsiteX125" fmla="*/ 187787 w 1508539"/>
              <a:gd name="connsiteY125" fmla="*/ 821517 h 6858000"/>
              <a:gd name="connsiteX126" fmla="*/ 166737 w 1508539"/>
              <a:gd name="connsiteY126" fmla="*/ 751353 h 6858000"/>
              <a:gd name="connsiteX127" fmla="*/ 166295 w 1508539"/>
              <a:gd name="connsiteY127" fmla="*/ 721230 h 6858000"/>
              <a:gd name="connsiteX128" fmla="*/ 151966 w 1508539"/>
              <a:gd name="connsiteY128" fmla="*/ 681659 h 6858000"/>
              <a:gd name="connsiteX129" fmla="*/ 137385 w 1508539"/>
              <a:gd name="connsiteY129" fmla="*/ 635218 h 6858000"/>
              <a:gd name="connsiteX130" fmla="*/ 142396 w 1508539"/>
              <a:gd name="connsiteY130" fmla="*/ 613763 h 6858000"/>
              <a:gd name="connsiteX131" fmla="*/ 128338 w 1508539"/>
              <a:gd name="connsiteY131" fmla="*/ 598582 h 6858000"/>
              <a:gd name="connsiteX132" fmla="*/ 128019 w 1508539"/>
              <a:gd name="connsiteY132" fmla="*/ 576846 h 6858000"/>
              <a:gd name="connsiteX133" fmla="*/ 107645 w 1508539"/>
              <a:gd name="connsiteY133" fmla="*/ 530055 h 6858000"/>
              <a:gd name="connsiteX134" fmla="*/ 106893 w 1508539"/>
              <a:gd name="connsiteY134" fmla="*/ 465389 h 6858000"/>
              <a:gd name="connsiteX135" fmla="*/ 89816 w 1508539"/>
              <a:gd name="connsiteY135" fmla="*/ 424699 h 6858000"/>
              <a:gd name="connsiteX136" fmla="*/ 90191 w 1508539"/>
              <a:gd name="connsiteY136" fmla="*/ 404917 h 6858000"/>
              <a:gd name="connsiteX137" fmla="*/ 70148 w 1508539"/>
              <a:gd name="connsiteY137" fmla="*/ 367211 h 6858000"/>
              <a:gd name="connsiteX138" fmla="*/ 36452 w 1508539"/>
              <a:gd name="connsiteY138" fmla="*/ 268519 h 6858000"/>
              <a:gd name="connsiteX139" fmla="*/ 23935 w 1508539"/>
              <a:gd name="connsiteY139" fmla="*/ 160886 h 6858000"/>
              <a:gd name="connsiteX140" fmla="*/ 19312 w 1508539"/>
              <a:gd name="connsiteY140" fmla="*/ 47336 h 6858000"/>
              <a:gd name="connsiteX141" fmla="*/ 0 w 1508539"/>
              <a:gd name="connsiteY141"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64248 w 1508539"/>
              <a:gd name="connsiteY7" fmla="*/ 6574442 h 6858000"/>
              <a:gd name="connsiteX8" fmla="*/ 164588 w 1508539"/>
              <a:gd name="connsiteY8" fmla="*/ 6568530 h 6858000"/>
              <a:gd name="connsiteX9" fmla="*/ 166997 w 1508539"/>
              <a:gd name="connsiteY9" fmla="*/ 6560674 h 6858000"/>
              <a:gd name="connsiteX10" fmla="*/ 201349 w 1508539"/>
              <a:gd name="connsiteY10" fmla="*/ 6530567 h 6858000"/>
              <a:gd name="connsiteX11" fmla="*/ 215389 w 1508539"/>
              <a:gd name="connsiteY11" fmla="*/ 6478062 h 6858000"/>
              <a:gd name="connsiteX12" fmla="*/ 226078 w 1508539"/>
              <a:gd name="connsiteY12" fmla="*/ 6460325 h 6858000"/>
              <a:gd name="connsiteX13" fmla="*/ 233311 w 1508539"/>
              <a:gd name="connsiteY13" fmla="*/ 6451488 h 6858000"/>
              <a:gd name="connsiteX14" fmla="*/ 234746 w 1508539"/>
              <a:gd name="connsiteY14" fmla="*/ 6451348 h 6858000"/>
              <a:gd name="connsiteX15" fmla="*/ 239104 w 1508539"/>
              <a:gd name="connsiteY15" fmla="*/ 6414240 h 6858000"/>
              <a:gd name="connsiteX16" fmla="*/ 241880 w 1508539"/>
              <a:gd name="connsiteY16" fmla="*/ 6384857 h 6858000"/>
              <a:gd name="connsiteX17" fmla="*/ 240591 w 1508539"/>
              <a:gd name="connsiteY17" fmla="*/ 6367510 h 6858000"/>
              <a:gd name="connsiteX18" fmla="*/ 244471 w 1508539"/>
              <a:gd name="connsiteY18" fmla="*/ 6349778 h 6858000"/>
              <a:gd name="connsiteX19" fmla="*/ 246136 w 1508539"/>
              <a:gd name="connsiteY19" fmla="*/ 6348250 h 6858000"/>
              <a:gd name="connsiteX20" fmla="*/ 262170 w 1508539"/>
              <a:gd name="connsiteY20" fmla="*/ 6281972 h 6858000"/>
              <a:gd name="connsiteX21" fmla="*/ 290557 w 1508539"/>
              <a:gd name="connsiteY21" fmla="*/ 6153037 h 6858000"/>
              <a:gd name="connsiteX22" fmla="*/ 314428 w 1508539"/>
              <a:gd name="connsiteY22" fmla="*/ 6113913 h 6858000"/>
              <a:gd name="connsiteX23" fmla="*/ 318721 w 1508539"/>
              <a:gd name="connsiteY23" fmla="*/ 6028119 h 6858000"/>
              <a:gd name="connsiteX24" fmla="*/ 363126 w 1508539"/>
              <a:gd name="connsiteY24" fmla="*/ 5934687 h 6858000"/>
              <a:gd name="connsiteX25" fmla="*/ 408411 w 1508539"/>
              <a:gd name="connsiteY25" fmla="*/ 5704905 h 6858000"/>
              <a:gd name="connsiteX26" fmla="*/ 431404 w 1508539"/>
              <a:gd name="connsiteY26" fmla="*/ 5665173 h 6858000"/>
              <a:gd name="connsiteX27" fmla="*/ 465121 w 1508539"/>
              <a:gd name="connsiteY27" fmla="*/ 5563435 h 6858000"/>
              <a:gd name="connsiteX28" fmla="*/ 494626 w 1508539"/>
              <a:gd name="connsiteY28" fmla="*/ 5476393 h 6858000"/>
              <a:gd name="connsiteX29" fmla="*/ 525819 w 1508539"/>
              <a:gd name="connsiteY29" fmla="*/ 5396260 h 6858000"/>
              <a:gd name="connsiteX30" fmla="*/ 541800 w 1508539"/>
              <a:gd name="connsiteY30" fmla="*/ 5330009 h 6858000"/>
              <a:gd name="connsiteX31" fmla="*/ 575293 w 1508539"/>
              <a:gd name="connsiteY31" fmla="*/ 5273739 h 6858000"/>
              <a:gd name="connsiteX32" fmla="*/ 584892 w 1508539"/>
              <a:gd name="connsiteY32" fmla="*/ 5241779 h 6858000"/>
              <a:gd name="connsiteX33" fmla="*/ 596118 w 1508539"/>
              <a:gd name="connsiteY33" fmla="*/ 5225268 h 6858000"/>
              <a:gd name="connsiteX34" fmla="*/ 597138 w 1508539"/>
              <a:gd name="connsiteY34" fmla="*/ 5217684 h 6858000"/>
              <a:gd name="connsiteX35" fmla="*/ 604479 w 1508539"/>
              <a:gd name="connsiteY35" fmla="*/ 5193377 h 6858000"/>
              <a:gd name="connsiteX36" fmla="*/ 607782 w 1508539"/>
              <a:gd name="connsiteY36" fmla="*/ 5179288 h 6858000"/>
              <a:gd name="connsiteX37" fmla="*/ 608766 w 1508539"/>
              <a:gd name="connsiteY37" fmla="*/ 5173621 h 6858000"/>
              <a:gd name="connsiteX38" fmla="*/ 604400 w 1508539"/>
              <a:gd name="connsiteY38" fmla="*/ 5159961 h 6858000"/>
              <a:gd name="connsiteX39" fmla="*/ 611077 w 1508539"/>
              <a:gd name="connsiteY39" fmla="*/ 5144295 h 6858000"/>
              <a:gd name="connsiteX40" fmla="*/ 608010 w 1508539"/>
              <a:gd name="connsiteY40" fmla="*/ 5125185 h 6858000"/>
              <a:gd name="connsiteX41" fmla="*/ 614840 w 1508539"/>
              <a:gd name="connsiteY41" fmla="*/ 5121884 h 6858000"/>
              <a:gd name="connsiteX42" fmla="*/ 621876 w 1508539"/>
              <a:gd name="connsiteY42" fmla="*/ 5067850 h 6858000"/>
              <a:gd name="connsiteX43" fmla="*/ 624607 w 1508539"/>
              <a:gd name="connsiteY43" fmla="*/ 5060861 h 6858000"/>
              <a:gd name="connsiteX44" fmla="*/ 621311 w 1508539"/>
              <a:gd name="connsiteY44" fmla="*/ 5034192 h 6858000"/>
              <a:gd name="connsiteX45" fmla="*/ 622865 w 1508539"/>
              <a:gd name="connsiteY45" fmla="*/ 4993030 h 6858000"/>
              <a:gd name="connsiteX46" fmla="*/ 629774 w 1508539"/>
              <a:gd name="connsiteY46" fmla="*/ 4946844 h 6858000"/>
              <a:gd name="connsiteX47" fmla="*/ 625630 w 1508539"/>
              <a:gd name="connsiteY47" fmla="*/ 4932692 h 6858000"/>
              <a:gd name="connsiteX48" fmla="*/ 641033 w 1508539"/>
              <a:gd name="connsiteY48" fmla="*/ 4858827 h 6858000"/>
              <a:gd name="connsiteX49" fmla="*/ 646936 w 1508539"/>
              <a:gd name="connsiteY49" fmla="*/ 4821170 h 6858000"/>
              <a:gd name="connsiteX50" fmla="*/ 651669 w 1508539"/>
              <a:gd name="connsiteY50" fmla="*/ 4780965 h 6858000"/>
              <a:gd name="connsiteX51" fmla="*/ 652962 w 1508539"/>
              <a:gd name="connsiteY51" fmla="*/ 4750867 h 6858000"/>
              <a:gd name="connsiteX52" fmla="*/ 650769 w 1508539"/>
              <a:gd name="connsiteY52" fmla="*/ 4690749 h 6858000"/>
              <a:gd name="connsiteX53" fmla="*/ 646249 w 1508539"/>
              <a:gd name="connsiteY53" fmla="*/ 4584173 h 6858000"/>
              <a:gd name="connsiteX54" fmla="*/ 641332 w 1508539"/>
              <a:gd name="connsiteY54" fmla="*/ 4444346 h 6858000"/>
              <a:gd name="connsiteX55" fmla="*/ 637897 w 1508539"/>
              <a:gd name="connsiteY55" fmla="*/ 4375228 h 6858000"/>
              <a:gd name="connsiteX56" fmla="*/ 618550 w 1508539"/>
              <a:gd name="connsiteY56" fmla="*/ 4214165 h 6858000"/>
              <a:gd name="connsiteX57" fmla="*/ 622623 w 1508539"/>
              <a:gd name="connsiteY57" fmla="*/ 4090296 h 6858000"/>
              <a:gd name="connsiteX58" fmla="*/ 607879 w 1508539"/>
              <a:gd name="connsiteY58" fmla="*/ 4033999 h 6858000"/>
              <a:gd name="connsiteX59" fmla="*/ 609028 w 1508539"/>
              <a:gd name="connsiteY59" fmla="*/ 4031933 h 6858000"/>
              <a:gd name="connsiteX60" fmla="*/ 607604 w 1508539"/>
              <a:gd name="connsiteY60" fmla="*/ 4013953 h 6858000"/>
              <a:gd name="connsiteX61" fmla="*/ 593899 w 1508539"/>
              <a:gd name="connsiteY61" fmla="*/ 3974753 h 6858000"/>
              <a:gd name="connsiteX62" fmla="*/ 595497 w 1508539"/>
              <a:gd name="connsiteY62" fmla="*/ 3969950 h 6858000"/>
              <a:gd name="connsiteX63" fmla="*/ 588919 w 1508539"/>
              <a:gd name="connsiteY63" fmla="*/ 3933779 h 6858000"/>
              <a:gd name="connsiteX64" fmla="*/ 590250 w 1508539"/>
              <a:gd name="connsiteY64" fmla="*/ 3933093 h 6858000"/>
              <a:gd name="connsiteX65" fmla="*/ 594604 w 1508539"/>
              <a:gd name="connsiteY65" fmla="*/ 3922082 h 6858000"/>
              <a:gd name="connsiteX66" fmla="*/ 599682 w 1508539"/>
              <a:gd name="connsiteY66" fmla="*/ 3901461 h 6858000"/>
              <a:gd name="connsiteX67" fmla="*/ 622276 w 1508539"/>
              <a:gd name="connsiteY67" fmla="*/ 3813873 h 6858000"/>
              <a:gd name="connsiteX68" fmla="*/ 621701 w 1508539"/>
              <a:gd name="connsiteY68" fmla="*/ 3806161 h 6858000"/>
              <a:gd name="connsiteX69" fmla="*/ 622008 w 1508539"/>
              <a:gd name="connsiteY69" fmla="*/ 3805957 h 6858000"/>
              <a:gd name="connsiteX70" fmla="*/ 622035 w 1508539"/>
              <a:gd name="connsiteY70" fmla="*/ 3797724 h 6858000"/>
              <a:gd name="connsiteX71" fmla="*/ 620650 w 1508539"/>
              <a:gd name="connsiteY71" fmla="*/ 3792098 h 6858000"/>
              <a:gd name="connsiteX72" fmla="*/ 619534 w 1508539"/>
              <a:gd name="connsiteY72" fmla="*/ 3777135 h 6858000"/>
              <a:gd name="connsiteX73" fmla="*/ 621267 w 1508539"/>
              <a:gd name="connsiteY73" fmla="*/ 3771656 h 6858000"/>
              <a:gd name="connsiteX74" fmla="*/ 625010 w 1508539"/>
              <a:gd name="connsiteY74" fmla="*/ 3769007 h 6858000"/>
              <a:gd name="connsiteX75" fmla="*/ 624476 w 1508539"/>
              <a:gd name="connsiteY75" fmla="*/ 3767709 h 6858000"/>
              <a:gd name="connsiteX76" fmla="*/ 633172 w 1508539"/>
              <a:gd name="connsiteY76" fmla="*/ 3738082 h 6858000"/>
              <a:gd name="connsiteX77" fmla="*/ 640518 w 1508539"/>
              <a:gd name="connsiteY77" fmla="*/ 3673397 h 6858000"/>
              <a:gd name="connsiteX78" fmla="*/ 639814 w 1508539"/>
              <a:gd name="connsiteY78" fmla="*/ 3637109 h 6858000"/>
              <a:gd name="connsiteX79" fmla="*/ 643257 w 1508539"/>
              <a:gd name="connsiteY79" fmla="*/ 3536883 h 6858000"/>
              <a:gd name="connsiteX80" fmla="*/ 650795 w 1508539"/>
              <a:gd name="connsiteY80" fmla="*/ 3435652 h 6858000"/>
              <a:gd name="connsiteX81" fmla="*/ 652466 w 1508539"/>
              <a:gd name="connsiteY81" fmla="*/ 3307769 h 6858000"/>
              <a:gd name="connsiteX82" fmla="*/ 670029 w 1508539"/>
              <a:gd name="connsiteY82" fmla="*/ 3250522 h 6858000"/>
              <a:gd name="connsiteX83" fmla="*/ 670454 w 1508539"/>
              <a:gd name="connsiteY83" fmla="*/ 3229163 h 6858000"/>
              <a:gd name="connsiteX84" fmla="*/ 672277 w 1508539"/>
              <a:gd name="connsiteY84" fmla="*/ 3217217 h 6858000"/>
              <a:gd name="connsiteX85" fmla="*/ 659112 w 1508539"/>
              <a:gd name="connsiteY85" fmla="*/ 3183755 h 6858000"/>
              <a:gd name="connsiteX86" fmla="*/ 659613 w 1508539"/>
              <a:gd name="connsiteY86" fmla="*/ 3178642 h 6858000"/>
              <a:gd name="connsiteX87" fmla="*/ 647213 w 1508539"/>
              <a:gd name="connsiteY87" fmla="*/ 3158586 h 6858000"/>
              <a:gd name="connsiteX88" fmla="*/ 632398 w 1508539"/>
              <a:gd name="connsiteY88" fmla="*/ 3129034 h 6858000"/>
              <a:gd name="connsiteX89" fmla="*/ 633063 w 1508539"/>
              <a:gd name="connsiteY89" fmla="*/ 3126682 h 6858000"/>
              <a:gd name="connsiteX90" fmla="*/ 623931 w 1508539"/>
              <a:gd name="connsiteY90" fmla="*/ 3114519 h 6858000"/>
              <a:gd name="connsiteX91" fmla="*/ 610540 w 1508539"/>
              <a:gd name="connsiteY91" fmla="*/ 3106272 h 6858000"/>
              <a:gd name="connsiteX92" fmla="*/ 583270 w 1508539"/>
              <a:gd name="connsiteY92" fmla="*/ 2958185 h 6858000"/>
              <a:gd name="connsiteX93" fmla="*/ 525884 w 1508539"/>
              <a:gd name="connsiteY93" fmla="*/ 2762989 h 6858000"/>
              <a:gd name="connsiteX94" fmla="*/ 474802 w 1508539"/>
              <a:gd name="connsiteY94" fmla="*/ 2554718 h 6858000"/>
              <a:gd name="connsiteX95" fmla="*/ 454896 w 1508539"/>
              <a:gd name="connsiteY95" fmla="*/ 2485734 h 6858000"/>
              <a:gd name="connsiteX96" fmla="*/ 445619 w 1508539"/>
              <a:gd name="connsiteY96" fmla="*/ 2447068 h 6858000"/>
              <a:gd name="connsiteX97" fmla="*/ 432580 w 1508539"/>
              <a:gd name="connsiteY97" fmla="*/ 2425819 h 6858000"/>
              <a:gd name="connsiteX98" fmla="*/ 438579 w 1508539"/>
              <a:gd name="connsiteY98" fmla="*/ 2402874 h 6858000"/>
              <a:gd name="connsiteX99" fmla="*/ 441191 w 1508539"/>
              <a:gd name="connsiteY99" fmla="*/ 2381443 h 6858000"/>
              <a:gd name="connsiteX100" fmla="*/ 417520 w 1508539"/>
              <a:gd name="connsiteY100" fmla="*/ 2261920 h 6858000"/>
              <a:gd name="connsiteX101" fmla="*/ 407407 w 1508539"/>
              <a:gd name="connsiteY101" fmla="*/ 2195378 h 6858000"/>
              <a:gd name="connsiteX102" fmla="*/ 391624 w 1508539"/>
              <a:gd name="connsiteY102" fmla="*/ 2155135 h 6858000"/>
              <a:gd name="connsiteX103" fmla="*/ 389082 w 1508539"/>
              <a:gd name="connsiteY103" fmla="*/ 2118008 h 6858000"/>
              <a:gd name="connsiteX104" fmla="*/ 390075 w 1508539"/>
              <a:gd name="connsiteY104" fmla="*/ 2050531 h 6858000"/>
              <a:gd name="connsiteX105" fmla="*/ 381881 w 1508539"/>
              <a:gd name="connsiteY105" fmla="*/ 1963269 h 6858000"/>
              <a:gd name="connsiteX106" fmla="*/ 363059 w 1508539"/>
              <a:gd name="connsiteY106" fmla="*/ 1906352 h 6858000"/>
              <a:gd name="connsiteX107" fmla="*/ 339616 w 1508539"/>
              <a:gd name="connsiteY107" fmla="*/ 1861531 h 6858000"/>
              <a:gd name="connsiteX108" fmla="*/ 293415 w 1508539"/>
              <a:gd name="connsiteY108" fmla="*/ 1732919 h 6858000"/>
              <a:gd name="connsiteX109" fmla="*/ 265726 w 1508539"/>
              <a:gd name="connsiteY109" fmla="*/ 1663540 h 6858000"/>
              <a:gd name="connsiteX110" fmla="*/ 264852 w 1508539"/>
              <a:gd name="connsiteY110" fmla="*/ 1615777 h 6858000"/>
              <a:gd name="connsiteX111" fmla="*/ 245647 w 1508539"/>
              <a:gd name="connsiteY111" fmla="*/ 1563678 h 6858000"/>
              <a:gd name="connsiteX112" fmla="*/ 258727 w 1508539"/>
              <a:gd name="connsiteY112" fmla="*/ 1519474 h 6858000"/>
              <a:gd name="connsiteX113" fmla="*/ 251469 w 1508539"/>
              <a:gd name="connsiteY113" fmla="*/ 1477995 h 6858000"/>
              <a:gd name="connsiteX114" fmla="*/ 237554 w 1508539"/>
              <a:gd name="connsiteY114" fmla="*/ 1373769 h 6858000"/>
              <a:gd name="connsiteX115" fmla="*/ 245861 w 1508539"/>
              <a:gd name="connsiteY115" fmla="*/ 1307086 h 6858000"/>
              <a:gd name="connsiteX116" fmla="*/ 247049 w 1508539"/>
              <a:gd name="connsiteY116" fmla="*/ 1189033 h 6858000"/>
              <a:gd name="connsiteX117" fmla="*/ 251734 w 1508539"/>
              <a:gd name="connsiteY117" fmla="*/ 1168288 h 6858000"/>
              <a:gd name="connsiteX118" fmla="*/ 244016 w 1508539"/>
              <a:gd name="connsiteY118" fmla="*/ 1142577 h 6858000"/>
              <a:gd name="connsiteX119" fmla="*/ 233322 w 1508539"/>
              <a:gd name="connsiteY119" fmla="*/ 1088484 h 6858000"/>
              <a:gd name="connsiteX120" fmla="*/ 222058 w 1508539"/>
              <a:gd name="connsiteY120" fmla="*/ 1016103 h 6858000"/>
              <a:gd name="connsiteX121" fmla="*/ 223514 w 1508539"/>
              <a:gd name="connsiteY121" fmla="*/ 932283 h 6858000"/>
              <a:gd name="connsiteX122" fmla="*/ 225750 w 1508539"/>
              <a:gd name="connsiteY122" fmla="*/ 915925 h 6858000"/>
              <a:gd name="connsiteX123" fmla="*/ 218379 w 1508539"/>
              <a:gd name="connsiteY123" fmla="*/ 896999 h 6858000"/>
              <a:gd name="connsiteX124" fmla="*/ 187787 w 1508539"/>
              <a:gd name="connsiteY124" fmla="*/ 821517 h 6858000"/>
              <a:gd name="connsiteX125" fmla="*/ 166737 w 1508539"/>
              <a:gd name="connsiteY125" fmla="*/ 751353 h 6858000"/>
              <a:gd name="connsiteX126" fmla="*/ 166295 w 1508539"/>
              <a:gd name="connsiteY126" fmla="*/ 721230 h 6858000"/>
              <a:gd name="connsiteX127" fmla="*/ 151966 w 1508539"/>
              <a:gd name="connsiteY127" fmla="*/ 681659 h 6858000"/>
              <a:gd name="connsiteX128" fmla="*/ 137385 w 1508539"/>
              <a:gd name="connsiteY128" fmla="*/ 635218 h 6858000"/>
              <a:gd name="connsiteX129" fmla="*/ 142396 w 1508539"/>
              <a:gd name="connsiteY129" fmla="*/ 613763 h 6858000"/>
              <a:gd name="connsiteX130" fmla="*/ 128338 w 1508539"/>
              <a:gd name="connsiteY130" fmla="*/ 598582 h 6858000"/>
              <a:gd name="connsiteX131" fmla="*/ 128019 w 1508539"/>
              <a:gd name="connsiteY131" fmla="*/ 576846 h 6858000"/>
              <a:gd name="connsiteX132" fmla="*/ 107645 w 1508539"/>
              <a:gd name="connsiteY132" fmla="*/ 530055 h 6858000"/>
              <a:gd name="connsiteX133" fmla="*/ 106893 w 1508539"/>
              <a:gd name="connsiteY133" fmla="*/ 465389 h 6858000"/>
              <a:gd name="connsiteX134" fmla="*/ 89816 w 1508539"/>
              <a:gd name="connsiteY134" fmla="*/ 424699 h 6858000"/>
              <a:gd name="connsiteX135" fmla="*/ 90191 w 1508539"/>
              <a:gd name="connsiteY135" fmla="*/ 404917 h 6858000"/>
              <a:gd name="connsiteX136" fmla="*/ 70148 w 1508539"/>
              <a:gd name="connsiteY136" fmla="*/ 367211 h 6858000"/>
              <a:gd name="connsiteX137" fmla="*/ 36452 w 1508539"/>
              <a:gd name="connsiteY137" fmla="*/ 268519 h 6858000"/>
              <a:gd name="connsiteX138" fmla="*/ 23935 w 1508539"/>
              <a:gd name="connsiteY138" fmla="*/ 160886 h 6858000"/>
              <a:gd name="connsiteX139" fmla="*/ 19312 w 1508539"/>
              <a:gd name="connsiteY139" fmla="*/ 47336 h 6858000"/>
              <a:gd name="connsiteX140" fmla="*/ 0 w 1508539"/>
              <a:gd name="connsiteY140"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4248 w 1508539"/>
              <a:gd name="connsiteY6" fmla="*/ 6574442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164588 w 1508539"/>
              <a:gd name="connsiteY7" fmla="*/ 6568530 h 6858000"/>
              <a:gd name="connsiteX8" fmla="*/ 340301 w 1508539"/>
              <a:gd name="connsiteY8" fmla="*/ 6572601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40301 w 1508539"/>
              <a:gd name="connsiteY8" fmla="*/ 6572601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226078 w 1508539"/>
              <a:gd name="connsiteY11" fmla="*/ 6460325 h 6858000"/>
              <a:gd name="connsiteX12" fmla="*/ 233311 w 1508539"/>
              <a:gd name="connsiteY12" fmla="*/ 6451488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226078 w 1508539"/>
              <a:gd name="connsiteY11" fmla="*/ 6460325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504057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14428 w 1508539"/>
              <a:gd name="connsiteY21" fmla="*/ 6113913 h 6858000"/>
              <a:gd name="connsiteX22" fmla="*/ 31872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1872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81826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81826 w 1508539"/>
              <a:gd name="connsiteY4" fmla="*/ 6776847 h 6858000"/>
              <a:gd name="connsiteX5" fmla="*/ 293326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81826 w 1508539"/>
              <a:gd name="connsiteY4" fmla="*/ 6776847 h 6858000"/>
              <a:gd name="connsiteX5" fmla="*/ 293326 w 1508539"/>
              <a:gd name="connsiteY5" fmla="*/ 6737706 h 6858000"/>
              <a:gd name="connsiteX6" fmla="*/ 318065 w 1508539"/>
              <a:gd name="connsiteY6" fmla="*/ 6691589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164830 w 1491612"/>
              <a:gd name="connsiteY0" fmla="*/ 0 h 6858000"/>
              <a:gd name="connsiteX1" fmla="*/ 1491612 w 1491612"/>
              <a:gd name="connsiteY1" fmla="*/ 0 h 6858000"/>
              <a:gd name="connsiteX2" fmla="*/ 1491612 w 1491612"/>
              <a:gd name="connsiteY2" fmla="*/ 6858000 h 6858000"/>
              <a:gd name="connsiteX3" fmla="*/ 228306 w 1491612"/>
              <a:gd name="connsiteY3" fmla="*/ 6857735 h 6858000"/>
              <a:gd name="connsiteX4" fmla="*/ 264899 w 1491612"/>
              <a:gd name="connsiteY4" fmla="*/ 6776847 h 6858000"/>
              <a:gd name="connsiteX5" fmla="*/ 276399 w 1491612"/>
              <a:gd name="connsiteY5" fmla="*/ 6737706 h 6858000"/>
              <a:gd name="connsiteX6" fmla="*/ 301138 w 1491612"/>
              <a:gd name="connsiteY6" fmla="*/ 6691589 h 6858000"/>
              <a:gd name="connsiteX7" fmla="*/ 278695 w 1491612"/>
              <a:gd name="connsiteY7" fmla="*/ 6659970 h 6858000"/>
              <a:gd name="connsiteX8" fmla="*/ 293786 w 1491612"/>
              <a:gd name="connsiteY8" fmla="*/ 6636211 h 6858000"/>
              <a:gd name="connsiteX9" fmla="*/ 311230 w 1491612"/>
              <a:gd name="connsiteY9" fmla="*/ 6594177 h 6858000"/>
              <a:gd name="connsiteX10" fmla="*/ 325270 w 1491612"/>
              <a:gd name="connsiteY10" fmla="*/ 6557575 h 6858000"/>
              <a:gd name="connsiteX11" fmla="*/ 378227 w 1491612"/>
              <a:gd name="connsiteY11" fmla="*/ 6492130 h 6858000"/>
              <a:gd name="connsiteX12" fmla="*/ 393914 w 1491612"/>
              <a:gd name="connsiteY12" fmla="*/ 6431610 h 6858000"/>
              <a:gd name="connsiteX13" fmla="*/ 437619 w 1491612"/>
              <a:gd name="connsiteY13" fmla="*/ 6379786 h 6858000"/>
              <a:gd name="connsiteX14" fmla="*/ 420842 w 1491612"/>
              <a:gd name="connsiteY14" fmla="*/ 6334727 h 6858000"/>
              <a:gd name="connsiteX15" fmla="*/ 398257 w 1491612"/>
              <a:gd name="connsiteY15" fmla="*/ 6313295 h 6858000"/>
              <a:gd name="connsiteX16" fmla="*/ 405421 w 1491612"/>
              <a:gd name="connsiteY16" fmla="*/ 6280046 h 6858000"/>
              <a:gd name="connsiteX17" fmla="*/ 388166 w 1491612"/>
              <a:gd name="connsiteY17" fmla="*/ 6270265 h 6858000"/>
              <a:gd name="connsiteX18" fmla="*/ 415194 w 1491612"/>
              <a:gd name="connsiteY18" fmla="*/ 6252834 h 6858000"/>
              <a:gd name="connsiteX19" fmla="*/ 393186 w 1491612"/>
              <a:gd name="connsiteY19" fmla="*/ 6202459 h 6858000"/>
              <a:gd name="connsiteX20" fmla="*/ 391984 w 1491612"/>
              <a:gd name="connsiteY20" fmla="*/ 6153037 h 6858000"/>
              <a:gd name="connsiteX21" fmla="*/ 407399 w 1491612"/>
              <a:gd name="connsiteY21" fmla="*/ 6078132 h 6858000"/>
              <a:gd name="connsiteX22" fmla="*/ 394786 w 1491612"/>
              <a:gd name="connsiteY22" fmla="*/ 6028119 h 6858000"/>
              <a:gd name="connsiteX23" fmla="*/ 380015 w 1491612"/>
              <a:gd name="connsiteY23" fmla="*/ 5926735 h 6858000"/>
              <a:gd name="connsiteX24" fmla="*/ 429527 w 1491612"/>
              <a:gd name="connsiteY24" fmla="*/ 5712857 h 6858000"/>
              <a:gd name="connsiteX25" fmla="*/ 408602 w 1491612"/>
              <a:gd name="connsiteY25" fmla="*/ 5676393 h 6858000"/>
              <a:gd name="connsiteX26" fmla="*/ 448194 w 1491612"/>
              <a:gd name="connsiteY26" fmla="*/ 5563435 h 6858000"/>
              <a:gd name="connsiteX27" fmla="*/ 495324 w 1491612"/>
              <a:gd name="connsiteY27" fmla="*/ 5437125 h 6858000"/>
              <a:gd name="connsiteX28" fmla="*/ 508892 w 1491612"/>
              <a:gd name="connsiteY28" fmla="*/ 5396260 h 6858000"/>
              <a:gd name="connsiteX29" fmla="*/ 524873 w 1491612"/>
              <a:gd name="connsiteY29" fmla="*/ 5330009 h 6858000"/>
              <a:gd name="connsiteX30" fmla="*/ 558366 w 1491612"/>
              <a:gd name="connsiteY30" fmla="*/ 5273739 h 6858000"/>
              <a:gd name="connsiteX31" fmla="*/ 567965 w 1491612"/>
              <a:gd name="connsiteY31" fmla="*/ 5241779 h 6858000"/>
              <a:gd name="connsiteX32" fmla="*/ 579191 w 1491612"/>
              <a:gd name="connsiteY32" fmla="*/ 5225268 h 6858000"/>
              <a:gd name="connsiteX33" fmla="*/ 580211 w 1491612"/>
              <a:gd name="connsiteY33" fmla="*/ 5217684 h 6858000"/>
              <a:gd name="connsiteX34" fmla="*/ 587552 w 1491612"/>
              <a:gd name="connsiteY34" fmla="*/ 5193377 h 6858000"/>
              <a:gd name="connsiteX35" fmla="*/ 590855 w 1491612"/>
              <a:gd name="connsiteY35" fmla="*/ 5179288 h 6858000"/>
              <a:gd name="connsiteX36" fmla="*/ 591839 w 1491612"/>
              <a:gd name="connsiteY36" fmla="*/ 5173621 h 6858000"/>
              <a:gd name="connsiteX37" fmla="*/ 587473 w 1491612"/>
              <a:gd name="connsiteY37" fmla="*/ 5159961 h 6858000"/>
              <a:gd name="connsiteX38" fmla="*/ 594150 w 1491612"/>
              <a:gd name="connsiteY38" fmla="*/ 5144295 h 6858000"/>
              <a:gd name="connsiteX39" fmla="*/ 591083 w 1491612"/>
              <a:gd name="connsiteY39" fmla="*/ 5125185 h 6858000"/>
              <a:gd name="connsiteX40" fmla="*/ 597913 w 1491612"/>
              <a:gd name="connsiteY40" fmla="*/ 5121884 h 6858000"/>
              <a:gd name="connsiteX41" fmla="*/ 604949 w 1491612"/>
              <a:gd name="connsiteY41" fmla="*/ 5067850 h 6858000"/>
              <a:gd name="connsiteX42" fmla="*/ 607680 w 1491612"/>
              <a:gd name="connsiteY42" fmla="*/ 5060861 h 6858000"/>
              <a:gd name="connsiteX43" fmla="*/ 604384 w 1491612"/>
              <a:gd name="connsiteY43" fmla="*/ 5034192 h 6858000"/>
              <a:gd name="connsiteX44" fmla="*/ 605938 w 1491612"/>
              <a:gd name="connsiteY44" fmla="*/ 4993030 h 6858000"/>
              <a:gd name="connsiteX45" fmla="*/ 612847 w 1491612"/>
              <a:gd name="connsiteY45" fmla="*/ 4946844 h 6858000"/>
              <a:gd name="connsiteX46" fmla="*/ 608703 w 1491612"/>
              <a:gd name="connsiteY46" fmla="*/ 4932692 h 6858000"/>
              <a:gd name="connsiteX47" fmla="*/ 624106 w 1491612"/>
              <a:gd name="connsiteY47" fmla="*/ 4858827 h 6858000"/>
              <a:gd name="connsiteX48" fmla="*/ 630009 w 1491612"/>
              <a:gd name="connsiteY48" fmla="*/ 4821170 h 6858000"/>
              <a:gd name="connsiteX49" fmla="*/ 634742 w 1491612"/>
              <a:gd name="connsiteY49" fmla="*/ 4780965 h 6858000"/>
              <a:gd name="connsiteX50" fmla="*/ 636035 w 1491612"/>
              <a:gd name="connsiteY50" fmla="*/ 4750867 h 6858000"/>
              <a:gd name="connsiteX51" fmla="*/ 633842 w 1491612"/>
              <a:gd name="connsiteY51" fmla="*/ 4690749 h 6858000"/>
              <a:gd name="connsiteX52" fmla="*/ 629322 w 1491612"/>
              <a:gd name="connsiteY52" fmla="*/ 4584173 h 6858000"/>
              <a:gd name="connsiteX53" fmla="*/ 624405 w 1491612"/>
              <a:gd name="connsiteY53" fmla="*/ 4444346 h 6858000"/>
              <a:gd name="connsiteX54" fmla="*/ 620970 w 1491612"/>
              <a:gd name="connsiteY54" fmla="*/ 4375228 h 6858000"/>
              <a:gd name="connsiteX55" fmla="*/ 601623 w 1491612"/>
              <a:gd name="connsiteY55" fmla="*/ 4214165 h 6858000"/>
              <a:gd name="connsiteX56" fmla="*/ 605696 w 1491612"/>
              <a:gd name="connsiteY56" fmla="*/ 4090296 h 6858000"/>
              <a:gd name="connsiteX57" fmla="*/ 590952 w 1491612"/>
              <a:gd name="connsiteY57" fmla="*/ 4033999 h 6858000"/>
              <a:gd name="connsiteX58" fmla="*/ 592101 w 1491612"/>
              <a:gd name="connsiteY58" fmla="*/ 4031933 h 6858000"/>
              <a:gd name="connsiteX59" fmla="*/ 590677 w 1491612"/>
              <a:gd name="connsiteY59" fmla="*/ 4013953 h 6858000"/>
              <a:gd name="connsiteX60" fmla="*/ 576972 w 1491612"/>
              <a:gd name="connsiteY60" fmla="*/ 3974753 h 6858000"/>
              <a:gd name="connsiteX61" fmla="*/ 578570 w 1491612"/>
              <a:gd name="connsiteY61" fmla="*/ 3969950 h 6858000"/>
              <a:gd name="connsiteX62" fmla="*/ 571992 w 1491612"/>
              <a:gd name="connsiteY62" fmla="*/ 3933779 h 6858000"/>
              <a:gd name="connsiteX63" fmla="*/ 573323 w 1491612"/>
              <a:gd name="connsiteY63" fmla="*/ 3933093 h 6858000"/>
              <a:gd name="connsiteX64" fmla="*/ 577677 w 1491612"/>
              <a:gd name="connsiteY64" fmla="*/ 3922082 h 6858000"/>
              <a:gd name="connsiteX65" fmla="*/ 582755 w 1491612"/>
              <a:gd name="connsiteY65" fmla="*/ 3901461 h 6858000"/>
              <a:gd name="connsiteX66" fmla="*/ 605349 w 1491612"/>
              <a:gd name="connsiteY66" fmla="*/ 3813873 h 6858000"/>
              <a:gd name="connsiteX67" fmla="*/ 604774 w 1491612"/>
              <a:gd name="connsiteY67" fmla="*/ 3806161 h 6858000"/>
              <a:gd name="connsiteX68" fmla="*/ 605081 w 1491612"/>
              <a:gd name="connsiteY68" fmla="*/ 3805957 h 6858000"/>
              <a:gd name="connsiteX69" fmla="*/ 605108 w 1491612"/>
              <a:gd name="connsiteY69" fmla="*/ 3797724 h 6858000"/>
              <a:gd name="connsiteX70" fmla="*/ 603723 w 1491612"/>
              <a:gd name="connsiteY70" fmla="*/ 3792098 h 6858000"/>
              <a:gd name="connsiteX71" fmla="*/ 602607 w 1491612"/>
              <a:gd name="connsiteY71" fmla="*/ 3777135 h 6858000"/>
              <a:gd name="connsiteX72" fmla="*/ 604340 w 1491612"/>
              <a:gd name="connsiteY72" fmla="*/ 3771656 h 6858000"/>
              <a:gd name="connsiteX73" fmla="*/ 608083 w 1491612"/>
              <a:gd name="connsiteY73" fmla="*/ 3769007 h 6858000"/>
              <a:gd name="connsiteX74" fmla="*/ 607549 w 1491612"/>
              <a:gd name="connsiteY74" fmla="*/ 3767709 h 6858000"/>
              <a:gd name="connsiteX75" fmla="*/ 616245 w 1491612"/>
              <a:gd name="connsiteY75" fmla="*/ 3738082 h 6858000"/>
              <a:gd name="connsiteX76" fmla="*/ 623591 w 1491612"/>
              <a:gd name="connsiteY76" fmla="*/ 3673397 h 6858000"/>
              <a:gd name="connsiteX77" fmla="*/ 622887 w 1491612"/>
              <a:gd name="connsiteY77" fmla="*/ 3637109 h 6858000"/>
              <a:gd name="connsiteX78" fmla="*/ 626330 w 1491612"/>
              <a:gd name="connsiteY78" fmla="*/ 3536883 h 6858000"/>
              <a:gd name="connsiteX79" fmla="*/ 633868 w 1491612"/>
              <a:gd name="connsiteY79" fmla="*/ 3435652 h 6858000"/>
              <a:gd name="connsiteX80" fmla="*/ 635539 w 1491612"/>
              <a:gd name="connsiteY80" fmla="*/ 3307769 h 6858000"/>
              <a:gd name="connsiteX81" fmla="*/ 653102 w 1491612"/>
              <a:gd name="connsiteY81" fmla="*/ 3250522 h 6858000"/>
              <a:gd name="connsiteX82" fmla="*/ 653527 w 1491612"/>
              <a:gd name="connsiteY82" fmla="*/ 3229163 h 6858000"/>
              <a:gd name="connsiteX83" fmla="*/ 655350 w 1491612"/>
              <a:gd name="connsiteY83" fmla="*/ 3217217 h 6858000"/>
              <a:gd name="connsiteX84" fmla="*/ 642185 w 1491612"/>
              <a:gd name="connsiteY84" fmla="*/ 3183755 h 6858000"/>
              <a:gd name="connsiteX85" fmla="*/ 642686 w 1491612"/>
              <a:gd name="connsiteY85" fmla="*/ 3178642 h 6858000"/>
              <a:gd name="connsiteX86" fmla="*/ 630286 w 1491612"/>
              <a:gd name="connsiteY86" fmla="*/ 3158586 h 6858000"/>
              <a:gd name="connsiteX87" fmla="*/ 615471 w 1491612"/>
              <a:gd name="connsiteY87" fmla="*/ 3129034 h 6858000"/>
              <a:gd name="connsiteX88" fmla="*/ 616136 w 1491612"/>
              <a:gd name="connsiteY88" fmla="*/ 3126682 h 6858000"/>
              <a:gd name="connsiteX89" fmla="*/ 607004 w 1491612"/>
              <a:gd name="connsiteY89" fmla="*/ 3114519 h 6858000"/>
              <a:gd name="connsiteX90" fmla="*/ 593613 w 1491612"/>
              <a:gd name="connsiteY90" fmla="*/ 3106272 h 6858000"/>
              <a:gd name="connsiteX91" fmla="*/ 566343 w 1491612"/>
              <a:gd name="connsiteY91" fmla="*/ 2958185 h 6858000"/>
              <a:gd name="connsiteX92" fmla="*/ 508957 w 1491612"/>
              <a:gd name="connsiteY92" fmla="*/ 2762989 h 6858000"/>
              <a:gd name="connsiteX93" fmla="*/ 457875 w 1491612"/>
              <a:gd name="connsiteY93" fmla="*/ 2554718 h 6858000"/>
              <a:gd name="connsiteX94" fmla="*/ 437969 w 1491612"/>
              <a:gd name="connsiteY94" fmla="*/ 2485734 h 6858000"/>
              <a:gd name="connsiteX95" fmla="*/ 428692 w 1491612"/>
              <a:gd name="connsiteY95" fmla="*/ 2447068 h 6858000"/>
              <a:gd name="connsiteX96" fmla="*/ 415653 w 1491612"/>
              <a:gd name="connsiteY96" fmla="*/ 2425819 h 6858000"/>
              <a:gd name="connsiteX97" fmla="*/ 421652 w 1491612"/>
              <a:gd name="connsiteY97" fmla="*/ 2402874 h 6858000"/>
              <a:gd name="connsiteX98" fmla="*/ 424264 w 1491612"/>
              <a:gd name="connsiteY98" fmla="*/ 2381443 h 6858000"/>
              <a:gd name="connsiteX99" fmla="*/ 400593 w 1491612"/>
              <a:gd name="connsiteY99" fmla="*/ 2261920 h 6858000"/>
              <a:gd name="connsiteX100" fmla="*/ 390480 w 1491612"/>
              <a:gd name="connsiteY100" fmla="*/ 2195378 h 6858000"/>
              <a:gd name="connsiteX101" fmla="*/ 374697 w 1491612"/>
              <a:gd name="connsiteY101" fmla="*/ 2155135 h 6858000"/>
              <a:gd name="connsiteX102" fmla="*/ 372155 w 1491612"/>
              <a:gd name="connsiteY102" fmla="*/ 2118008 h 6858000"/>
              <a:gd name="connsiteX103" fmla="*/ 373148 w 1491612"/>
              <a:gd name="connsiteY103" fmla="*/ 2050531 h 6858000"/>
              <a:gd name="connsiteX104" fmla="*/ 364954 w 1491612"/>
              <a:gd name="connsiteY104" fmla="*/ 1963269 h 6858000"/>
              <a:gd name="connsiteX105" fmla="*/ 346132 w 1491612"/>
              <a:gd name="connsiteY105" fmla="*/ 1906352 h 6858000"/>
              <a:gd name="connsiteX106" fmla="*/ 322689 w 1491612"/>
              <a:gd name="connsiteY106" fmla="*/ 1861531 h 6858000"/>
              <a:gd name="connsiteX107" fmla="*/ 276488 w 1491612"/>
              <a:gd name="connsiteY107" fmla="*/ 1732919 h 6858000"/>
              <a:gd name="connsiteX108" fmla="*/ 248799 w 1491612"/>
              <a:gd name="connsiteY108" fmla="*/ 1663540 h 6858000"/>
              <a:gd name="connsiteX109" fmla="*/ 247925 w 1491612"/>
              <a:gd name="connsiteY109" fmla="*/ 1615777 h 6858000"/>
              <a:gd name="connsiteX110" fmla="*/ 228720 w 1491612"/>
              <a:gd name="connsiteY110" fmla="*/ 1563678 h 6858000"/>
              <a:gd name="connsiteX111" fmla="*/ 241800 w 1491612"/>
              <a:gd name="connsiteY111" fmla="*/ 1519474 h 6858000"/>
              <a:gd name="connsiteX112" fmla="*/ 234542 w 1491612"/>
              <a:gd name="connsiteY112" fmla="*/ 1477995 h 6858000"/>
              <a:gd name="connsiteX113" fmla="*/ 220627 w 1491612"/>
              <a:gd name="connsiteY113" fmla="*/ 1373769 h 6858000"/>
              <a:gd name="connsiteX114" fmla="*/ 228934 w 1491612"/>
              <a:gd name="connsiteY114" fmla="*/ 1307086 h 6858000"/>
              <a:gd name="connsiteX115" fmla="*/ 230122 w 1491612"/>
              <a:gd name="connsiteY115" fmla="*/ 1189033 h 6858000"/>
              <a:gd name="connsiteX116" fmla="*/ 234807 w 1491612"/>
              <a:gd name="connsiteY116" fmla="*/ 1168288 h 6858000"/>
              <a:gd name="connsiteX117" fmla="*/ 227089 w 1491612"/>
              <a:gd name="connsiteY117" fmla="*/ 1142577 h 6858000"/>
              <a:gd name="connsiteX118" fmla="*/ 216395 w 1491612"/>
              <a:gd name="connsiteY118" fmla="*/ 1088484 h 6858000"/>
              <a:gd name="connsiteX119" fmla="*/ 205131 w 1491612"/>
              <a:gd name="connsiteY119" fmla="*/ 1016103 h 6858000"/>
              <a:gd name="connsiteX120" fmla="*/ 206587 w 1491612"/>
              <a:gd name="connsiteY120" fmla="*/ 932283 h 6858000"/>
              <a:gd name="connsiteX121" fmla="*/ 208823 w 1491612"/>
              <a:gd name="connsiteY121" fmla="*/ 915925 h 6858000"/>
              <a:gd name="connsiteX122" fmla="*/ 201452 w 1491612"/>
              <a:gd name="connsiteY122" fmla="*/ 896999 h 6858000"/>
              <a:gd name="connsiteX123" fmla="*/ 170860 w 1491612"/>
              <a:gd name="connsiteY123" fmla="*/ 821517 h 6858000"/>
              <a:gd name="connsiteX124" fmla="*/ 149810 w 1491612"/>
              <a:gd name="connsiteY124" fmla="*/ 751353 h 6858000"/>
              <a:gd name="connsiteX125" fmla="*/ 149368 w 1491612"/>
              <a:gd name="connsiteY125" fmla="*/ 721230 h 6858000"/>
              <a:gd name="connsiteX126" fmla="*/ 135039 w 1491612"/>
              <a:gd name="connsiteY126" fmla="*/ 681659 h 6858000"/>
              <a:gd name="connsiteX127" fmla="*/ 120458 w 1491612"/>
              <a:gd name="connsiteY127" fmla="*/ 635218 h 6858000"/>
              <a:gd name="connsiteX128" fmla="*/ 125469 w 1491612"/>
              <a:gd name="connsiteY128" fmla="*/ 613763 h 6858000"/>
              <a:gd name="connsiteX129" fmla="*/ 111411 w 1491612"/>
              <a:gd name="connsiteY129" fmla="*/ 598582 h 6858000"/>
              <a:gd name="connsiteX130" fmla="*/ 111092 w 1491612"/>
              <a:gd name="connsiteY130" fmla="*/ 576846 h 6858000"/>
              <a:gd name="connsiteX131" fmla="*/ 90718 w 1491612"/>
              <a:gd name="connsiteY131" fmla="*/ 530055 h 6858000"/>
              <a:gd name="connsiteX132" fmla="*/ 89966 w 1491612"/>
              <a:gd name="connsiteY132" fmla="*/ 465389 h 6858000"/>
              <a:gd name="connsiteX133" fmla="*/ 72889 w 1491612"/>
              <a:gd name="connsiteY133" fmla="*/ 424699 h 6858000"/>
              <a:gd name="connsiteX134" fmla="*/ 73264 w 1491612"/>
              <a:gd name="connsiteY134" fmla="*/ 404917 h 6858000"/>
              <a:gd name="connsiteX135" fmla="*/ 53221 w 1491612"/>
              <a:gd name="connsiteY135" fmla="*/ 367211 h 6858000"/>
              <a:gd name="connsiteX136" fmla="*/ 19525 w 1491612"/>
              <a:gd name="connsiteY136" fmla="*/ 268519 h 6858000"/>
              <a:gd name="connsiteX137" fmla="*/ 7008 w 1491612"/>
              <a:gd name="connsiteY137" fmla="*/ 160886 h 6858000"/>
              <a:gd name="connsiteX138" fmla="*/ 2385 w 1491612"/>
              <a:gd name="connsiteY138" fmla="*/ 47336 h 6858000"/>
              <a:gd name="connsiteX139" fmla="*/ 164830 w 1491612"/>
              <a:gd name="connsiteY139" fmla="*/ 0 h 6858000"/>
              <a:gd name="connsiteX0" fmla="*/ 158408 w 1485190"/>
              <a:gd name="connsiteY0" fmla="*/ 0 h 6858000"/>
              <a:gd name="connsiteX1" fmla="*/ 1485190 w 1485190"/>
              <a:gd name="connsiteY1" fmla="*/ 0 h 6858000"/>
              <a:gd name="connsiteX2" fmla="*/ 1485190 w 1485190"/>
              <a:gd name="connsiteY2" fmla="*/ 6858000 h 6858000"/>
              <a:gd name="connsiteX3" fmla="*/ 221884 w 1485190"/>
              <a:gd name="connsiteY3" fmla="*/ 6857735 h 6858000"/>
              <a:gd name="connsiteX4" fmla="*/ 258477 w 1485190"/>
              <a:gd name="connsiteY4" fmla="*/ 6776847 h 6858000"/>
              <a:gd name="connsiteX5" fmla="*/ 269977 w 1485190"/>
              <a:gd name="connsiteY5" fmla="*/ 6737706 h 6858000"/>
              <a:gd name="connsiteX6" fmla="*/ 294716 w 1485190"/>
              <a:gd name="connsiteY6" fmla="*/ 6691589 h 6858000"/>
              <a:gd name="connsiteX7" fmla="*/ 272273 w 1485190"/>
              <a:gd name="connsiteY7" fmla="*/ 6659970 h 6858000"/>
              <a:gd name="connsiteX8" fmla="*/ 287364 w 1485190"/>
              <a:gd name="connsiteY8" fmla="*/ 6636211 h 6858000"/>
              <a:gd name="connsiteX9" fmla="*/ 304808 w 1485190"/>
              <a:gd name="connsiteY9" fmla="*/ 6594177 h 6858000"/>
              <a:gd name="connsiteX10" fmla="*/ 318848 w 1485190"/>
              <a:gd name="connsiteY10" fmla="*/ 6557575 h 6858000"/>
              <a:gd name="connsiteX11" fmla="*/ 371805 w 1485190"/>
              <a:gd name="connsiteY11" fmla="*/ 6492130 h 6858000"/>
              <a:gd name="connsiteX12" fmla="*/ 387492 w 1485190"/>
              <a:gd name="connsiteY12" fmla="*/ 6431610 h 6858000"/>
              <a:gd name="connsiteX13" fmla="*/ 431197 w 1485190"/>
              <a:gd name="connsiteY13" fmla="*/ 6379786 h 6858000"/>
              <a:gd name="connsiteX14" fmla="*/ 414420 w 1485190"/>
              <a:gd name="connsiteY14" fmla="*/ 6334727 h 6858000"/>
              <a:gd name="connsiteX15" fmla="*/ 391835 w 1485190"/>
              <a:gd name="connsiteY15" fmla="*/ 6313295 h 6858000"/>
              <a:gd name="connsiteX16" fmla="*/ 398999 w 1485190"/>
              <a:gd name="connsiteY16" fmla="*/ 6280046 h 6858000"/>
              <a:gd name="connsiteX17" fmla="*/ 381744 w 1485190"/>
              <a:gd name="connsiteY17" fmla="*/ 6270265 h 6858000"/>
              <a:gd name="connsiteX18" fmla="*/ 408772 w 1485190"/>
              <a:gd name="connsiteY18" fmla="*/ 6252834 h 6858000"/>
              <a:gd name="connsiteX19" fmla="*/ 386764 w 1485190"/>
              <a:gd name="connsiteY19" fmla="*/ 6202459 h 6858000"/>
              <a:gd name="connsiteX20" fmla="*/ 385562 w 1485190"/>
              <a:gd name="connsiteY20" fmla="*/ 6153037 h 6858000"/>
              <a:gd name="connsiteX21" fmla="*/ 400977 w 1485190"/>
              <a:gd name="connsiteY21" fmla="*/ 6078132 h 6858000"/>
              <a:gd name="connsiteX22" fmla="*/ 388364 w 1485190"/>
              <a:gd name="connsiteY22" fmla="*/ 6028119 h 6858000"/>
              <a:gd name="connsiteX23" fmla="*/ 373593 w 1485190"/>
              <a:gd name="connsiteY23" fmla="*/ 5926735 h 6858000"/>
              <a:gd name="connsiteX24" fmla="*/ 423105 w 1485190"/>
              <a:gd name="connsiteY24" fmla="*/ 5712857 h 6858000"/>
              <a:gd name="connsiteX25" fmla="*/ 402180 w 1485190"/>
              <a:gd name="connsiteY25" fmla="*/ 5676393 h 6858000"/>
              <a:gd name="connsiteX26" fmla="*/ 441772 w 1485190"/>
              <a:gd name="connsiteY26" fmla="*/ 5563435 h 6858000"/>
              <a:gd name="connsiteX27" fmla="*/ 488902 w 1485190"/>
              <a:gd name="connsiteY27" fmla="*/ 5437125 h 6858000"/>
              <a:gd name="connsiteX28" fmla="*/ 502470 w 1485190"/>
              <a:gd name="connsiteY28" fmla="*/ 5396260 h 6858000"/>
              <a:gd name="connsiteX29" fmla="*/ 518451 w 1485190"/>
              <a:gd name="connsiteY29" fmla="*/ 5330009 h 6858000"/>
              <a:gd name="connsiteX30" fmla="*/ 551944 w 1485190"/>
              <a:gd name="connsiteY30" fmla="*/ 5273739 h 6858000"/>
              <a:gd name="connsiteX31" fmla="*/ 561543 w 1485190"/>
              <a:gd name="connsiteY31" fmla="*/ 5241779 h 6858000"/>
              <a:gd name="connsiteX32" fmla="*/ 572769 w 1485190"/>
              <a:gd name="connsiteY32" fmla="*/ 5225268 h 6858000"/>
              <a:gd name="connsiteX33" fmla="*/ 573789 w 1485190"/>
              <a:gd name="connsiteY33" fmla="*/ 5217684 h 6858000"/>
              <a:gd name="connsiteX34" fmla="*/ 581130 w 1485190"/>
              <a:gd name="connsiteY34" fmla="*/ 5193377 h 6858000"/>
              <a:gd name="connsiteX35" fmla="*/ 584433 w 1485190"/>
              <a:gd name="connsiteY35" fmla="*/ 5179288 h 6858000"/>
              <a:gd name="connsiteX36" fmla="*/ 585417 w 1485190"/>
              <a:gd name="connsiteY36" fmla="*/ 5173621 h 6858000"/>
              <a:gd name="connsiteX37" fmla="*/ 581051 w 1485190"/>
              <a:gd name="connsiteY37" fmla="*/ 5159961 h 6858000"/>
              <a:gd name="connsiteX38" fmla="*/ 587728 w 1485190"/>
              <a:gd name="connsiteY38" fmla="*/ 5144295 h 6858000"/>
              <a:gd name="connsiteX39" fmla="*/ 584661 w 1485190"/>
              <a:gd name="connsiteY39" fmla="*/ 5125185 h 6858000"/>
              <a:gd name="connsiteX40" fmla="*/ 591491 w 1485190"/>
              <a:gd name="connsiteY40" fmla="*/ 5121884 h 6858000"/>
              <a:gd name="connsiteX41" fmla="*/ 598527 w 1485190"/>
              <a:gd name="connsiteY41" fmla="*/ 5067850 h 6858000"/>
              <a:gd name="connsiteX42" fmla="*/ 601258 w 1485190"/>
              <a:gd name="connsiteY42" fmla="*/ 5060861 h 6858000"/>
              <a:gd name="connsiteX43" fmla="*/ 597962 w 1485190"/>
              <a:gd name="connsiteY43" fmla="*/ 5034192 h 6858000"/>
              <a:gd name="connsiteX44" fmla="*/ 599516 w 1485190"/>
              <a:gd name="connsiteY44" fmla="*/ 4993030 h 6858000"/>
              <a:gd name="connsiteX45" fmla="*/ 606425 w 1485190"/>
              <a:gd name="connsiteY45" fmla="*/ 4946844 h 6858000"/>
              <a:gd name="connsiteX46" fmla="*/ 602281 w 1485190"/>
              <a:gd name="connsiteY46" fmla="*/ 4932692 h 6858000"/>
              <a:gd name="connsiteX47" fmla="*/ 617684 w 1485190"/>
              <a:gd name="connsiteY47" fmla="*/ 4858827 h 6858000"/>
              <a:gd name="connsiteX48" fmla="*/ 623587 w 1485190"/>
              <a:gd name="connsiteY48" fmla="*/ 4821170 h 6858000"/>
              <a:gd name="connsiteX49" fmla="*/ 628320 w 1485190"/>
              <a:gd name="connsiteY49" fmla="*/ 4780965 h 6858000"/>
              <a:gd name="connsiteX50" fmla="*/ 629613 w 1485190"/>
              <a:gd name="connsiteY50" fmla="*/ 4750867 h 6858000"/>
              <a:gd name="connsiteX51" fmla="*/ 627420 w 1485190"/>
              <a:gd name="connsiteY51" fmla="*/ 4690749 h 6858000"/>
              <a:gd name="connsiteX52" fmla="*/ 622900 w 1485190"/>
              <a:gd name="connsiteY52" fmla="*/ 4584173 h 6858000"/>
              <a:gd name="connsiteX53" fmla="*/ 617983 w 1485190"/>
              <a:gd name="connsiteY53" fmla="*/ 4444346 h 6858000"/>
              <a:gd name="connsiteX54" fmla="*/ 614548 w 1485190"/>
              <a:gd name="connsiteY54" fmla="*/ 4375228 h 6858000"/>
              <a:gd name="connsiteX55" fmla="*/ 595201 w 1485190"/>
              <a:gd name="connsiteY55" fmla="*/ 4214165 h 6858000"/>
              <a:gd name="connsiteX56" fmla="*/ 599274 w 1485190"/>
              <a:gd name="connsiteY56" fmla="*/ 4090296 h 6858000"/>
              <a:gd name="connsiteX57" fmla="*/ 584530 w 1485190"/>
              <a:gd name="connsiteY57" fmla="*/ 4033999 h 6858000"/>
              <a:gd name="connsiteX58" fmla="*/ 585679 w 1485190"/>
              <a:gd name="connsiteY58" fmla="*/ 4031933 h 6858000"/>
              <a:gd name="connsiteX59" fmla="*/ 584255 w 1485190"/>
              <a:gd name="connsiteY59" fmla="*/ 4013953 h 6858000"/>
              <a:gd name="connsiteX60" fmla="*/ 570550 w 1485190"/>
              <a:gd name="connsiteY60" fmla="*/ 3974753 h 6858000"/>
              <a:gd name="connsiteX61" fmla="*/ 572148 w 1485190"/>
              <a:gd name="connsiteY61" fmla="*/ 3969950 h 6858000"/>
              <a:gd name="connsiteX62" fmla="*/ 565570 w 1485190"/>
              <a:gd name="connsiteY62" fmla="*/ 3933779 h 6858000"/>
              <a:gd name="connsiteX63" fmla="*/ 566901 w 1485190"/>
              <a:gd name="connsiteY63" fmla="*/ 3933093 h 6858000"/>
              <a:gd name="connsiteX64" fmla="*/ 571255 w 1485190"/>
              <a:gd name="connsiteY64" fmla="*/ 3922082 h 6858000"/>
              <a:gd name="connsiteX65" fmla="*/ 576333 w 1485190"/>
              <a:gd name="connsiteY65" fmla="*/ 3901461 h 6858000"/>
              <a:gd name="connsiteX66" fmla="*/ 598927 w 1485190"/>
              <a:gd name="connsiteY66" fmla="*/ 3813873 h 6858000"/>
              <a:gd name="connsiteX67" fmla="*/ 598352 w 1485190"/>
              <a:gd name="connsiteY67" fmla="*/ 3806161 h 6858000"/>
              <a:gd name="connsiteX68" fmla="*/ 598659 w 1485190"/>
              <a:gd name="connsiteY68" fmla="*/ 3805957 h 6858000"/>
              <a:gd name="connsiteX69" fmla="*/ 598686 w 1485190"/>
              <a:gd name="connsiteY69" fmla="*/ 3797724 h 6858000"/>
              <a:gd name="connsiteX70" fmla="*/ 597301 w 1485190"/>
              <a:gd name="connsiteY70" fmla="*/ 3792098 h 6858000"/>
              <a:gd name="connsiteX71" fmla="*/ 596185 w 1485190"/>
              <a:gd name="connsiteY71" fmla="*/ 3777135 h 6858000"/>
              <a:gd name="connsiteX72" fmla="*/ 597918 w 1485190"/>
              <a:gd name="connsiteY72" fmla="*/ 3771656 h 6858000"/>
              <a:gd name="connsiteX73" fmla="*/ 601661 w 1485190"/>
              <a:gd name="connsiteY73" fmla="*/ 3769007 h 6858000"/>
              <a:gd name="connsiteX74" fmla="*/ 601127 w 1485190"/>
              <a:gd name="connsiteY74" fmla="*/ 3767709 h 6858000"/>
              <a:gd name="connsiteX75" fmla="*/ 609823 w 1485190"/>
              <a:gd name="connsiteY75" fmla="*/ 3738082 h 6858000"/>
              <a:gd name="connsiteX76" fmla="*/ 617169 w 1485190"/>
              <a:gd name="connsiteY76" fmla="*/ 3673397 h 6858000"/>
              <a:gd name="connsiteX77" fmla="*/ 616465 w 1485190"/>
              <a:gd name="connsiteY77" fmla="*/ 3637109 h 6858000"/>
              <a:gd name="connsiteX78" fmla="*/ 619908 w 1485190"/>
              <a:gd name="connsiteY78" fmla="*/ 3536883 h 6858000"/>
              <a:gd name="connsiteX79" fmla="*/ 627446 w 1485190"/>
              <a:gd name="connsiteY79" fmla="*/ 3435652 h 6858000"/>
              <a:gd name="connsiteX80" fmla="*/ 629117 w 1485190"/>
              <a:gd name="connsiteY80" fmla="*/ 3307769 h 6858000"/>
              <a:gd name="connsiteX81" fmla="*/ 646680 w 1485190"/>
              <a:gd name="connsiteY81" fmla="*/ 3250522 h 6858000"/>
              <a:gd name="connsiteX82" fmla="*/ 647105 w 1485190"/>
              <a:gd name="connsiteY82" fmla="*/ 3229163 h 6858000"/>
              <a:gd name="connsiteX83" fmla="*/ 648928 w 1485190"/>
              <a:gd name="connsiteY83" fmla="*/ 3217217 h 6858000"/>
              <a:gd name="connsiteX84" fmla="*/ 635763 w 1485190"/>
              <a:gd name="connsiteY84" fmla="*/ 3183755 h 6858000"/>
              <a:gd name="connsiteX85" fmla="*/ 636264 w 1485190"/>
              <a:gd name="connsiteY85" fmla="*/ 3178642 h 6858000"/>
              <a:gd name="connsiteX86" fmla="*/ 623864 w 1485190"/>
              <a:gd name="connsiteY86" fmla="*/ 3158586 h 6858000"/>
              <a:gd name="connsiteX87" fmla="*/ 609049 w 1485190"/>
              <a:gd name="connsiteY87" fmla="*/ 3129034 h 6858000"/>
              <a:gd name="connsiteX88" fmla="*/ 609714 w 1485190"/>
              <a:gd name="connsiteY88" fmla="*/ 3126682 h 6858000"/>
              <a:gd name="connsiteX89" fmla="*/ 600582 w 1485190"/>
              <a:gd name="connsiteY89" fmla="*/ 3114519 h 6858000"/>
              <a:gd name="connsiteX90" fmla="*/ 587191 w 1485190"/>
              <a:gd name="connsiteY90" fmla="*/ 3106272 h 6858000"/>
              <a:gd name="connsiteX91" fmla="*/ 559921 w 1485190"/>
              <a:gd name="connsiteY91" fmla="*/ 2958185 h 6858000"/>
              <a:gd name="connsiteX92" fmla="*/ 502535 w 1485190"/>
              <a:gd name="connsiteY92" fmla="*/ 2762989 h 6858000"/>
              <a:gd name="connsiteX93" fmla="*/ 451453 w 1485190"/>
              <a:gd name="connsiteY93" fmla="*/ 2554718 h 6858000"/>
              <a:gd name="connsiteX94" fmla="*/ 431547 w 1485190"/>
              <a:gd name="connsiteY94" fmla="*/ 2485734 h 6858000"/>
              <a:gd name="connsiteX95" fmla="*/ 422270 w 1485190"/>
              <a:gd name="connsiteY95" fmla="*/ 2447068 h 6858000"/>
              <a:gd name="connsiteX96" fmla="*/ 409231 w 1485190"/>
              <a:gd name="connsiteY96" fmla="*/ 2425819 h 6858000"/>
              <a:gd name="connsiteX97" fmla="*/ 415230 w 1485190"/>
              <a:gd name="connsiteY97" fmla="*/ 2402874 h 6858000"/>
              <a:gd name="connsiteX98" fmla="*/ 417842 w 1485190"/>
              <a:gd name="connsiteY98" fmla="*/ 2381443 h 6858000"/>
              <a:gd name="connsiteX99" fmla="*/ 394171 w 1485190"/>
              <a:gd name="connsiteY99" fmla="*/ 2261920 h 6858000"/>
              <a:gd name="connsiteX100" fmla="*/ 384058 w 1485190"/>
              <a:gd name="connsiteY100" fmla="*/ 2195378 h 6858000"/>
              <a:gd name="connsiteX101" fmla="*/ 368275 w 1485190"/>
              <a:gd name="connsiteY101" fmla="*/ 2155135 h 6858000"/>
              <a:gd name="connsiteX102" fmla="*/ 365733 w 1485190"/>
              <a:gd name="connsiteY102" fmla="*/ 2118008 h 6858000"/>
              <a:gd name="connsiteX103" fmla="*/ 366726 w 1485190"/>
              <a:gd name="connsiteY103" fmla="*/ 2050531 h 6858000"/>
              <a:gd name="connsiteX104" fmla="*/ 358532 w 1485190"/>
              <a:gd name="connsiteY104" fmla="*/ 1963269 h 6858000"/>
              <a:gd name="connsiteX105" fmla="*/ 339710 w 1485190"/>
              <a:gd name="connsiteY105" fmla="*/ 1906352 h 6858000"/>
              <a:gd name="connsiteX106" fmla="*/ 316267 w 1485190"/>
              <a:gd name="connsiteY106" fmla="*/ 1861531 h 6858000"/>
              <a:gd name="connsiteX107" fmla="*/ 270066 w 1485190"/>
              <a:gd name="connsiteY107" fmla="*/ 1732919 h 6858000"/>
              <a:gd name="connsiteX108" fmla="*/ 242377 w 1485190"/>
              <a:gd name="connsiteY108" fmla="*/ 1663540 h 6858000"/>
              <a:gd name="connsiteX109" fmla="*/ 241503 w 1485190"/>
              <a:gd name="connsiteY109" fmla="*/ 1615777 h 6858000"/>
              <a:gd name="connsiteX110" fmla="*/ 222298 w 1485190"/>
              <a:gd name="connsiteY110" fmla="*/ 1563678 h 6858000"/>
              <a:gd name="connsiteX111" fmla="*/ 235378 w 1485190"/>
              <a:gd name="connsiteY111" fmla="*/ 1519474 h 6858000"/>
              <a:gd name="connsiteX112" fmla="*/ 228120 w 1485190"/>
              <a:gd name="connsiteY112" fmla="*/ 1477995 h 6858000"/>
              <a:gd name="connsiteX113" fmla="*/ 214205 w 1485190"/>
              <a:gd name="connsiteY113" fmla="*/ 1373769 h 6858000"/>
              <a:gd name="connsiteX114" fmla="*/ 222512 w 1485190"/>
              <a:gd name="connsiteY114" fmla="*/ 1307086 h 6858000"/>
              <a:gd name="connsiteX115" fmla="*/ 223700 w 1485190"/>
              <a:gd name="connsiteY115" fmla="*/ 1189033 h 6858000"/>
              <a:gd name="connsiteX116" fmla="*/ 228385 w 1485190"/>
              <a:gd name="connsiteY116" fmla="*/ 1168288 h 6858000"/>
              <a:gd name="connsiteX117" fmla="*/ 220667 w 1485190"/>
              <a:gd name="connsiteY117" fmla="*/ 1142577 h 6858000"/>
              <a:gd name="connsiteX118" fmla="*/ 209973 w 1485190"/>
              <a:gd name="connsiteY118" fmla="*/ 1088484 h 6858000"/>
              <a:gd name="connsiteX119" fmla="*/ 198709 w 1485190"/>
              <a:gd name="connsiteY119" fmla="*/ 1016103 h 6858000"/>
              <a:gd name="connsiteX120" fmla="*/ 200165 w 1485190"/>
              <a:gd name="connsiteY120" fmla="*/ 932283 h 6858000"/>
              <a:gd name="connsiteX121" fmla="*/ 202401 w 1485190"/>
              <a:gd name="connsiteY121" fmla="*/ 915925 h 6858000"/>
              <a:gd name="connsiteX122" fmla="*/ 195030 w 1485190"/>
              <a:gd name="connsiteY122" fmla="*/ 896999 h 6858000"/>
              <a:gd name="connsiteX123" fmla="*/ 164438 w 1485190"/>
              <a:gd name="connsiteY123" fmla="*/ 821517 h 6858000"/>
              <a:gd name="connsiteX124" fmla="*/ 143388 w 1485190"/>
              <a:gd name="connsiteY124" fmla="*/ 751353 h 6858000"/>
              <a:gd name="connsiteX125" fmla="*/ 142946 w 1485190"/>
              <a:gd name="connsiteY125" fmla="*/ 721230 h 6858000"/>
              <a:gd name="connsiteX126" fmla="*/ 128617 w 1485190"/>
              <a:gd name="connsiteY126" fmla="*/ 681659 h 6858000"/>
              <a:gd name="connsiteX127" fmla="*/ 114036 w 1485190"/>
              <a:gd name="connsiteY127" fmla="*/ 635218 h 6858000"/>
              <a:gd name="connsiteX128" fmla="*/ 119047 w 1485190"/>
              <a:gd name="connsiteY128" fmla="*/ 613763 h 6858000"/>
              <a:gd name="connsiteX129" fmla="*/ 104989 w 1485190"/>
              <a:gd name="connsiteY129" fmla="*/ 598582 h 6858000"/>
              <a:gd name="connsiteX130" fmla="*/ 104670 w 1485190"/>
              <a:gd name="connsiteY130" fmla="*/ 576846 h 6858000"/>
              <a:gd name="connsiteX131" fmla="*/ 84296 w 1485190"/>
              <a:gd name="connsiteY131" fmla="*/ 530055 h 6858000"/>
              <a:gd name="connsiteX132" fmla="*/ 83544 w 1485190"/>
              <a:gd name="connsiteY132" fmla="*/ 465389 h 6858000"/>
              <a:gd name="connsiteX133" fmla="*/ 66467 w 1485190"/>
              <a:gd name="connsiteY133" fmla="*/ 424699 h 6858000"/>
              <a:gd name="connsiteX134" fmla="*/ 66842 w 1485190"/>
              <a:gd name="connsiteY134" fmla="*/ 404917 h 6858000"/>
              <a:gd name="connsiteX135" fmla="*/ 46799 w 1485190"/>
              <a:gd name="connsiteY135" fmla="*/ 367211 h 6858000"/>
              <a:gd name="connsiteX136" fmla="*/ 13103 w 1485190"/>
              <a:gd name="connsiteY136" fmla="*/ 268519 h 6858000"/>
              <a:gd name="connsiteX137" fmla="*/ 586 w 1485190"/>
              <a:gd name="connsiteY137" fmla="*/ 160886 h 6858000"/>
              <a:gd name="connsiteX138" fmla="*/ 198854 w 1485190"/>
              <a:gd name="connsiteY138" fmla="*/ 55288 h 6858000"/>
              <a:gd name="connsiteX139" fmla="*/ 158408 w 1485190"/>
              <a:gd name="connsiteY139" fmla="*/ 0 h 6858000"/>
              <a:gd name="connsiteX0" fmla="*/ 145305 w 1472087"/>
              <a:gd name="connsiteY0" fmla="*/ 0 h 6858000"/>
              <a:gd name="connsiteX1" fmla="*/ 1472087 w 1472087"/>
              <a:gd name="connsiteY1" fmla="*/ 0 h 6858000"/>
              <a:gd name="connsiteX2" fmla="*/ 1472087 w 1472087"/>
              <a:gd name="connsiteY2" fmla="*/ 6858000 h 6858000"/>
              <a:gd name="connsiteX3" fmla="*/ 208781 w 1472087"/>
              <a:gd name="connsiteY3" fmla="*/ 6857735 h 6858000"/>
              <a:gd name="connsiteX4" fmla="*/ 245374 w 1472087"/>
              <a:gd name="connsiteY4" fmla="*/ 6776847 h 6858000"/>
              <a:gd name="connsiteX5" fmla="*/ 256874 w 1472087"/>
              <a:gd name="connsiteY5" fmla="*/ 6737706 h 6858000"/>
              <a:gd name="connsiteX6" fmla="*/ 281613 w 1472087"/>
              <a:gd name="connsiteY6" fmla="*/ 6691589 h 6858000"/>
              <a:gd name="connsiteX7" fmla="*/ 259170 w 1472087"/>
              <a:gd name="connsiteY7" fmla="*/ 6659970 h 6858000"/>
              <a:gd name="connsiteX8" fmla="*/ 274261 w 1472087"/>
              <a:gd name="connsiteY8" fmla="*/ 6636211 h 6858000"/>
              <a:gd name="connsiteX9" fmla="*/ 291705 w 1472087"/>
              <a:gd name="connsiteY9" fmla="*/ 6594177 h 6858000"/>
              <a:gd name="connsiteX10" fmla="*/ 305745 w 1472087"/>
              <a:gd name="connsiteY10" fmla="*/ 6557575 h 6858000"/>
              <a:gd name="connsiteX11" fmla="*/ 358702 w 1472087"/>
              <a:gd name="connsiteY11" fmla="*/ 6492130 h 6858000"/>
              <a:gd name="connsiteX12" fmla="*/ 374389 w 1472087"/>
              <a:gd name="connsiteY12" fmla="*/ 6431610 h 6858000"/>
              <a:gd name="connsiteX13" fmla="*/ 418094 w 1472087"/>
              <a:gd name="connsiteY13" fmla="*/ 6379786 h 6858000"/>
              <a:gd name="connsiteX14" fmla="*/ 401317 w 1472087"/>
              <a:gd name="connsiteY14" fmla="*/ 6334727 h 6858000"/>
              <a:gd name="connsiteX15" fmla="*/ 378732 w 1472087"/>
              <a:gd name="connsiteY15" fmla="*/ 6313295 h 6858000"/>
              <a:gd name="connsiteX16" fmla="*/ 385896 w 1472087"/>
              <a:gd name="connsiteY16" fmla="*/ 6280046 h 6858000"/>
              <a:gd name="connsiteX17" fmla="*/ 368641 w 1472087"/>
              <a:gd name="connsiteY17" fmla="*/ 6270265 h 6858000"/>
              <a:gd name="connsiteX18" fmla="*/ 395669 w 1472087"/>
              <a:gd name="connsiteY18" fmla="*/ 6252834 h 6858000"/>
              <a:gd name="connsiteX19" fmla="*/ 373661 w 1472087"/>
              <a:gd name="connsiteY19" fmla="*/ 6202459 h 6858000"/>
              <a:gd name="connsiteX20" fmla="*/ 372459 w 1472087"/>
              <a:gd name="connsiteY20" fmla="*/ 6153037 h 6858000"/>
              <a:gd name="connsiteX21" fmla="*/ 387874 w 1472087"/>
              <a:gd name="connsiteY21" fmla="*/ 6078132 h 6858000"/>
              <a:gd name="connsiteX22" fmla="*/ 375261 w 1472087"/>
              <a:gd name="connsiteY22" fmla="*/ 6028119 h 6858000"/>
              <a:gd name="connsiteX23" fmla="*/ 360490 w 1472087"/>
              <a:gd name="connsiteY23" fmla="*/ 5926735 h 6858000"/>
              <a:gd name="connsiteX24" fmla="*/ 410002 w 1472087"/>
              <a:gd name="connsiteY24" fmla="*/ 5712857 h 6858000"/>
              <a:gd name="connsiteX25" fmla="*/ 389077 w 1472087"/>
              <a:gd name="connsiteY25" fmla="*/ 5676393 h 6858000"/>
              <a:gd name="connsiteX26" fmla="*/ 428669 w 1472087"/>
              <a:gd name="connsiteY26" fmla="*/ 5563435 h 6858000"/>
              <a:gd name="connsiteX27" fmla="*/ 475799 w 1472087"/>
              <a:gd name="connsiteY27" fmla="*/ 5437125 h 6858000"/>
              <a:gd name="connsiteX28" fmla="*/ 489367 w 1472087"/>
              <a:gd name="connsiteY28" fmla="*/ 5396260 h 6858000"/>
              <a:gd name="connsiteX29" fmla="*/ 505348 w 1472087"/>
              <a:gd name="connsiteY29" fmla="*/ 5330009 h 6858000"/>
              <a:gd name="connsiteX30" fmla="*/ 538841 w 1472087"/>
              <a:gd name="connsiteY30" fmla="*/ 5273739 h 6858000"/>
              <a:gd name="connsiteX31" fmla="*/ 548440 w 1472087"/>
              <a:gd name="connsiteY31" fmla="*/ 5241779 h 6858000"/>
              <a:gd name="connsiteX32" fmla="*/ 559666 w 1472087"/>
              <a:gd name="connsiteY32" fmla="*/ 5225268 h 6858000"/>
              <a:gd name="connsiteX33" fmla="*/ 560686 w 1472087"/>
              <a:gd name="connsiteY33" fmla="*/ 5217684 h 6858000"/>
              <a:gd name="connsiteX34" fmla="*/ 568027 w 1472087"/>
              <a:gd name="connsiteY34" fmla="*/ 5193377 h 6858000"/>
              <a:gd name="connsiteX35" fmla="*/ 571330 w 1472087"/>
              <a:gd name="connsiteY35" fmla="*/ 5179288 h 6858000"/>
              <a:gd name="connsiteX36" fmla="*/ 572314 w 1472087"/>
              <a:gd name="connsiteY36" fmla="*/ 5173621 h 6858000"/>
              <a:gd name="connsiteX37" fmla="*/ 567948 w 1472087"/>
              <a:gd name="connsiteY37" fmla="*/ 5159961 h 6858000"/>
              <a:gd name="connsiteX38" fmla="*/ 574625 w 1472087"/>
              <a:gd name="connsiteY38" fmla="*/ 5144295 h 6858000"/>
              <a:gd name="connsiteX39" fmla="*/ 571558 w 1472087"/>
              <a:gd name="connsiteY39" fmla="*/ 5125185 h 6858000"/>
              <a:gd name="connsiteX40" fmla="*/ 578388 w 1472087"/>
              <a:gd name="connsiteY40" fmla="*/ 5121884 h 6858000"/>
              <a:gd name="connsiteX41" fmla="*/ 585424 w 1472087"/>
              <a:gd name="connsiteY41" fmla="*/ 5067850 h 6858000"/>
              <a:gd name="connsiteX42" fmla="*/ 588155 w 1472087"/>
              <a:gd name="connsiteY42" fmla="*/ 5060861 h 6858000"/>
              <a:gd name="connsiteX43" fmla="*/ 584859 w 1472087"/>
              <a:gd name="connsiteY43" fmla="*/ 5034192 h 6858000"/>
              <a:gd name="connsiteX44" fmla="*/ 586413 w 1472087"/>
              <a:gd name="connsiteY44" fmla="*/ 4993030 h 6858000"/>
              <a:gd name="connsiteX45" fmla="*/ 593322 w 1472087"/>
              <a:gd name="connsiteY45" fmla="*/ 4946844 h 6858000"/>
              <a:gd name="connsiteX46" fmla="*/ 589178 w 1472087"/>
              <a:gd name="connsiteY46" fmla="*/ 4932692 h 6858000"/>
              <a:gd name="connsiteX47" fmla="*/ 604581 w 1472087"/>
              <a:gd name="connsiteY47" fmla="*/ 4858827 h 6858000"/>
              <a:gd name="connsiteX48" fmla="*/ 610484 w 1472087"/>
              <a:gd name="connsiteY48" fmla="*/ 4821170 h 6858000"/>
              <a:gd name="connsiteX49" fmla="*/ 615217 w 1472087"/>
              <a:gd name="connsiteY49" fmla="*/ 4780965 h 6858000"/>
              <a:gd name="connsiteX50" fmla="*/ 616510 w 1472087"/>
              <a:gd name="connsiteY50" fmla="*/ 4750867 h 6858000"/>
              <a:gd name="connsiteX51" fmla="*/ 614317 w 1472087"/>
              <a:gd name="connsiteY51" fmla="*/ 4690749 h 6858000"/>
              <a:gd name="connsiteX52" fmla="*/ 609797 w 1472087"/>
              <a:gd name="connsiteY52" fmla="*/ 4584173 h 6858000"/>
              <a:gd name="connsiteX53" fmla="*/ 604880 w 1472087"/>
              <a:gd name="connsiteY53" fmla="*/ 4444346 h 6858000"/>
              <a:gd name="connsiteX54" fmla="*/ 601445 w 1472087"/>
              <a:gd name="connsiteY54" fmla="*/ 4375228 h 6858000"/>
              <a:gd name="connsiteX55" fmla="*/ 582098 w 1472087"/>
              <a:gd name="connsiteY55" fmla="*/ 4214165 h 6858000"/>
              <a:gd name="connsiteX56" fmla="*/ 586171 w 1472087"/>
              <a:gd name="connsiteY56" fmla="*/ 4090296 h 6858000"/>
              <a:gd name="connsiteX57" fmla="*/ 571427 w 1472087"/>
              <a:gd name="connsiteY57" fmla="*/ 4033999 h 6858000"/>
              <a:gd name="connsiteX58" fmla="*/ 572576 w 1472087"/>
              <a:gd name="connsiteY58" fmla="*/ 4031933 h 6858000"/>
              <a:gd name="connsiteX59" fmla="*/ 571152 w 1472087"/>
              <a:gd name="connsiteY59" fmla="*/ 4013953 h 6858000"/>
              <a:gd name="connsiteX60" fmla="*/ 557447 w 1472087"/>
              <a:gd name="connsiteY60" fmla="*/ 3974753 h 6858000"/>
              <a:gd name="connsiteX61" fmla="*/ 559045 w 1472087"/>
              <a:gd name="connsiteY61" fmla="*/ 3969950 h 6858000"/>
              <a:gd name="connsiteX62" fmla="*/ 552467 w 1472087"/>
              <a:gd name="connsiteY62" fmla="*/ 3933779 h 6858000"/>
              <a:gd name="connsiteX63" fmla="*/ 553798 w 1472087"/>
              <a:gd name="connsiteY63" fmla="*/ 3933093 h 6858000"/>
              <a:gd name="connsiteX64" fmla="*/ 558152 w 1472087"/>
              <a:gd name="connsiteY64" fmla="*/ 3922082 h 6858000"/>
              <a:gd name="connsiteX65" fmla="*/ 563230 w 1472087"/>
              <a:gd name="connsiteY65" fmla="*/ 3901461 h 6858000"/>
              <a:gd name="connsiteX66" fmla="*/ 585824 w 1472087"/>
              <a:gd name="connsiteY66" fmla="*/ 3813873 h 6858000"/>
              <a:gd name="connsiteX67" fmla="*/ 585249 w 1472087"/>
              <a:gd name="connsiteY67" fmla="*/ 3806161 h 6858000"/>
              <a:gd name="connsiteX68" fmla="*/ 585556 w 1472087"/>
              <a:gd name="connsiteY68" fmla="*/ 3805957 h 6858000"/>
              <a:gd name="connsiteX69" fmla="*/ 585583 w 1472087"/>
              <a:gd name="connsiteY69" fmla="*/ 3797724 h 6858000"/>
              <a:gd name="connsiteX70" fmla="*/ 584198 w 1472087"/>
              <a:gd name="connsiteY70" fmla="*/ 3792098 h 6858000"/>
              <a:gd name="connsiteX71" fmla="*/ 583082 w 1472087"/>
              <a:gd name="connsiteY71" fmla="*/ 3777135 h 6858000"/>
              <a:gd name="connsiteX72" fmla="*/ 584815 w 1472087"/>
              <a:gd name="connsiteY72" fmla="*/ 3771656 h 6858000"/>
              <a:gd name="connsiteX73" fmla="*/ 588558 w 1472087"/>
              <a:gd name="connsiteY73" fmla="*/ 3769007 h 6858000"/>
              <a:gd name="connsiteX74" fmla="*/ 588024 w 1472087"/>
              <a:gd name="connsiteY74" fmla="*/ 3767709 h 6858000"/>
              <a:gd name="connsiteX75" fmla="*/ 596720 w 1472087"/>
              <a:gd name="connsiteY75" fmla="*/ 3738082 h 6858000"/>
              <a:gd name="connsiteX76" fmla="*/ 604066 w 1472087"/>
              <a:gd name="connsiteY76" fmla="*/ 3673397 h 6858000"/>
              <a:gd name="connsiteX77" fmla="*/ 603362 w 1472087"/>
              <a:gd name="connsiteY77" fmla="*/ 3637109 h 6858000"/>
              <a:gd name="connsiteX78" fmla="*/ 606805 w 1472087"/>
              <a:gd name="connsiteY78" fmla="*/ 3536883 h 6858000"/>
              <a:gd name="connsiteX79" fmla="*/ 614343 w 1472087"/>
              <a:gd name="connsiteY79" fmla="*/ 3435652 h 6858000"/>
              <a:gd name="connsiteX80" fmla="*/ 616014 w 1472087"/>
              <a:gd name="connsiteY80" fmla="*/ 3307769 h 6858000"/>
              <a:gd name="connsiteX81" fmla="*/ 633577 w 1472087"/>
              <a:gd name="connsiteY81" fmla="*/ 3250522 h 6858000"/>
              <a:gd name="connsiteX82" fmla="*/ 634002 w 1472087"/>
              <a:gd name="connsiteY82" fmla="*/ 3229163 h 6858000"/>
              <a:gd name="connsiteX83" fmla="*/ 635825 w 1472087"/>
              <a:gd name="connsiteY83" fmla="*/ 3217217 h 6858000"/>
              <a:gd name="connsiteX84" fmla="*/ 622660 w 1472087"/>
              <a:gd name="connsiteY84" fmla="*/ 3183755 h 6858000"/>
              <a:gd name="connsiteX85" fmla="*/ 623161 w 1472087"/>
              <a:gd name="connsiteY85" fmla="*/ 3178642 h 6858000"/>
              <a:gd name="connsiteX86" fmla="*/ 610761 w 1472087"/>
              <a:gd name="connsiteY86" fmla="*/ 3158586 h 6858000"/>
              <a:gd name="connsiteX87" fmla="*/ 595946 w 1472087"/>
              <a:gd name="connsiteY87" fmla="*/ 3129034 h 6858000"/>
              <a:gd name="connsiteX88" fmla="*/ 596611 w 1472087"/>
              <a:gd name="connsiteY88" fmla="*/ 3126682 h 6858000"/>
              <a:gd name="connsiteX89" fmla="*/ 587479 w 1472087"/>
              <a:gd name="connsiteY89" fmla="*/ 3114519 h 6858000"/>
              <a:gd name="connsiteX90" fmla="*/ 574088 w 1472087"/>
              <a:gd name="connsiteY90" fmla="*/ 3106272 h 6858000"/>
              <a:gd name="connsiteX91" fmla="*/ 546818 w 1472087"/>
              <a:gd name="connsiteY91" fmla="*/ 2958185 h 6858000"/>
              <a:gd name="connsiteX92" fmla="*/ 489432 w 1472087"/>
              <a:gd name="connsiteY92" fmla="*/ 2762989 h 6858000"/>
              <a:gd name="connsiteX93" fmla="*/ 438350 w 1472087"/>
              <a:gd name="connsiteY93" fmla="*/ 2554718 h 6858000"/>
              <a:gd name="connsiteX94" fmla="*/ 418444 w 1472087"/>
              <a:gd name="connsiteY94" fmla="*/ 2485734 h 6858000"/>
              <a:gd name="connsiteX95" fmla="*/ 409167 w 1472087"/>
              <a:gd name="connsiteY95" fmla="*/ 2447068 h 6858000"/>
              <a:gd name="connsiteX96" fmla="*/ 396128 w 1472087"/>
              <a:gd name="connsiteY96" fmla="*/ 2425819 h 6858000"/>
              <a:gd name="connsiteX97" fmla="*/ 402127 w 1472087"/>
              <a:gd name="connsiteY97" fmla="*/ 2402874 h 6858000"/>
              <a:gd name="connsiteX98" fmla="*/ 404739 w 1472087"/>
              <a:gd name="connsiteY98" fmla="*/ 2381443 h 6858000"/>
              <a:gd name="connsiteX99" fmla="*/ 381068 w 1472087"/>
              <a:gd name="connsiteY99" fmla="*/ 2261920 h 6858000"/>
              <a:gd name="connsiteX100" fmla="*/ 370955 w 1472087"/>
              <a:gd name="connsiteY100" fmla="*/ 2195378 h 6858000"/>
              <a:gd name="connsiteX101" fmla="*/ 355172 w 1472087"/>
              <a:gd name="connsiteY101" fmla="*/ 2155135 h 6858000"/>
              <a:gd name="connsiteX102" fmla="*/ 352630 w 1472087"/>
              <a:gd name="connsiteY102" fmla="*/ 2118008 h 6858000"/>
              <a:gd name="connsiteX103" fmla="*/ 353623 w 1472087"/>
              <a:gd name="connsiteY103" fmla="*/ 2050531 h 6858000"/>
              <a:gd name="connsiteX104" fmla="*/ 345429 w 1472087"/>
              <a:gd name="connsiteY104" fmla="*/ 1963269 h 6858000"/>
              <a:gd name="connsiteX105" fmla="*/ 326607 w 1472087"/>
              <a:gd name="connsiteY105" fmla="*/ 1906352 h 6858000"/>
              <a:gd name="connsiteX106" fmla="*/ 303164 w 1472087"/>
              <a:gd name="connsiteY106" fmla="*/ 1861531 h 6858000"/>
              <a:gd name="connsiteX107" fmla="*/ 256963 w 1472087"/>
              <a:gd name="connsiteY107" fmla="*/ 1732919 h 6858000"/>
              <a:gd name="connsiteX108" fmla="*/ 229274 w 1472087"/>
              <a:gd name="connsiteY108" fmla="*/ 1663540 h 6858000"/>
              <a:gd name="connsiteX109" fmla="*/ 228400 w 1472087"/>
              <a:gd name="connsiteY109" fmla="*/ 1615777 h 6858000"/>
              <a:gd name="connsiteX110" fmla="*/ 209195 w 1472087"/>
              <a:gd name="connsiteY110" fmla="*/ 1563678 h 6858000"/>
              <a:gd name="connsiteX111" fmla="*/ 222275 w 1472087"/>
              <a:gd name="connsiteY111" fmla="*/ 1519474 h 6858000"/>
              <a:gd name="connsiteX112" fmla="*/ 215017 w 1472087"/>
              <a:gd name="connsiteY112" fmla="*/ 1477995 h 6858000"/>
              <a:gd name="connsiteX113" fmla="*/ 201102 w 1472087"/>
              <a:gd name="connsiteY113" fmla="*/ 1373769 h 6858000"/>
              <a:gd name="connsiteX114" fmla="*/ 209409 w 1472087"/>
              <a:gd name="connsiteY114" fmla="*/ 1307086 h 6858000"/>
              <a:gd name="connsiteX115" fmla="*/ 210597 w 1472087"/>
              <a:gd name="connsiteY115" fmla="*/ 1189033 h 6858000"/>
              <a:gd name="connsiteX116" fmla="*/ 215282 w 1472087"/>
              <a:gd name="connsiteY116" fmla="*/ 1168288 h 6858000"/>
              <a:gd name="connsiteX117" fmla="*/ 207564 w 1472087"/>
              <a:gd name="connsiteY117" fmla="*/ 1142577 h 6858000"/>
              <a:gd name="connsiteX118" fmla="*/ 196870 w 1472087"/>
              <a:gd name="connsiteY118" fmla="*/ 1088484 h 6858000"/>
              <a:gd name="connsiteX119" fmla="*/ 185606 w 1472087"/>
              <a:gd name="connsiteY119" fmla="*/ 1016103 h 6858000"/>
              <a:gd name="connsiteX120" fmla="*/ 187062 w 1472087"/>
              <a:gd name="connsiteY120" fmla="*/ 932283 h 6858000"/>
              <a:gd name="connsiteX121" fmla="*/ 189298 w 1472087"/>
              <a:gd name="connsiteY121" fmla="*/ 915925 h 6858000"/>
              <a:gd name="connsiteX122" fmla="*/ 181927 w 1472087"/>
              <a:gd name="connsiteY122" fmla="*/ 896999 h 6858000"/>
              <a:gd name="connsiteX123" fmla="*/ 151335 w 1472087"/>
              <a:gd name="connsiteY123" fmla="*/ 821517 h 6858000"/>
              <a:gd name="connsiteX124" fmla="*/ 130285 w 1472087"/>
              <a:gd name="connsiteY124" fmla="*/ 751353 h 6858000"/>
              <a:gd name="connsiteX125" fmla="*/ 129843 w 1472087"/>
              <a:gd name="connsiteY125" fmla="*/ 721230 h 6858000"/>
              <a:gd name="connsiteX126" fmla="*/ 115514 w 1472087"/>
              <a:gd name="connsiteY126" fmla="*/ 681659 h 6858000"/>
              <a:gd name="connsiteX127" fmla="*/ 100933 w 1472087"/>
              <a:gd name="connsiteY127" fmla="*/ 635218 h 6858000"/>
              <a:gd name="connsiteX128" fmla="*/ 105944 w 1472087"/>
              <a:gd name="connsiteY128" fmla="*/ 613763 h 6858000"/>
              <a:gd name="connsiteX129" fmla="*/ 91886 w 1472087"/>
              <a:gd name="connsiteY129" fmla="*/ 598582 h 6858000"/>
              <a:gd name="connsiteX130" fmla="*/ 91567 w 1472087"/>
              <a:gd name="connsiteY130" fmla="*/ 576846 h 6858000"/>
              <a:gd name="connsiteX131" fmla="*/ 71193 w 1472087"/>
              <a:gd name="connsiteY131" fmla="*/ 530055 h 6858000"/>
              <a:gd name="connsiteX132" fmla="*/ 70441 w 1472087"/>
              <a:gd name="connsiteY132" fmla="*/ 465389 h 6858000"/>
              <a:gd name="connsiteX133" fmla="*/ 53364 w 1472087"/>
              <a:gd name="connsiteY133" fmla="*/ 424699 h 6858000"/>
              <a:gd name="connsiteX134" fmla="*/ 53739 w 1472087"/>
              <a:gd name="connsiteY134" fmla="*/ 404917 h 6858000"/>
              <a:gd name="connsiteX135" fmla="*/ 33696 w 1472087"/>
              <a:gd name="connsiteY135" fmla="*/ 367211 h 6858000"/>
              <a:gd name="connsiteX136" fmla="*/ 0 w 1472087"/>
              <a:gd name="connsiteY136" fmla="*/ 268519 h 6858000"/>
              <a:gd name="connsiteX137" fmla="*/ 173467 w 1472087"/>
              <a:gd name="connsiteY137" fmla="*/ 144983 h 6858000"/>
              <a:gd name="connsiteX138" fmla="*/ 185751 w 1472087"/>
              <a:gd name="connsiteY138" fmla="*/ 55288 h 6858000"/>
              <a:gd name="connsiteX139" fmla="*/ 145305 w 1472087"/>
              <a:gd name="connsiteY139" fmla="*/ 0 h 6858000"/>
              <a:gd name="connsiteX0" fmla="*/ 112107 w 1438889"/>
              <a:gd name="connsiteY0" fmla="*/ 0 h 6858000"/>
              <a:gd name="connsiteX1" fmla="*/ 1438889 w 1438889"/>
              <a:gd name="connsiteY1" fmla="*/ 0 h 6858000"/>
              <a:gd name="connsiteX2" fmla="*/ 1438889 w 1438889"/>
              <a:gd name="connsiteY2" fmla="*/ 6858000 h 6858000"/>
              <a:gd name="connsiteX3" fmla="*/ 175583 w 1438889"/>
              <a:gd name="connsiteY3" fmla="*/ 6857735 h 6858000"/>
              <a:gd name="connsiteX4" fmla="*/ 212176 w 1438889"/>
              <a:gd name="connsiteY4" fmla="*/ 6776847 h 6858000"/>
              <a:gd name="connsiteX5" fmla="*/ 223676 w 1438889"/>
              <a:gd name="connsiteY5" fmla="*/ 6737706 h 6858000"/>
              <a:gd name="connsiteX6" fmla="*/ 248415 w 1438889"/>
              <a:gd name="connsiteY6" fmla="*/ 6691589 h 6858000"/>
              <a:gd name="connsiteX7" fmla="*/ 225972 w 1438889"/>
              <a:gd name="connsiteY7" fmla="*/ 6659970 h 6858000"/>
              <a:gd name="connsiteX8" fmla="*/ 241063 w 1438889"/>
              <a:gd name="connsiteY8" fmla="*/ 6636211 h 6858000"/>
              <a:gd name="connsiteX9" fmla="*/ 258507 w 1438889"/>
              <a:gd name="connsiteY9" fmla="*/ 6594177 h 6858000"/>
              <a:gd name="connsiteX10" fmla="*/ 272547 w 1438889"/>
              <a:gd name="connsiteY10" fmla="*/ 6557575 h 6858000"/>
              <a:gd name="connsiteX11" fmla="*/ 325504 w 1438889"/>
              <a:gd name="connsiteY11" fmla="*/ 6492130 h 6858000"/>
              <a:gd name="connsiteX12" fmla="*/ 341191 w 1438889"/>
              <a:gd name="connsiteY12" fmla="*/ 6431610 h 6858000"/>
              <a:gd name="connsiteX13" fmla="*/ 384896 w 1438889"/>
              <a:gd name="connsiteY13" fmla="*/ 6379786 h 6858000"/>
              <a:gd name="connsiteX14" fmla="*/ 368119 w 1438889"/>
              <a:gd name="connsiteY14" fmla="*/ 6334727 h 6858000"/>
              <a:gd name="connsiteX15" fmla="*/ 345534 w 1438889"/>
              <a:gd name="connsiteY15" fmla="*/ 6313295 h 6858000"/>
              <a:gd name="connsiteX16" fmla="*/ 352698 w 1438889"/>
              <a:gd name="connsiteY16" fmla="*/ 6280046 h 6858000"/>
              <a:gd name="connsiteX17" fmla="*/ 335443 w 1438889"/>
              <a:gd name="connsiteY17" fmla="*/ 6270265 h 6858000"/>
              <a:gd name="connsiteX18" fmla="*/ 362471 w 1438889"/>
              <a:gd name="connsiteY18" fmla="*/ 6252834 h 6858000"/>
              <a:gd name="connsiteX19" fmla="*/ 340463 w 1438889"/>
              <a:gd name="connsiteY19" fmla="*/ 6202459 h 6858000"/>
              <a:gd name="connsiteX20" fmla="*/ 339261 w 1438889"/>
              <a:gd name="connsiteY20" fmla="*/ 6153037 h 6858000"/>
              <a:gd name="connsiteX21" fmla="*/ 354676 w 1438889"/>
              <a:gd name="connsiteY21" fmla="*/ 6078132 h 6858000"/>
              <a:gd name="connsiteX22" fmla="*/ 342063 w 1438889"/>
              <a:gd name="connsiteY22" fmla="*/ 6028119 h 6858000"/>
              <a:gd name="connsiteX23" fmla="*/ 327292 w 1438889"/>
              <a:gd name="connsiteY23" fmla="*/ 5926735 h 6858000"/>
              <a:gd name="connsiteX24" fmla="*/ 376804 w 1438889"/>
              <a:gd name="connsiteY24" fmla="*/ 5712857 h 6858000"/>
              <a:gd name="connsiteX25" fmla="*/ 355879 w 1438889"/>
              <a:gd name="connsiteY25" fmla="*/ 5676393 h 6858000"/>
              <a:gd name="connsiteX26" fmla="*/ 395471 w 1438889"/>
              <a:gd name="connsiteY26" fmla="*/ 5563435 h 6858000"/>
              <a:gd name="connsiteX27" fmla="*/ 442601 w 1438889"/>
              <a:gd name="connsiteY27" fmla="*/ 5437125 h 6858000"/>
              <a:gd name="connsiteX28" fmla="*/ 456169 w 1438889"/>
              <a:gd name="connsiteY28" fmla="*/ 5396260 h 6858000"/>
              <a:gd name="connsiteX29" fmla="*/ 472150 w 1438889"/>
              <a:gd name="connsiteY29" fmla="*/ 5330009 h 6858000"/>
              <a:gd name="connsiteX30" fmla="*/ 505643 w 1438889"/>
              <a:gd name="connsiteY30" fmla="*/ 5273739 h 6858000"/>
              <a:gd name="connsiteX31" fmla="*/ 515242 w 1438889"/>
              <a:gd name="connsiteY31" fmla="*/ 5241779 h 6858000"/>
              <a:gd name="connsiteX32" fmla="*/ 526468 w 1438889"/>
              <a:gd name="connsiteY32" fmla="*/ 5225268 h 6858000"/>
              <a:gd name="connsiteX33" fmla="*/ 527488 w 1438889"/>
              <a:gd name="connsiteY33" fmla="*/ 5217684 h 6858000"/>
              <a:gd name="connsiteX34" fmla="*/ 534829 w 1438889"/>
              <a:gd name="connsiteY34" fmla="*/ 5193377 h 6858000"/>
              <a:gd name="connsiteX35" fmla="*/ 538132 w 1438889"/>
              <a:gd name="connsiteY35" fmla="*/ 5179288 h 6858000"/>
              <a:gd name="connsiteX36" fmla="*/ 539116 w 1438889"/>
              <a:gd name="connsiteY36" fmla="*/ 5173621 h 6858000"/>
              <a:gd name="connsiteX37" fmla="*/ 534750 w 1438889"/>
              <a:gd name="connsiteY37" fmla="*/ 5159961 h 6858000"/>
              <a:gd name="connsiteX38" fmla="*/ 541427 w 1438889"/>
              <a:gd name="connsiteY38" fmla="*/ 5144295 h 6858000"/>
              <a:gd name="connsiteX39" fmla="*/ 538360 w 1438889"/>
              <a:gd name="connsiteY39" fmla="*/ 5125185 h 6858000"/>
              <a:gd name="connsiteX40" fmla="*/ 545190 w 1438889"/>
              <a:gd name="connsiteY40" fmla="*/ 5121884 h 6858000"/>
              <a:gd name="connsiteX41" fmla="*/ 552226 w 1438889"/>
              <a:gd name="connsiteY41" fmla="*/ 5067850 h 6858000"/>
              <a:gd name="connsiteX42" fmla="*/ 554957 w 1438889"/>
              <a:gd name="connsiteY42" fmla="*/ 5060861 h 6858000"/>
              <a:gd name="connsiteX43" fmla="*/ 551661 w 1438889"/>
              <a:gd name="connsiteY43" fmla="*/ 5034192 h 6858000"/>
              <a:gd name="connsiteX44" fmla="*/ 553215 w 1438889"/>
              <a:gd name="connsiteY44" fmla="*/ 4993030 h 6858000"/>
              <a:gd name="connsiteX45" fmla="*/ 560124 w 1438889"/>
              <a:gd name="connsiteY45" fmla="*/ 4946844 h 6858000"/>
              <a:gd name="connsiteX46" fmla="*/ 555980 w 1438889"/>
              <a:gd name="connsiteY46" fmla="*/ 4932692 h 6858000"/>
              <a:gd name="connsiteX47" fmla="*/ 571383 w 1438889"/>
              <a:gd name="connsiteY47" fmla="*/ 4858827 h 6858000"/>
              <a:gd name="connsiteX48" fmla="*/ 577286 w 1438889"/>
              <a:gd name="connsiteY48" fmla="*/ 4821170 h 6858000"/>
              <a:gd name="connsiteX49" fmla="*/ 582019 w 1438889"/>
              <a:gd name="connsiteY49" fmla="*/ 4780965 h 6858000"/>
              <a:gd name="connsiteX50" fmla="*/ 583312 w 1438889"/>
              <a:gd name="connsiteY50" fmla="*/ 4750867 h 6858000"/>
              <a:gd name="connsiteX51" fmla="*/ 581119 w 1438889"/>
              <a:gd name="connsiteY51" fmla="*/ 4690749 h 6858000"/>
              <a:gd name="connsiteX52" fmla="*/ 576599 w 1438889"/>
              <a:gd name="connsiteY52" fmla="*/ 4584173 h 6858000"/>
              <a:gd name="connsiteX53" fmla="*/ 571682 w 1438889"/>
              <a:gd name="connsiteY53" fmla="*/ 4444346 h 6858000"/>
              <a:gd name="connsiteX54" fmla="*/ 568247 w 1438889"/>
              <a:gd name="connsiteY54" fmla="*/ 4375228 h 6858000"/>
              <a:gd name="connsiteX55" fmla="*/ 548900 w 1438889"/>
              <a:gd name="connsiteY55" fmla="*/ 4214165 h 6858000"/>
              <a:gd name="connsiteX56" fmla="*/ 552973 w 1438889"/>
              <a:gd name="connsiteY56" fmla="*/ 4090296 h 6858000"/>
              <a:gd name="connsiteX57" fmla="*/ 538229 w 1438889"/>
              <a:gd name="connsiteY57" fmla="*/ 4033999 h 6858000"/>
              <a:gd name="connsiteX58" fmla="*/ 539378 w 1438889"/>
              <a:gd name="connsiteY58" fmla="*/ 4031933 h 6858000"/>
              <a:gd name="connsiteX59" fmla="*/ 537954 w 1438889"/>
              <a:gd name="connsiteY59" fmla="*/ 4013953 h 6858000"/>
              <a:gd name="connsiteX60" fmla="*/ 524249 w 1438889"/>
              <a:gd name="connsiteY60" fmla="*/ 3974753 h 6858000"/>
              <a:gd name="connsiteX61" fmla="*/ 525847 w 1438889"/>
              <a:gd name="connsiteY61" fmla="*/ 3969950 h 6858000"/>
              <a:gd name="connsiteX62" fmla="*/ 519269 w 1438889"/>
              <a:gd name="connsiteY62" fmla="*/ 3933779 h 6858000"/>
              <a:gd name="connsiteX63" fmla="*/ 520600 w 1438889"/>
              <a:gd name="connsiteY63" fmla="*/ 3933093 h 6858000"/>
              <a:gd name="connsiteX64" fmla="*/ 524954 w 1438889"/>
              <a:gd name="connsiteY64" fmla="*/ 3922082 h 6858000"/>
              <a:gd name="connsiteX65" fmla="*/ 530032 w 1438889"/>
              <a:gd name="connsiteY65" fmla="*/ 3901461 h 6858000"/>
              <a:gd name="connsiteX66" fmla="*/ 552626 w 1438889"/>
              <a:gd name="connsiteY66" fmla="*/ 3813873 h 6858000"/>
              <a:gd name="connsiteX67" fmla="*/ 552051 w 1438889"/>
              <a:gd name="connsiteY67" fmla="*/ 3806161 h 6858000"/>
              <a:gd name="connsiteX68" fmla="*/ 552358 w 1438889"/>
              <a:gd name="connsiteY68" fmla="*/ 3805957 h 6858000"/>
              <a:gd name="connsiteX69" fmla="*/ 552385 w 1438889"/>
              <a:gd name="connsiteY69" fmla="*/ 3797724 h 6858000"/>
              <a:gd name="connsiteX70" fmla="*/ 551000 w 1438889"/>
              <a:gd name="connsiteY70" fmla="*/ 3792098 h 6858000"/>
              <a:gd name="connsiteX71" fmla="*/ 549884 w 1438889"/>
              <a:gd name="connsiteY71" fmla="*/ 3777135 h 6858000"/>
              <a:gd name="connsiteX72" fmla="*/ 551617 w 1438889"/>
              <a:gd name="connsiteY72" fmla="*/ 3771656 h 6858000"/>
              <a:gd name="connsiteX73" fmla="*/ 555360 w 1438889"/>
              <a:gd name="connsiteY73" fmla="*/ 3769007 h 6858000"/>
              <a:gd name="connsiteX74" fmla="*/ 554826 w 1438889"/>
              <a:gd name="connsiteY74" fmla="*/ 3767709 h 6858000"/>
              <a:gd name="connsiteX75" fmla="*/ 563522 w 1438889"/>
              <a:gd name="connsiteY75" fmla="*/ 3738082 h 6858000"/>
              <a:gd name="connsiteX76" fmla="*/ 570868 w 1438889"/>
              <a:gd name="connsiteY76" fmla="*/ 3673397 h 6858000"/>
              <a:gd name="connsiteX77" fmla="*/ 570164 w 1438889"/>
              <a:gd name="connsiteY77" fmla="*/ 3637109 h 6858000"/>
              <a:gd name="connsiteX78" fmla="*/ 573607 w 1438889"/>
              <a:gd name="connsiteY78" fmla="*/ 3536883 h 6858000"/>
              <a:gd name="connsiteX79" fmla="*/ 581145 w 1438889"/>
              <a:gd name="connsiteY79" fmla="*/ 3435652 h 6858000"/>
              <a:gd name="connsiteX80" fmla="*/ 582816 w 1438889"/>
              <a:gd name="connsiteY80" fmla="*/ 3307769 h 6858000"/>
              <a:gd name="connsiteX81" fmla="*/ 600379 w 1438889"/>
              <a:gd name="connsiteY81" fmla="*/ 3250522 h 6858000"/>
              <a:gd name="connsiteX82" fmla="*/ 600804 w 1438889"/>
              <a:gd name="connsiteY82" fmla="*/ 3229163 h 6858000"/>
              <a:gd name="connsiteX83" fmla="*/ 602627 w 1438889"/>
              <a:gd name="connsiteY83" fmla="*/ 3217217 h 6858000"/>
              <a:gd name="connsiteX84" fmla="*/ 589462 w 1438889"/>
              <a:gd name="connsiteY84" fmla="*/ 3183755 h 6858000"/>
              <a:gd name="connsiteX85" fmla="*/ 589963 w 1438889"/>
              <a:gd name="connsiteY85" fmla="*/ 3178642 h 6858000"/>
              <a:gd name="connsiteX86" fmla="*/ 577563 w 1438889"/>
              <a:gd name="connsiteY86" fmla="*/ 3158586 h 6858000"/>
              <a:gd name="connsiteX87" fmla="*/ 562748 w 1438889"/>
              <a:gd name="connsiteY87" fmla="*/ 3129034 h 6858000"/>
              <a:gd name="connsiteX88" fmla="*/ 563413 w 1438889"/>
              <a:gd name="connsiteY88" fmla="*/ 3126682 h 6858000"/>
              <a:gd name="connsiteX89" fmla="*/ 554281 w 1438889"/>
              <a:gd name="connsiteY89" fmla="*/ 3114519 h 6858000"/>
              <a:gd name="connsiteX90" fmla="*/ 540890 w 1438889"/>
              <a:gd name="connsiteY90" fmla="*/ 3106272 h 6858000"/>
              <a:gd name="connsiteX91" fmla="*/ 513620 w 1438889"/>
              <a:gd name="connsiteY91" fmla="*/ 2958185 h 6858000"/>
              <a:gd name="connsiteX92" fmla="*/ 456234 w 1438889"/>
              <a:gd name="connsiteY92" fmla="*/ 2762989 h 6858000"/>
              <a:gd name="connsiteX93" fmla="*/ 405152 w 1438889"/>
              <a:gd name="connsiteY93" fmla="*/ 2554718 h 6858000"/>
              <a:gd name="connsiteX94" fmla="*/ 385246 w 1438889"/>
              <a:gd name="connsiteY94" fmla="*/ 2485734 h 6858000"/>
              <a:gd name="connsiteX95" fmla="*/ 375969 w 1438889"/>
              <a:gd name="connsiteY95" fmla="*/ 2447068 h 6858000"/>
              <a:gd name="connsiteX96" fmla="*/ 362930 w 1438889"/>
              <a:gd name="connsiteY96" fmla="*/ 2425819 h 6858000"/>
              <a:gd name="connsiteX97" fmla="*/ 368929 w 1438889"/>
              <a:gd name="connsiteY97" fmla="*/ 2402874 h 6858000"/>
              <a:gd name="connsiteX98" fmla="*/ 371541 w 1438889"/>
              <a:gd name="connsiteY98" fmla="*/ 2381443 h 6858000"/>
              <a:gd name="connsiteX99" fmla="*/ 347870 w 1438889"/>
              <a:gd name="connsiteY99" fmla="*/ 2261920 h 6858000"/>
              <a:gd name="connsiteX100" fmla="*/ 337757 w 1438889"/>
              <a:gd name="connsiteY100" fmla="*/ 2195378 h 6858000"/>
              <a:gd name="connsiteX101" fmla="*/ 321974 w 1438889"/>
              <a:gd name="connsiteY101" fmla="*/ 2155135 h 6858000"/>
              <a:gd name="connsiteX102" fmla="*/ 319432 w 1438889"/>
              <a:gd name="connsiteY102" fmla="*/ 2118008 h 6858000"/>
              <a:gd name="connsiteX103" fmla="*/ 320425 w 1438889"/>
              <a:gd name="connsiteY103" fmla="*/ 2050531 h 6858000"/>
              <a:gd name="connsiteX104" fmla="*/ 312231 w 1438889"/>
              <a:gd name="connsiteY104" fmla="*/ 1963269 h 6858000"/>
              <a:gd name="connsiteX105" fmla="*/ 293409 w 1438889"/>
              <a:gd name="connsiteY105" fmla="*/ 1906352 h 6858000"/>
              <a:gd name="connsiteX106" fmla="*/ 269966 w 1438889"/>
              <a:gd name="connsiteY106" fmla="*/ 1861531 h 6858000"/>
              <a:gd name="connsiteX107" fmla="*/ 223765 w 1438889"/>
              <a:gd name="connsiteY107" fmla="*/ 1732919 h 6858000"/>
              <a:gd name="connsiteX108" fmla="*/ 196076 w 1438889"/>
              <a:gd name="connsiteY108" fmla="*/ 1663540 h 6858000"/>
              <a:gd name="connsiteX109" fmla="*/ 195202 w 1438889"/>
              <a:gd name="connsiteY109" fmla="*/ 1615777 h 6858000"/>
              <a:gd name="connsiteX110" fmla="*/ 175997 w 1438889"/>
              <a:gd name="connsiteY110" fmla="*/ 1563678 h 6858000"/>
              <a:gd name="connsiteX111" fmla="*/ 189077 w 1438889"/>
              <a:gd name="connsiteY111" fmla="*/ 1519474 h 6858000"/>
              <a:gd name="connsiteX112" fmla="*/ 181819 w 1438889"/>
              <a:gd name="connsiteY112" fmla="*/ 1477995 h 6858000"/>
              <a:gd name="connsiteX113" fmla="*/ 167904 w 1438889"/>
              <a:gd name="connsiteY113" fmla="*/ 1373769 h 6858000"/>
              <a:gd name="connsiteX114" fmla="*/ 176211 w 1438889"/>
              <a:gd name="connsiteY114" fmla="*/ 1307086 h 6858000"/>
              <a:gd name="connsiteX115" fmla="*/ 177399 w 1438889"/>
              <a:gd name="connsiteY115" fmla="*/ 1189033 h 6858000"/>
              <a:gd name="connsiteX116" fmla="*/ 182084 w 1438889"/>
              <a:gd name="connsiteY116" fmla="*/ 1168288 h 6858000"/>
              <a:gd name="connsiteX117" fmla="*/ 174366 w 1438889"/>
              <a:gd name="connsiteY117" fmla="*/ 1142577 h 6858000"/>
              <a:gd name="connsiteX118" fmla="*/ 163672 w 1438889"/>
              <a:gd name="connsiteY118" fmla="*/ 1088484 h 6858000"/>
              <a:gd name="connsiteX119" fmla="*/ 152408 w 1438889"/>
              <a:gd name="connsiteY119" fmla="*/ 1016103 h 6858000"/>
              <a:gd name="connsiteX120" fmla="*/ 153864 w 1438889"/>
              <a:gd name="connsiteY120" fmla="*/ 932283 h 6858000"/>
              <a:gd name="connsiteX121" fmla="*/ 156100 w 1438889"/>
              <a:gd name="connsiteY121" fmla="*/ 915925 h 6858000"/>
              <a:gd name="connsiteX122" fmla="*/ 148729 w 1438889"/>
              <a:gd name="connsiteY122" fmla="*/ 896999 h 6858000"/>
              <a:gd name="connsiteX123" fmla="*/ 118137 w 1438889"/>
              <a:gd name="connsiteY123" fmla="*/ 821517 h 6858000"/>
              <a:gd name="connsiteX124" fmla="*/ 97087 w 1438889"/>
              <a:gd name="connsiteY124" fmla="*/ 751353 h 6858000"/>
              <a:gd name="connsiteX125" fmla="*/ 96645 w 1438889"/>
              <a:gd name="connsiteY125" fmla="*/ 721230 h 6858000"/>
              <a:gd name="connsiteX126" fmla="*/ 82316 w 1438889"/>
              <a:gd name="connsiteY126" fmla="*/ 681659 h 6858000"/>
              <a:gd name="connsiteX127" fmla="*/ 67735 w 1438889"/>
              <a:gd name="connsiteY127" fmla="*/ 635218 h 6858000"/>
              <a:gd name="connsiteX128" fmla="*/ 72746 w 1438889"/>
              <a:gd name="connsiteY128" fmla="*/ 613763 h 6858000"/>
              <a:gd name="connsiteX129" fmla="*/ 58688 w 1438889"/>
              <a:gd name="connsiteY129" fmla="*/ 598582 h 6858000"/>
              <a:gd name="connsiteX130" fmla="*/ 58369 w 1438889"/>
              <a:gd name="connsiteY130" fmla="*/ 576846 h 6858000"/>
              <a:gd name="connsiteX131" fmla="*/ 37995 w 1438889"/>
              <a:gd name="connsiteY131" fmla="*/ 530055 h 6858000"/>
              <a:gd name="connsiteX132" fmla="*/ 37243 w 1438889"/>
              <a:gd name="connsiteY132" fmla="*/ 465389 h 6858000"/>
              <a:gd name="connsiteX133" fmla="*/ 20166 w 1438889"/>
              <a:gd name="connsiteY133" fmla="*/ 424699 h 6858000"/>
              <a:gd name="connsiteX134" fmla="*/ 20541 w 1438889"/>
              <a:gd name="connsiteY134" fmla="*/ 404917 h 6858000"/>
              <a:gd name="connsiteX135" fmla="*/ 498 w 1438889"/>
              <a:gd name="connsiteY135" fmla="*/ 367211 h 6858000"/>
              <a:gd name="connsiteX136" fmla="*/ 148559 w 1438889"/>
              <a:gd name="connsiteY136" fmla="*/ 212860 h 6858000"/>
              <a:gd name="connsiteX137" fmla="*/ 140269 w 1438889"/>
              <a:gd name="connsiteY137" fmla="*/ 144983 h 6858000"/>
              <a:gd name="connsiteX138" fmla="*/ 152553 w 1438889"/>
              <a:gd name="connsiteY138" fmla="*/ 55288 h 6858000"/>
              <a:gd name="connsiteX139" fmla="*/ 112107 w 1438889"/>
              <a:gd name="connsiteY139" fmla="*/ 0 h 6858000"/>
              <a:gd name="connsiteX0" fmla="*/ 92101 w 1418883"/>
              <a:gd name="connsiteY0" fmla="*/ 0 h 6858000"/>
              <a:gd name="connsiteX1" fmla="*/ 1418883 w 1418883"/>
              <a:gd name="connsiteY1" fmla="*/ 0 h 6858000"/>
              <a:gd name="connsiteX2" fmla="*/ 1418883 w 1418883"/>
              <a:gd name="connsiteY2" fmla="*/ 6858000 h 6858000"/>
              <a:gd name="connsiteX3" fmla="*/ 155577 w 1418883"/>
              <a:gd name="connsiteY3" fmla="*/ 6857735 h 6858000"/>
              <a:gd name="connsiteX4" fmla="*/ 192170 w 1418883"/>
              <a:gd name="connsiteY4" fmla="*/ 6776847 h 6858000"/>
              <a:gd name="connsiteX5" fmla="*/ 203670 w 1418883"/>
              <a:gd name="connsiteY5" fmla="*/ 6737706 h 6858000"/>
              <a:gd name="connsiteX6" fmla="*/ 228409 w 1418883"/>
              <a:gd name="connsiteY6" fmla="*/ 6691589 h 6858000"/>
              <a:gd name="connsiteX7" fmla="*/ 205966 w 1418883"/>
              <a:gd name="connsiteY7" fmla="*/ 6659970 h 6858000"/>
              <a:gd name="connsiteX8" fmla="*/ 221057 w 1418883"/>
              <a:gd name="connsiteY8" fmla="*/ 6636211 h 6858000"/>
              <a:gd name="connsiteX9" fmla="*/ 238501 w 1418883"/>
              <a:gd name="connsiteY9" fmla="*/ 6594177 h 6858000"/>
              <a:gd name="connsiteX10" fmla="*/ 252541 w 1418883"/>
              <a:gd name="connsiteY10" fmla="*/ 6557575 h 6858000"/>
              <a:gd name="connsiteX11" fmla="*/ 305498 w 1418883"/>
              <a:gd name="connsiteY11" fmla="*/ 6492130 h 6858000"/>
              <a:gd name="connsiteX12" fmla="*/ 321185 w 1418883"/>
              <a:gd name="connsiteY12" fmla="*/ 6431610 h 6858000"/>
              <a:gd name="connsiteX13" fmla="*/ 364890 w 1418883"/>
              <a:gd name="connsiteY13" fmla="*/ 6379786 h 6858000"/>
              <a:gd name="connsiteX14" fmla="*/ 348113 w 1418883"/>
              <a:gd name="connsiteY14" fmla="*/ 6334727 h 6858000"/>
              <a:gd name="connsiteX15" fmla="*/ 325528 w 1418883"/>
              <a:gd name="connsiteY15" fmla="*/ 6313295 h 6858000"/>
              <a:gd name="connsiteX16" fmla="*/ 332692 w 1418883"/>
              <a:gd name="connsiteY16" fmla="*/ 6280046 h 6858000"/>
              <a:gd name="connsiteX17" fmla="*/ 315437 w 1418883"/>
              <a:gd name="connsiteY17" fmla="*/ 6270265 h 6858000"/>
              <a:gd name="connsiteX18" fmla="*/ 342465 w 1418883"/>
              <a:gd name="connsiteY18" fmla="*/ 6252834 h 6858000"/>
              <a:gd name="connsiteX19" fmla="*/ 320457 w 1418883"/>
              <a:gd name="connsiteY19" fmla="*/ 6202459 h 6858000"/>
              <a:gd name="connsiteX20" fmla="*/ 319255 w 1418883"/>
              <a:gd name="connsiteY20" fmla="*/ 6153037 h 6858000"/>
              <a:gd name="connsiteX21" fmla="*/ 334670 w 1418883"/>
              <a:gd name="connsiteY21" fmla="*/ 6078132 h 6858000"/>
              <a:gd name="connsiteX22" fmla="*/ 322057 w 1418883"/>
              <a:gd name="connsiteY22" fmla="*/ 6028119 h 6858000"/>
              <a:gd name="connsiteX23" fmla="*/ 307286 w 1418883"/>
              <a:gd name="connsiteY23" fmla="*/ 5926735 h 6858000"/>
              <a:gd name="connsiteX24" fmla="*/ 356798 w 1418883"/>
              <a:gd name="connsiteY24" fmla="*/ 5712857 h 6858000"/>
              <a:gd name="connsiteX25" fmla="*/ 335873 w 1418883"/>
              <a:gd name="connsiteY25" fmla="*/ 5676393 h 6858000"/>
              <a:gd name="connsiteX26" fmla="*/ 375465 w 1418883"/>
              <a:gd name="connsiteY26" fmla="*/ 5563435 h 6858000"/>
              <a:gd name="connsiteX27" fmla="*/ 422595 w 1418883"/>
              <a:gd name="connsiteY27" fmla="*/ 5437125 h 6858000"/>
              <a:gd name="connsiteX28" fmla="*/ 436163 w 1418883"/>
              <a:gd name="connsiteY28" fmla="*/ 5396260 h 6858000"/>
              <a:gd name="connsiteX29" fmla="*/ 452144 w 1418883"/>
              <a:gd name="connsiteY29" fmla="*/ 5330009 h 6858000"/>
              <a:gd name="connsiteX30" fmla="*/ 485637 w 1418883"/>
              <a:gd name="connsiteY30" fmla="*/ 5273739 h 6858000"/>
              <a:gd name="connsiteX31" fmla="*/ 495236 w 1418883"/>
              <a:gd name="connsiteY31" fmla="*/ 5241779 h 6858000"/>
              <a:gd name="connsiteX32" fmla="*/ 506462 w 1418883"/>
              <a:gd name="connsiteY32" fmla="*/ 5225268 h 6858000"/>
              <a:gd name="connsiteX33" fmla="*/ 507482 w 1418883"/>
              <a:gd name="connsiteY33" fmla="*/ 5217684 h 6858000"/>
              <a:gd name="connsiteX34" fmla="*/ 514823 w 1418883"/>
              <a:gd name="connsiteY34" fmla="*/ 5193377 h 6858000"/>
              <a:gd name="connsiteX35" fmla="*/ 518126 w 1418883"/>
              <a:gd name="connsiteY35" fmla="*/ 5179288 h 6858000"/>
              <a:gd name="connsiteX36" fmla="*/ 519110 w 1418883"/>
              <a:gd name="connsiteY36" fmla="*/ 5173621 h 6858000"/>
              <a:gd name="connsiteX37" fmla="*/ 514744 w 1418883"/>
              <a:gd name="connsiteY37" fmla="*/ 5159961 h 6858000"/>
              <a:gd name="connsiteX38" fmla="*/ 521421 w 1418883"/>
              <a:gd name="connsiteY38" fmla="*/ 5144295 h 6858000"/>
              <a:gd name="connsiteX39" fmla="*/ 518354 w 1418883"/>
              <a:gd name="connsiteY39" fmla="*/ 5125185 h 6858000"/>
              <a:gd name="connsiteX40" fmla="*/ 525184 w 1418883"/>
              <a:gd name="connsiteY40" fmla="*/ 5121884 h 6858000"/>
              <a:gd name="connsiteX41" fmla="*/ 532220 w 1418883"/>
              <a:gd name="connsiteY41" fmla="*/ 5067850 h 6858000"/>
              <a:gd name="connsiteX42" fmla="*/ 534951 w 1418883"/>
              <a:gd name="connsiteY42" fmla="*/ 5060861 h 6858000"/>
              <a:gd name="connsiteX43" fmla="*/ 531655 w 1418883"/>
              <a:gd name="connsiteY43" fmla="*/ 5034192 h 6858000"/>
              <a:gd name="connsiteX44" fmla="*/ 533209 w 1418883"/>
              <a:gd name="connsiteY44" fmla="*/ 4993030 h 6858000"/>
              <a:gd name="connsiteX45" fmla="*/ 540118 w 1418883"/>
              <a:gd name="connsiteY45" fmla="*/ 4946844 h 6858000"/>
              <a:gd name="connsiteX46" fmla="*/ 535974 w 1418883"/>
              <a:gd name="connsiteY46" fmla="*/ 4932692 h 6858000"/>
              <a:gd name="connsiteX47" fmla="*/ 551377 w 1418883"/>
              <a:gd name="connsiteY47" fmla="*/ 4858827 h 6858000"/>
              <a:gd name="connsiteX48" fmla="*/ 557280 w 1418883"/>
              <a:gd name="connsiteY48" fmla="*/ 4821170 h 6858000"/>
              <a:gd name="connsiteX49" fmla="*/ 562013 w 1418883"/>
              <a:gd name="connsiteY49" fmla="*/ 4780965 h 6858000"/>
              <a:gd name="connsiteX50" fmla="*/ 563306 w 1418883"/>
              <a:gd name="connsiteY50" fmla="*/ 4750867 h 6858000"/>
              <a:gd name="connsiteX51" fmla="*/ 561113 w 1418883"/>
              <a:gd name="connsiteY51" fmla="*/ 4690749 h 6858000"/>
              <a:gd name="connsiteX52" fmla="*/ 556593 w 1418883"/>
              <a:gd name="connsiteY52" fmla="*/ 4584173 h 6858000"/>
              <a:gd name="connsiteX53" fmla="*/ 551676 w 1418883"/>
              <a:gd name="connsiteY53" fmla="*/ 4444346 h 6858000"/>
              <a:gd name="connsiteX54" fmla="*/ 548241 w 1418883"/>
              <a:gd name="connsiteY54" fmla="*/ 4375228 h 6858000"/>
              <a:gd name="connsiteX55" fmla="*/ 528894 w 1418883"/>
              <a:gd name="connsiteY55" fmla="*/ 4214165 h 6858000"/>
              <a:gd name="connsiteX56" fmla="*/ 532967 w 1418883"/>
              <a:gd name="connsiteY56" fmla="*/ 4090296 h 6858000"/>
              <a:gd name="connsiteX57" fmla="*/ 518223 w 1418883"/>
              <a:gd name="connsiteY57" fmla="*/ 4033999 h 6858000"/>
              <a:gd name="connsiteX58" fmla="*/ 519372 w 1418883"/>
              <a:gd name="connsiteY58" fmla="*/ 4031933 h 6858000"/>
              <a:gd name="connsiteX59" fmla="*/ 517948 w 1418883"/>
              <a:gd name="connsiteY59" fmla="*/ 4013953 h 6858000"/>
              <a:gd name="connsiteX60" fmla="*/ 504243 w 1418883"/>
              <a:gd name="connsiteY60" fmla="*/ 3974753 h 6858000"/>
              <a:gd name="connsiteX61" fmla="*/ 505841 w 1418883"/>
              <a:gd name="connsiteY61" fmla="*/ 3969950 h 6858000"/>
              <a:gd name="connsiteX62" fmla="*/ 499263 w 1418883"/>
              <a:gd name="connsiteY62" fmla="*/ 3933779 h 6858000"/>
              <a:gd name="connsiteX63" fmla="*/ 500594 w 1418883"/>
              <a:gd name="connsiteY63" fmla="*/ 3933093 h 6858000"/>
              <a:gd name="connsiteX64" fmla="*/ 504948 w 1418883"/>
              <a:gd name="connsiteY64" fmla="*/ 3922082 h 6858000"/>
              <a:gd name="connsiteX65" fmla="*/ 510026 w 1418883"/>
              <a:gd name="connsiteY65" fmla="*/ 3901461 h 6858000"/>
              <a:gd name="connsiteX66" fmla="*/ 532620 w 1418883"/>
              <a:gd name="connsiteY66" fmla="*/ 3813873 h 6858000"/>
              <a:gd name="connsiteX67" fmla="*/ 532045 w 1418883"/>
              <a:gd name="connsiteY67" fmla="*/ 3806161 h 6858000"/>
              <a:gd name="connsiteX68" fmla="*/ 532352 w 1418883"/>
              <a:gd name="connsiteY68" fmla="*/ 3805957 h 6858000"/>
              <a:gd name="connsiteX69" fmla="*/ 532379 w 1418883"/>
              <a:gd name="connsiteY69" fmla="*/ 3797724 h 6858000"/>
              <a:gd name="connsiteX70" fmla="*/ 530994 w 1418883"/>
              <a:gd name="connsiteY70" fmla="*/ 3792098 h 6858000"/>
              <a:gd name="connsiteX71" fmla="*/ 529878 w 1418883"/>
              <a:gd name="connsiteY71" fmla="*/ 3777135 h 6858000"/>
              <a:gd name="connsiteX72" fmla="*/ 531611 w 1418883"/>
              <a:gd name="connsiteY72" fmla="*/ 3771656 h 6858000"/>
              <a:gd name="connsiteX73" fmla="*/ 535354 w 1418883"/>
              <a:gd name="connsiteY73" fmla="*/ 3769007 h 6858000"/>
              <a:gd name="connsiteX74" fmla="*/ 534820 w 1418883"/>
              <a:gd name="connsiteY74" fmla="*/ 3767709 h 6858000"/>
              <a:gd name="connsiteX75" fmla="*/ 543516 w 1418883"/>
              <a:gd name="connsiteY75" fmla="*/ 3738082 h 6858000"/>
              <a:gd name="connsiteX76" fmla="*/ 550862 w 1418883"/>
              <a:gd name="connsiteY76" fmla="*/ 3673397 h 6858000"/>
              <a:gd name="connsiteX77" fmla="*/ 550158 w 1418883"/>
              <a:gd name="connsiteY77" fmla="*/ 3637109 h 6858000"/>
              <a:gd name="connsiteX78" fmla="*/ 553601 w 1418883"/>
              <a:gd name="connsiteY78" fmla="*/ 3536883 h 6858000"/>
              <a:gd name="connsiteX79" fmla="*/ 561139 w 1418883"/>
              <a:gd name="connsiteY79" fmla="*/ 3435652 h 6858000"/>
              <a:gd name="connsiteX80" fmla="*/ 562810 w 1418883"/>
              <a:gd name="connsiteY80" fmla="*/ 3307769 h 6858000"/>
              <a:gd name="connsiteX81" fmla="*/ 580373 w 1418883"/>
              <a:gd name="connsiteY81" fmla="*/ 3250522 h 6858000"/>
              <a:gd name="connsiteX82" fmla="*/ 580798 w 1418883"/>
              <a:gd name="connsiteY82" fmla="*/ 3229163 h 6858000"/>
              <a:gd name="connsiteX83" fmla="*/ 582621 w 1418883"/>
              <a:gd name="connsiteY83" fmla="*/ 3217217 h 6858000"/>
              <a:gd name="connsiteX84" fmla="*/ 569456 w 1418883"/>
              <a:gd name="connsiteY84" fmla="*/ 3183755 h 6858000"/>
              <a:gd name="connsiteX85" fmla="*/ 569957 w 1418883"/>
              <a:gd name="connsiteY85" fmla="*/ 3178642 h 6858000"/>
              <a:gd name="connsiteX86" fmla="*/ 557557 w 1418883"/>
              <a:gd name="connsiteY86" fmla="*/ 3158586 h 6858000"/>
              <a:gd name="connsiteX87" fmla="*/ 542742 w 1418883"/>
              <a:gd name="connsiteY87" fmla="*/ 3129034 h 6858000"/>
              <a:gd name="connsiteX88" fmla="*/ 543407 w 1418883"/>
              <a:gd name="connsiteY88" fmla="*/ 3126682 h 6858000"/>
              <a:gd name="connsiteX89" fmla="*/ 534275 w 1418883"/>
              <a:gd name="connsiteY89" fmla="*/ 3114519 h 6858000"/>
              <a:gd name="connsiteX90" fmla="*/ 520884 w 1418883"/>
              <a:gd name="connsiteY90" fmla="*/ 3106272 h 6858000"/>
              <a:gd name="connsiteX91" fmla="*/ 493614 w 1418883"/>
              <a:gd name="connsiteY91" fmla="*/ 2958185 h 6858000"/>
              <a:gd name="connsiteX92" fmla="*/ 436228 w 1418883"/>
              <a:gd name="connsiteY92" fmla="*/ 2762989 h 6858000"/>
              <a:gd name="connsiteX93" fmla="*/ 385146 w 1418883"/>
              <a:gd name="connsiteY93" fmla="*/ 2554718 h 6858000"/>
              <a:gd name="connsiteX94" fmla="*/ 365240 w 1418883"/>
              <a:gd name="connsiteY94" fmla="*/ 2485734 h 6858000"/>
              <a:gd name="connsiteX95" fmla="*/ 355963 w 1418883"/>
              <a:gd name="connsiteY95" fmla="*/ 2447068 h 6858000"/>
              <a:gd name="connsiteX96" fmla="*/ 342924 w 1418883"/>
              <a:gd name="connsiteY96" fmla="*/ 2425819 h 6858000"/>
              <a:gd name="connsiteX97" fmla="*/ 348923 w 1418883"/>
              <a:gd name="connsiteY97" fmla="*/ 2402874 h 6858000"/>
              <a:gd name="connsiteX98" fmla="*/ 351535 w 1418883"/>
              <a:gd name="connsiteY98" fmla="*/ 2381443 h 6858000"/>
              <a:gd name="connsiteX99" fmla="*/ 327864 w 1418883"/>
              <a:gd name="connsiteY99" fmla="*/ 2261920 h 6858000"/>
              <a:gd name="connsiteX100" fmla="*/ 317751 w 1418883"/>
              <a:gd name="connsiteY100" fmla="*/ 2195378 h 6858000"/>
              <a:gd name="connsiteX101" fmla="*/ 301968 w 1418883"/>
              <a:gd name="connsiteY101" fmla="*/ 2155135 h 6858000"/>
              <a:gd name="connsiteX102" fmla="*/ 299426 w 1418883"/>
              <a:gd name="connsiteY102" fmla="*/ 2118008 h 6858000"/>
              <a:gd name="connsiteX103" fmla="*/ 300419 w 1418883"/>
              <a:gd name="connsiteY103" fmla="*/ 2050531 h 6858000"/>
              <a:gd name="connsiteX104" fmla="*/ 292225 w 1418883"/>
              <a:gd name="connsiteY104" fmla="*/ 1963269 h 6858000"/>
              <a:gd name="connsiteX105" fmla="*/ 273403 w 1418883"/>
              <a:gd name="connsiteY105" fmla="*/ 1906352 h 6858000"/>
              <a:gd name="connsiteX106" fmla="*/ 249960 w 1418883"/>
              <a:gd name="connsiteY106" fmla="*/ 1861531 h 6858000"/>
              <a:gd name="connsiteX107" fmla="*/ 203759 w 1418883"/>
              <a:gd name="connsiteY107" fmla="*/ 1732919 h 6858000"/>
              <a:gd name="connsiteX108" fmla="*/ 176070 w 1418883"/>
              <a:gd name="connsiteY108" fmla="*/ 1663540 h 6858000"/>
              <a:gd name="connsiteX109" fmla="*/ 175196 w 1418883"/>
              <a:gd name="connsiteY109" fmla="*/ 1615777 h 6858000"/>
              <a:gd name="connsiteX110" fmla="*/ 155991 w 1418883"/>
              <a:gd name="connsiteY110" fmla="*/ 1563678 h 6858000"/>
              <a:gd name="connsiteX111" fmla="*/ 169071 w 1418883"/>
              <a:gd name="connsiteY111" fmla="*/ 1519474 h 6858000"/>
              <a:gd name="connsiteX112" fmla="*/ 161813 w 1418883"/>
              <a:gd name="connsiteY112" fmla="*/ 1477995 h 6858000"/>
              <a:gd name="connsiteX113" fmla="*/ 147898 w 1418883"/>
              <a:gd name="connsiteY113" fmla="*/ 1373769 h 6858000"/>
              <a:gd name="connsiteX114" fmla="*/ 156205 w 1418883"/>
              <a:gd name="connsiteY114" fmla="*/ 1307086 h 6858000"/>
              <a:gd name="connsiteX115" fmla="*/ 157393 w 1418883"/>
              <a:gd name="connsiteY115" fmla="*/ 1189033 h 6858000"/>
              <a:gd name="connsiteX116" fmla="*/ 162078 w 1418883"/>
              <a:gd name="connsiteY116" fmla="*/ 1168288 h 6858000"/>
              <a:gd name="connsiteX117" fmla="*/ 154360 w 1418883"/>
              <a:gd name="connsiteY117" fmla="*/ 1142577 h 6858000"/>
              <a:gd name="connsiteX118" fmla="*/ 143666 w 1418883"/>
              <a:gd name="connsiteY118" fmla="*/ 1088484 h 6858000"/>
              <a:gd name="connsiteX119" fmla="*/ 132402 w 1418883"/>
              <a:gd name="connsiteY119" fmla="*/ 1016103 h 6858000"/>
              <a:gd name="connsiteX120" fmla="*/ 133858 w 1418883"/>
              <a:gd name="connsiteY120" fmla="*/ 932283 h 6858000"/>
              <a:gd name="connsiteX121" fmla="*/ 136094 w 1418883"/>
              <a:gd name="connsiteY121" fmla="*/ 915925 h 6858000"/>
              <a:gd name="connsiteX122" fmla="*/ 128723 w 1418883"/>
              <a:gd name="connsiteY122" fmla="*/ 896999 h 6858000"/>
              <a:gd name="connsiteX123" fmla="*/ 98131 w 1418883"/>
              <a:gd name="connsiteY123" fmla="*/ 821517 h 6858000"/>
              <a:gd name="connsiteX124" fmla="*/ 77081 w 1418883"/>
              <a:gd name="connsiteY124" fmla="*/ 751353 h 6858000"/>
              <a:gd name="connsiteX125" fmla="*/ 76639 w 1418883"/>
              <a:gd name="connsiteY125" fmla="*/ 721230 h 6858000"/>
              <a:gd name="connsiteX126" fmla="*/ 62310 w 1418883"/>
              <a:gd name="connsiteY126" fmla="*/ 681659 h 6858000"/>
              <a:gd name="connsiteX127" fmla="*/ 47729 w 1418883"/>
              <a:gd name="connsiteY127" fmla="*/ 635218 h 6858000"/>
              <a:gd name="connsiteX128" fmla="*/ 52740 w 1418883"/>
              <a:gd name="connsiteY128" fmla="*/ 613763 h 6858000"/>
              <a:gd name="connsiteX129" fmla="*/ 38682 w 1418883"/>
              <a:gd name="connsiteY129" fmla="*/ 598582 h 6858000"/>
              <a:gd name="connsiteX130" fmla="*/ 38363 w 1418883"/>
              <a:gd name="connsiteY130" fmla="*/ 576846 h 6858000"/>
              <a:gd name="connsiteX131" fmla="*/ 17989 w 1418883"/>
              <a:gd name="connsiteY131" fmla="*/ 530055 h 6858000"/>
              <a:gd name="connsiteX132" fmla="*/ 17237 w 1418883"/>
              <a:gd name="connsiteY132" fmla="*/ 465389 h 6858000"/>
              <a:gd name="connsiteX133" fmla="*/ 160 w 1418883"/>
              <a:gd name="connsiteY133" fmla="*/ 424699 h 6858000"/>
              <a:gd name="connsiteX134" fmla="*/ 535 w 1418883"/>
              <a:gd name="connsiteY134" fmla="*/ 404917 h 6858000"/>
              <a:gd name="connsiteX135" fmla="*/ 111526 w 1418883"/>
              <a:gd name="connsiteY135" fmla="*/ 275771 h 6858000"/>
              <a:gd name="connsiteX136" fmla="*/ 128553 w 1418883"/>
              <a:gd name="connsiteY136" fmla="*/ 212860 h 6858000"/>
              <a:gd name="connsiteX137" fmla="*/ 120263 w 1418883"/>
              <a:gd name="connsiteY137" fmla="*/ 144983 h 6858000"/>
              <a:gd name="connsiteX138" fmla="*/ 132547 w 1418883"/>
              <a:gd name="connsiteY138" fmla="*/ 55288 h 6858000"/>
              <a:gd name="connsiteX139" fmla="*/ 92101 w 1418883"/>
              <a:gd name="connsiteY139" fmla="*/ 0 h 6858000"/>
              <a:gd name="connsiteX0" fmla="*/ 91951 w 1418733"/>
              <a:gd name="connsiteY0" fmla="*/ 0 h 6858000"/>
              <a:gd name="connsiteX1" fmla="*/ 1418733 w 1418733"/>
              <a:gd name="connsiteY1" fmla="*/ 0 h 6858000"/>
              <a:gd name="connsiteX2" fmla="*/ 1418733 w 1418733"/>
              <a:gd name="connsiteY2" fmla="*/ 6858000 h 6858000"/>
              <a:gd name="connsiteX3" fmla="*/ 155427 w 1418733"/>
              <a:gd name="connsiteY3" fmla="*/ 6857735 h 6858000"/>
              <a:gd name="connsiteX4" fmla="*/ 192020 w 1418733"/>
              <a:gd name="connsiteY4" fmla="*/ 6776847 h 6858000"/>
              <a:gd name="connsiteX5" fmla="*/ 203520 w 1418733"/>
              <a:gd name="connsiteY5" fmla="*/ 6737706 h 6858000"/>
              <a:gd name="connsiteX6" fmla="*/ 228259 w 1418733"/>
              <a:gd name="connsiteY6" fmla="*/ 6691589 h 6858000"/>
              <a:gd name="connsiteX7" fmla="*/ 205816 w 1418733"/>
              <a:gd name="connsiteY7" fmla="*/ 6659970 h 6858000"/>
              <a:gd name="connsiteX8" fmla="*/ 220907 w 1418733"/>
              <a:gd name="connsiteY8" fmla="*/ 6636211 h 6858000"/>
              <a:gd name="connsiteX9" fmla="*/ 238351 w 1418733"/>
              <a:gd name="connsiteY9" fmla="*/ 6594177 h 6858000"/>
              <a:gd name="connsiteX10" fmla="*/ 252391 w 1418733"/>
              <a:gd name="connsiteY10" fmla="*/ 6557575 h 6858000"/>
              <a:gd name="connsiteX11" fmla="*/ 305348 w 1418733"/>
              <a:gd name="connsiteY11" fmla="*/ 6492130 h 6858000"/>
              <a:gd name="connsiteX12" fmla="*/ 321035 w 1418733"/>
              <a:gd name="connsiteY12" fmla="*/ 6431610 h 6858000"/>
              <a:gd name="connsiteX13" fmla="*/ 364740 w 1418733"/>
              <a:gd name="connsiteY13" fmla="*/ 6379786 h 6858000"/>
              <a:gd name="connsiteX14" fmla="*/ 347963 w 1418733"/>
              <a:gd name="connsiteY14" fmla="*/ 6334727 h 6858000"/>
              <a:gd name="connsiteX15" fmla="*/ 325378 w 1418733"/>
              <a:gd name="connsiteY15" fmla="*/ 6313295 h 6858000"/>
              <a:gd name="connsiteX16" fmla="*/ 332542 w 1418733"/>
              <a:gd name="connsiteY16" fmla="*/ 6280046 h 6858000"/>
              <a:gd name="connsiteX17" fmla="*/ 315287 w 1418733"/>
              <a:gd name="connsiteY17" fmla="*/ 6270265 h 6858000"/>
              <a:gd name="connsiteX18" fmla="*/ 342315 w 1418733"/>
              <a:gd name="connsiteY18" fmla="*/ 6252834 h 6858000"/>
              <a:gd name="connsiteX19" fmla="*/ 320307 w 1418733"/>
              <a:gd name="connsiteY19" fmla="*/ 6202459 h 6858000"/>
              <a:gd name="connsiteX20" fmla="*/ 319105 w 1418733"/>
              <a:gd name="connsiteY20" fmla="*/ 6153037 h 6858000"/>
              <a:gd name="connsiteX21" fmla="*/ 334520 w 1418733"/>
              <a:gd name="connsiteY21" fmla="*/ 6078132 h 6858000"/>
              <a:gd name="connsiteX22" fmla="*/ 321907 w 1418733"/>
              <a:gd name="connsiteY22" fmla="*/ 6028119 h 6858000"/>
              <a:gd name="connsiteX23" fmla="*/ 307136 w 1418733"/>
              <a:gd name="connsiteY23" fmla="*/ 5926735 h 6858000"/>
              <a:gd name="connsiteX24" fmla="*/ 356648 w 1418733"/>
              <a:gd name="connsiteY24" fmla="*/ 5712857 h 6858000"/>
              <a:gd name="connsiteX25" fmla="*/ 335723 w 1418733"/>
              <a:gd name="connsiteY25" fmla="*/ 5676393 h 6858000"/>
              <a:gd name="connsiteX26" fmla="*/ 375315 w 1418733"/>
              <a:gd name="connsiteY26" fmla="*/ 5563435 h 6858000"/>
              <a:gd name="connsiteX27" fmla="*/ 422445 w 1418733"/>
              <a:gd name="connsiteY27" fmla="*/ 5437125 h 6858000"/>
              <a:gd name="connsiteX28" fmla="*/ 436013 w 1418733"/>
              <a:gd name="connsiteY28" fmla="*/ 5396260 h 6858000"/>
              <a:gd name="connsiteX29" fmla="*/ 451994 w 1418733"/>
              <a:gd name="connsiteY29" fmla="*/ 5330009 h 6858000"/>
              <a:gd name="connsiteX30" fmla="*/ 485487 w 1418733"/>
              <a:gd name="connsiteY30" fmla="*/ 5273739 h 6858000"/>
              <a:gd name="connsiteX31" fmla="*/ 495086 w 1418733"/>
              <a:gd name="connsiteY31" fmla="*/ 5241779 h 6858000"/>
              <a:gd name="connsiteX32" fmla="*/ 506312 w 1418733"/>
              <a:gd name="connsiteY32" fmla="*/ 5225268 h 6858000"/>
              <a:gd name="connsiteX33" fmla="*/ 507332 w 1418733"/>
              <a:gd name="connsiteY33" fmla="*/ 5217684 h 6858000"/>
              <a:gd name="connsiteX34" fmla="*/ 514673 w 1418733"/>
              <a:gd name="connsiteY34" fmla="*/ 5193377 h 6858000"/>
              <a:gd name="connsiteX35" fmla="*/ 517976 w 1418733"/>
              <a:gd name="connsiteY35" fmla="*/ 5179288 h 6858000"/>
              <a:gd name="connsiteX36" fmla="*/ 518960 w 1418733"/>
              <a:gd name="connsiteY36" fmla="*/ 5173621 h 6858000"/>
              <a:gd name="connsiteX37" fmla="*/ 514594 w 1418733"/>
              <a:gd name="connsiteY37" fmla="*/ 5159961 h 6858000"/>
              <a:gd name="connsiteX38" fmla="*/ 521271 w 1418733"/>
              <a:gd name="connsiteY38" fmla="*/ 5144295 h 6858000"/>
              <a:gd name="connsiteX39" fmla="*/ 518204 w 1418733"/>
              <a:gd name="connsiteY39" fmla="*/ 5125185 h 6858000"/>
              <a:gd name="connsiteX40" fmla="*/ 525034 w 1418733"/>
              <a:gd name="connsiteY40" fmla="*/ 5121884 h 6858000"/>
              <a:gd name="connsiteX41" fmla="*/ 532070 w 1418733"/>
              <a:gd name="connsiteY41" fmla="*/ 5067850 h 6858000"/>
              <a:gd name="connsiteX42" fmla="*/ 534801 w 1418733"/>
              <a:gd name="connsiteY42" fmla="*/ 5060861 h 6858000"/>
              <a:gd name="connsiteX43" fmla="*/ 531505 w 1418733"/>
              <a:gd name="connsiteY43" fmla="*/ 5034192 h 6858000"/>
              <a:gd name="connsiteX44" fmla="*/ 533059 w 1418733"/>
              <a:gd name="connsiteY44" fmla="*/ 4993030 h 6858000"/>
              <a:gd name="connsiteX45" fmla="*/ 539968 w 1418733"/>
              <a:gd name="connsiteY45" fmla="*/ 4946844 h 6858000"/>
              <a:gd name="connsiteX46" fmla="*/ 535824 w 1418733"/>
              <a:gd name="connsiteY46" fmla="*/ 4932692 h 6858000"/>
              <a:gd name="connsiteX47" fmla="*/ 551227 w 1418733"/>
              <a:gd name="connsiteY47" fmla="*/ 4858827 h 6858000"/>
              <a:gd name="connsiteX48" fmla="*/ 557130 w 1418733"/>
              <a:gd name="connsiteY48" fmla="*/ 4821170 h 6858000"/>
              <a:gd name="connsiteX49" fmla="*/ 561863 w 1418733"/>
              <a:gd name="connsiteY49" fmla="*/ 4780965 h 6858000"/>
              <a:gd name="connsiteX50" fmla="*/ 563156 w 1418733"/>
              <a:gd name="connsiteY50" fmla="*/ 4750867 h 6858000"/>
              <a:gd name="connsiteX51" fmla="*/ 560963 w 1418733"/>
              <a:gd name="connsiteY51" fmla="*/ 4690749 h 6858000"/>
              <a:gd name="connsiteX52" fmla="*/ 556443 w 1418733"/>
              <a:gd name="connsiteY52" fmla="*/ 4584173 h 6858000"/>
              <a:gd name="connsiteX53" fmla="*/ 551526 w 1418733"/>
              <a:gd name="connsiteY53" fmla="*/ 4444346 h 6858000"/>
              <a:gd name="connsiteX54" fmla="*/ 548091 w 1418733"/>
              <a:gd name="connsiteY54" fmla="*/ 4375228 h 6858000"/>
              <a:gd name="connsiteX55" fmla="*/ 528744 w 1418733"/>
              <a:gd name="connsiteY55" fmla="*/ 4214165 h 6858000"/>
              <a:gd name="connsiteX56" fmla="*/ 532817 w 1418733"/>
              <a:gd name="connsiteY56" fmla="*/ 4090296 h 6858000"/>
              <a:gd name="connsiteX57" fmla="*/ 518073 w 1418733"/>
              <a:gd name="connsiteY57" fmla="*/ 4033999 h 6858000"/>
              <a:gd name="connsiteX58" fmla="*/ 519222 w 1418733"/>
              <a:gd name="connsiteY58" fmla="*/ 4031933 h 6858000"/>
              <a:gd name="connsiteX59" fmla="*/ 517798 w 1418733"/>
              <a:gd name="connsiteY59" fmla="*/ 4013953 h 6858000"/>
              <a:gd name="connsiteX60" fmla="*/ 504093 w 1418733"/>
              <a:gd name="connsiteY60" fmla="*/ 3974753 h 6858000"/>
              <a:gd name="connsiteX61" fmla="*/ 505691 w 1418733"/>
              <a:gd name="connsiteY61" fmla="*/ 3969950 h 6858000"/>
              <a:gd name="connsiteX62" fmla="*/ 499113 w 1418733"/>
              <a:gd name="connsiteY62" fmla="*/ 3933779 h 6858000"/>
              <a:gd name="connsiteX63" fmla="*/ 500444 w 1418733"/>
              <a:gd name="connsiteY63" fmla="*/ 3933093 h 6858000"/>
              <a:gd name="connsiteX64" fmla="*/ 504798 w 1418733"/>
              <a:gd name="connsiteY64" fmla="*/ 3922082 h 6858000"/>
              <a:gd name="connsiteX65" fmla="*/ 509876 w 1418733"/>
              <a:gd name="connsiteY65" fmla="*/ 3901461 h 6858000"/>
              <a:gd name="connsiteX66" fmla="*/ 532470 w 1418733"/>
              <a:gd name="connsiteY66" fmla="*/ 3813873 h 6858000"/>
              <a:gd name="connsiteX67" fmla="*/ 531895 w 1418733"/>
              <a:gd name="connsiteY67" fmla="*/ 3806161 h 6858000"/>
              <a:gd name="connsiteX68" fmla="*/ 532202 w 1418733"/>
              <a:gd name="connsiteY68" fmla="*/ 3805957 h 6858000"/>
              <a:gd name="connsiteX69" fmla="*/ 532229 w 1418733"/>
              <a:gd name="connsiteY69" fmla="*/ 3797724 h 6858000"/>
              <a:gd name="connsiteX70" fmla="*/ 530844 w 1418733"/>
              <a:gd name="connsiteY70" fmla="*/ 3792098 h 6858000"/>
              <a:gd name="connsiteX71" fmla="*/ 529728 w 1418733"/>
              <a:gd name="connsiteY71" fmla="*/ 3777135 h 6858000"/>
              <a:gd name="connsiteX72" fmla="*/ 531461 w 1418733"/>
              <a:gd name="connsiteY72" fmla="*/ 3771656 h 6858000"/>
              <a:gd name="connsiteX73" fmla="*/ 535204 w 1418733"/>
              <a:gd name="connsiteY73" fmla="*/ 3769007 h 6858000"/>
              <a:gd name="connsiteX74" fmla="*/ 534670 w 1418733"/>
              <a:gd name="connsiteY74" fmla="*/ 3767709 h 6858000"/>
              <a:gd name="connsiteX75" fmla="*/ 543366 w 1418733"/>
              <a:gd name="connsiteY75" fmla="*/ 3738082 h 6858000"/>
              <a:gd name="connsiteX76" fmla="*/ 550712 w 1418733"/>
              <a:gd name="connsiteY76" fmla="*/ 3673397 h 6858000"/>
              <a:gd name="connsiteX77" fmla="*/ 550008 w 1418733"/>
              <a:gd name="connsiteY77" fmla="*/ 3637109 h 6858000"/>
              <a:gd name="connsiteX78" fmla="*/ 553451 w 1418733"/>
              <a:gd name="connsiteY78" fmla="*/ 3536883 h 6858000"/>
              <a:gd name="connsiteX79" fmla="*/ 560989 w 1418733"/>
              <a:gd name="connsiteY79" fmla="*/ 3435652 h 6858000"/>
              <a:gd name="connsiteX80" fmla="*/ 562660 w 1418733"/>
              <a:gd name="connsiteY80" fmla="*/ 3307769 h 6858000"/>
              <a:gd name="connsiteX81" fmla="*/ 580223 w 1418733"/>
              <a:gd name="connsiteY81" fmla="*/ 3250522 h 6858000"/>
              <a:gd name="connsiteX82" fmla="*/ 580648 w 1418733"/>
              <a:gd name="connsiteY82" fmla="*/ 3229163 h 6858000"/>
              <a:gd name="connsiteX83" fmla="*/ 582471 w 1418733"/>
              <a:gd name="connsiteY83" fmla="*/ 3217217 h 6858000"/>
              <a:gd name="connsiteX84" fmla="*/ 569306 w 1418733"/>
              <a:gd name="connsiteY84" fmla="*/ 3183755 h 6858000"/>
              <a:gd name="connsiteX85" fmla="*/ 569807 w 1418733"/>
              <a:gd name="connsiteY85" fmla="*/ 3178642 h 6858000"/>
              <a:gd name="connsiteX86" fmla="*/ 557407 w 1418733"/>
              <a:gd name="connsiteY86" fmla="*/ 3158586 h 6858000"/>
              <a:gd name="connsiteX87" fmla="*/ 542592 w 1418733"/>
              <a:gd name="connsiteY87" fmla="*/ 3129034 h 6858000"/>
              <a:gd name="connsiteX88" fmla="*/ 543257 w 1418733"/>
              <a:gd name="connsiteY88" fmla="*/ 3126682 h 6858000"/>
              <a:gd name="connsiteX89" fmla="*/ 534125 w 1418733"/>
              <a:gd name="connsiteY89" fmla="*/ 3114519 h 6858000"/>
              <a:gd name="connsiteX90" fmla="*/ 520734 w 1418733"/>
              <a:gd name="connsiteY90" fmla="*/ 3106272 h 6858000"/>
              <a:gd name="connsiteX91" fmla="*/ 493464 w 1418733"/>
              <a:gd name="connsiteY91" fmla="*/ 2958185 h 6858000"/>
              <a:gd name="connsiteX92" fmla="*/ 436078 w 1418733"/>
              <a:gd name="connsiteY92" fmla="*/ 2762989 h 6858000"/>
              <a:gd name="connsiteX93" fmla="*/ 384996 w 1418733"/>
              <a:gd name="connsiteY93" fmla="*/ 2554718 h 6858000"/>
              <a:gd name="connsiteX94" fmla="*/ 365090 w 1418733"/>
              <a:gd name="connsiteY94" fmla="*/ 2485734 h 6858000"/>
              <a:gd name="connsiteX95" fmla="*/ 355813 w 1418733"/>
              <a:gd name="connsiteY95" fmla="*/ 2447068 h 6858000"/>
              <a:gd name="connsiteX96" fmla="*/ 342774 w 1418733"/>
              <a:gd name="connsiteY96" fmla="*/ 2425819 h 6858000"/>
              <a:gd name="connsiteX97" fmla="*/ 348773 w 1418733"/>
              <a:gd name="connsiteY97" fmla="*/ 2402874 h 6858000"/>
              <a:gd name="connsiteX98" fmla="*/ 351385 w 1418733"/>
              <a:gd name="connsiteY98" fmla="*/ 2381443 h 6858000"/>
              <a:gd name="connsiteX99" fmla="*/ 327714 w 1418733"/>
              <a:gd name="connsiteY99" fmla="*/ 2261920 h 6858000"/>
              <a:gd name="connsiteX100" fmla="*/ 317601 w 1418733"/>
              <a:gd name="connsiteY100" fmla="*/ 2195378 h 6858000"/>
              <a:gd name="connsiteX101" fmla="*/ 301818 w 1418733"/>
              <a:gd name="connsiteY101" fmla="*/ 2155135 h 6858000"/>
              <a:gd name="connsiteX102" fmla="*/ 299276 w 1418733"/>
              <a:gd name="connsiteY102" fmla="*/ 2118008 h 6858000"/>
              <a:gd name="connsiteX103" fmla="*/ 300269 w 1418733"/>
              <a:gd name="connsiteY103" fmla="*/ 2050531 h 6858000"/>
              <a:gd name="connsiteX104" fmla="*/ 292075 w 1418733"/>
              <a:gd name="connsiteY104" fmla="*/ 1963269 h 6858000"/>
              <a:gd name="connsiteX105" fmla="*/ 273253 w 1418733"/>
              <a:gd name="connsiteY105" fmla="*/ 1906352 h 6858000"/>
              <a:gd name="connsiteX106" fmla="*/ 249810 w 1418733"/>
              <a:gd name="connsiteY106" fmla="*/ 1861531 h 6858000"/>
              <a:gd name="connsiteX107" fmla="*/ 203609 w 1418733"/>
              <a:gd name="connsiteY107" fmla="*/ 1732919 h 6858000"/>
              <a:gd name="connsiteX108" fmla="*/ 175920 w 1418733"/>
              <a:gd name="connsiteY108" fmla="*/ 1663540 h 6858000"/>
              <a:gd name="connsiteX109" fmla="*/ 175046 w 1418733"/>
              <a:gd name="connsiteY109" fmla="*/ 1615777 h 6858000"/>
              <a:gd name="connsiteX110" fmla="*/ 155841 w 1418733"/>
              <a:gd name="connsiteY110" fmla="*/ 1563678 h 6858000"/>
              <a:gd name="connsiteX111" fmla="*/ 168921 w 1418733"/>
              <a:gd name="connsiteY111" fmla="*/ 1519474 h 6858000"/>
              <a:gd name="connsiteX112" fmla="*/ 161663 w 1418733"/>
              <a:gd name="connsiteY112" fmla="*/ 1477995 h 6858000"/>
              <a:gd name="connsiteX113" fmla="*/ 147748 w 1418733"/>
              <a:gd name="connsiteY113" fmla="*/ 1373769 h 6858000"/>
              <a:gd name="connsiteX114" fmla="*/ 156055 w 1418733"/>
              <a:gd name="connsiteY114" fmla="*/ 1307086 h 6858000"/>
              <a:gd name="connsiteX115" fmla="*/ 157243 w 1418733"/>
              <a:gd name="connsiteY115" fmla="*/ 1189033 h 6858000"/>
              <a:gd name="connsiteX116" fmla="*/ 161928 w 1418733"/>
              <a:gd name="connsiteY116" fmla="*/ 1168288 h 6858000"/>
              <a:gd name="connsiteX117" fmla="*/ 154210 w 1418733"/>
              <a:gd name="connsiteY117" fmla="*/ 1142577 h 6858000"/>
              <a:gd name="connsiteX118" fmla="*/ 143516 w 1418733"/>
              <a:gd name="connsiteY118" fmla="*/ 1088484 h 6858000"/>
              <a:gd name="connsiteX119" fmla="*/ 132252 w 1418733"/>
              <a:gd name="connsiteY119" fmla="*/ 1016103 h 6858000"/>
              <a:gd name="connsiteX120" fmla="*/ 133708 w 1418733"/>
              <a:gd name="connsiteY120" fmla="*/ 932283 h 6858000"/>
              <a:gd name="connsiteX121" fmla="*/ 135944 w 1418733"/>
              <a:gd name="connsiteY121" fmla="*/ 915925 h 6858000"/>
              <a:gd name="connsiteX122" fmla="*/ 128573 w 1418733"/>
              <a:gd name="connsiteY122" fmla="*/ 896999 h 6858000"/>
              <a:gd name="connsiteX123" fmla="*/ 97981 w 1418733"/>
              <a:gd name="connsiteY123" fmla="*/ 821517 h 6858000"/>
              <a:gd name="connsiteX124" fmla="*/ 76931 w 1418733"/>
              <a:gd name="connsiteY124" fmla="*/ 751353 h 6858000"/>
              <a:gd name="connsiteX125" fmla="*/ 76489 w 1418733"/>
              <a:gd name="connsiteY125" fmla="*/ 721230 h 6858000"/>
              <a:gd name="connsiteX126" fmla="*/ 62160 w 1418733"/>
              <a:gd name="connsiteY126" fmla="*/ 681659 h 6858000"/>
              <a:gd name="connsiteX127" fmla="*/ 47579 w 1418733"/>
              <a:gd name="connsiteY127" fmla="*/ 635218 h 6858000"/>
              <a:gd name="connsiteX128" fmla="*/ 52590 w 1418733"/>
              <a:gd name="connsiteY128" fmla="*/ 613763 h 6858000"/>
              <a:gd name="connsiteX129" fmla="*/ 38532 w 1418733"/>
              <a:gd name="connsiteY129" fmla="*/ 598582 h 6858000"/>
              <a:gd name="connsiteX130" fmla="*/ 38213 w 1418733"/>
              <a:gd name="connsiteY130" fmla="*/ 576846 h 6858000"/>
              <a:gd name="connsiteX131" fmla="*/ 17839 w 1418733"/>
              <a:gd name="connsiteY131" fmla="*/ 530055 h 6858000"/>
              <a:gd name="connsiteX132" fmla="*/ 17087 w 1418733"/>
              <a:gd name="connsiteY132" fmla="*/ 465389 h 6858000"/>
              <a:gd name="connsiteX133" fmla="*/ 10 w 1418733"/>
              <a:gd name="connsiteY133" fmla="*/ 424699 h 6858000"/>
              <a:gd name="connsiteX134" fmla="*/ 127193 w 1418733"/>
              <a:gd name="connsiteY134" fmla="*/ 309501 h 6858000"/>
              <a:gd name="connsiteX135" fmla="*/ 111376 w 1418733"/>
              <a:gd name="connsiteY135" fmla="*/ 275771 h 6858000"/>
              <a:gd name="connsiteX136" fmla="*/ 128403 w 1418733"/>
              <a:gd name="connsiteY136" fmla="*/ 212860 h 6858000"/>
              <a:gd name="connsiteX137" fmla="*/ 120113 w 1418733"/>
              <a:gd name="connsiteY137" fmla="*/ 144983 h 6858000"/>
              <a:gd name="connsiteX138" fmla="*/ 132397 w 1418733"/>
              <a:gd name="connsiteY138" fmla="*/ 55288 h 6858000"/>
              <a:gd name="connsiteX139" fmla="*/ 91951 w 1418733"/>
              <a:gd name="connsiteY139" fmla="*/ 0 h 6858000"/>
              <a:gd name="connsiteX0" fmla="*/ 76413 w 1403195"/>
              <a:gd name="connsiteY0" fmla="*/ 0 h 6858000"/>
              <a:gd name="connsiteX1" fmla="*/ 1403195 w 1403195"/>
              <a:gd name="connsiteY1" fmla="*/ 0 h 6858000"/>
              <a:gd name="connsiteX2" fmla="*/ 1403195 w 1403195"/>
              <a:gd name="connsiteY2" fmla="*/ 6858000 h 6858000"/>
              <a:gd name="connsiteX3" fmla="*/ 139889 w 1403195"/>
              <a:gd name="connsiteY3" fmla="*/ 6857735 h 6858000"/>
              <a:gd name="connsiteX4" fmla="*/ 176482 w 1403195"/>
              <a:gd name="connsiteY4" fmla="*/ 6776847 h 6858000"/>
              <a:gd name="connsiteX5" fmla="*/ 187982 w 1403195"/>
              <a:gd name="connsiteY5" fmla="*/ 6737706 h 6858000"/>
              <a:gd name="connsiteX6" fmla="*/ 212721 w 1403195"/>
              <a:gd name="connsiteY6" fmla="*/ 6691589 h 6858000"/>
              <a:gd name="connsiteX7" fmla="*/ 190278 w 1403195"/>
              <a:gd name="connsiteY7" fmla="*/ 6659970 h 6858000"/>
              <a:gd name="connsiteX8" fmla="*/ 205369 w 1403195"/>
              <a:gd name="connsiteY8" fmla="*/ 6636211 h 6858000"/>
              <a:gd name="connsiteX9" fmla="*/ 222813 w 1403195"/>
              <a:gd name="connsiteY9" fmla="*/ 6594177 h 6858000"/>
              <a:gd name="connsiteX10" fmla="*/ 236853 w 1403195"/>
              <a:gd name="connsiteY10" fmla="*/ 6557575 h 6858000"/>
              <a:gd name="connsiteX11" fmla="*/ 289810 w 1403195"/>
              <a:gd name="connsiteY11" fmla="*/ 6492130 h 6858000"/>
              <a:gd name="connsiteX12" fmla="*/ 305497 w 1403195"/>
              <a:gd name="connsiteY12" fmla="*/ 6431610 h 6858000"/>
              <a:gd name="connsiteX13" fmla="*/ 349202 w 1403195"/>
              <a:gd name="connsiteY13" fmla="*/ 6379786 h 6858000"/>
              <a:gd name="connsiteX14" fmla="*/ 332425 w 1403195"/>
              <a:gd name="connsiteY14" fmla="*/ 6334727 h 6858000"/>
              <a:gd name="connsiteX15" fmla="*/ 309840 w 1403195"/>
              <a:gd name="connsiteY15" fmla="*/ 6313295 h 6858000"/>
              <a:gd name="connsiteX16" fmla="*/ 317004 w 1403195"/>
              <a:gd name="connsiteY16" fmla="*/ 6280046 h 6858000"/>
              <a:gd name="connsiteX17" fmla="*/ 299749 w 1403195"/>
              <a:gd name="connsiteY17" fmla="*/ 6270265 h 6858000"/>
              <a:gd name="connsiteX18" fmla="*/ 326777 w 1403195"/>
              <a:gd name="connsiteY18" fmla="*/ 6252834 h 6858000"/>
              <a:gd name="connsiteX19" fmla="*/ 304769 w 1403195"/>
              <a:gd name="connsiteY19" fmla="*/ 6202459 h 6858000"/>
              <a:gd name="connsiteX20" fmla="*/ 303567 w 1403195"/>
              <a:gd name="connsiteY20" fmla="*/ 6153037 h 6858000"/>
              <a:gd name="connsiteX21" fmla="*/ 318982 w 1403195"/>
              <a:gd name="connsiteY21" fmla="*/ 6078132 h 6858000"/>
              <a:gd name="connsiteX22" fmla="*/ 306369 w 1403195"/>
              <a:gd name="connsiteY22" fmla="*/ 6028119 h 6858000"/>
              <a:gd name="connsiteX23" fmla="*/ 291598 w 1403195"/>
              <a:gd name="connsiteY23" fmla="*/ 5926735 h 6858000"/>
              <a:gd name="connsiteX24" fmla="*/ 341110 w 1403195"/>
              <a:gd name="connsiteY24" fmla="*/ 5712857 h 6858000"/>
              <a:gd name="connsiteX25" fmla="*/ 320185 w 1403195"/>
              <a:gd name="connsiteY25" fmla="*/ 5676393 h 6858000"/>
              <a:gd name="connsiteX26" fmla="*/ 359777 w 1403195"/>
              <a:gd name="connsiteY26" fmla="*/ 5563435 h 6858000"/>
              <a:gd name="connsiteX27" fmla="*/ 406907 w 1403195"/>
              <a:gd name="connsiteY27" fmla="*/ 5437125 h 6858000"/>
              <a:gd name="connsiteX28" fmla="*/ 420475 w 1403195"/>
              <a:gd name="connsiteY28" fmla="*/ 5396260 h 6858000"/>
              <a:gd name="connsiteX29" fmla="*/ 436456 w 1403195"/>
              <a:gd name="connsiteY29" fmla="*/ 5330009 h 6858000"/>
              <a:gd name="connsiteX30" fmla="*/ 469949 w 1403195"/>
              <a:gd name="connsiteY30" fmla="*/ 5273739 h 6858000"/>
              <a:gd name="connsiteX31" fmla="*/ 479548 w 1403195"/>
              <a:gd name="connsiteY31" fmla="*/ 5241779 h 6858000"/>
              <a:gd name="connsiteX32" fmla="*/ 490774 w 1403195"/>
              <a:gd name="connsiteY32" fmla="*/ 5225268 h 6858000"/>
              <a:gd name="connsiteX33" fmla="*/ 491794 w 1403195"/>
              <a:gd name="connsiteY33" fmla="*/ 5217684 h 6858000"/>
              <a:gd name="connsiteX34" fmla="*/ 499135 w 1403195"/>
              <a:gd name="connsiteY34" fmla="*/ 5193377 h 6858000"/>
              <a:gd name="connsiteX35" fmla="*/ 502438 w 1403195"/>
              <a:gd name="connsiteY35" fmla="*/ 5179288 h 6858000"/>
              <a:gd name="connsiteX36" fmla="*/ 503422 w 1403195"/>
              <a:gd name="connsiteY36" fmla="*/ 5173621 h 6858000"/>
              <a:gd name="connsiteX37" fmla="*/ 499056 w 1403195"/>
              <a:gd name="connsiteY37" fmla="*/ 5159961 h 6858000"/>
              <a:gd name="connsiteX38" fmla="*/ 505733 w 1403195"/>
              <a:gd name="connsiteY38" fmla="*/ 5144295 h 6858000"/>
              <a:gd name="connsiteX39" fmla="*/ 502666 w 1403195"/>
              <a:gd name="connsiteY39" fmla="*/ 5125185 h 6858000"/>
              <a:gd name="connsiteX40" fmla="*/ 509496 w 1403195"/>
              <a:gd name="connsiteY40" fmla="*/ 5121884 h 6858000"/>
              <a:gd name="connsiteX41" fmla="*/ 516532 w 1403195"/>
              <a:gd name="connsiteY41" fmla="*/ 5067850 h 6858000"/>
              <a:gd name="connsiteX42" fmla="*/ 519263 w 1403195"/>
              <a:gd name="connsiteY42" fmla="*/ 5060861 h 6858000"/>
              <a:gd name="connsiteX43" fmla="*/ 515967 w 1403195"/>
              <a:gd name="connsiteY43" fmla="*/ 5034192 h 6858000"/>
              <a:gd name="connsiteX44" fmla="*/ 517521 w 1403195"/>
              <a:gd name="connsiteY44" fmla="*/ 4993030 h 6858000"/>
              <a:gd name="connsiteX45" fmla="*/ 524430 w 1403195"/>
              <a:gd name="connsiteY45" fmla="*/ 4946844 h 6858000"/>
              <a:gd name="connsiteX46" fmla="*/ 520286 w 1403195"/>
              <a:gd name="connsiteY46" fmla="*/ 4932692 h 6858000"/>
              <a:gd name="connsiteX47" fmla="*/ 535689 w 1403195"/>
              <a:gd name="connsiteY47" fmla="*/ 4858827 h 6858000"/>
              <a:gd name="connsiteX48" fmla="*/ 541592 w 1403195"/>
              <a:gd name="connsiteY48" fmla="*/ 4821170 h 6858000"/>
              <a:gd name="connsiteX49" fmla="*/ 546325 w 1403195"/>
              <a:gd name="connsiteY49" fmla="*/ 4780965 h 6858000"/>
              <a:gd name="connsiteX50" fmla="*/ 547618 w 1403195"/>
              <a:gd name="connsiteY50" fmla="*/ 4750867 h 6858000"/>
              <a:gd name="connsiteX51" fmla="*/ 545425 w 1403195"/>
              <a:gd name="connsiteY51" fmla="*/ 4690749 h 6858000"/>
              <a:gd name="connsiteX52" fmla="*/ 540905 w 1403195"/>
              <a:gd name="connsiteY52" fmla="*/ 4584173 h 6858000"/>
              <a:gd name="connsiteX53" fmla="*/ 535988 w 1403195"/>
              <a:gd name="connsiteY53" fmla="*/ 4444346 h 6858000"/>
              <a:gd name="connsiteX54" fmla="*/ 532553 w 1403195"/>
              <a:gd name="connsiteY54" fmla="*/ 4375228 h 6858000"/>
              <a:gd name="connsiteX55" fmla="*/ 513206 w 1403195"/>
              <a:gd name="connsiteY55" fmla="*/ 4214165 h 6858000"/>
              <a:gd name="connsiteX56" fmla="*/ 517279 w 1403195"/>
              <a:gd name="connsiteY56" fmla="*/ 4090296 h 6858000"/>
              <a:gd name="connsiteX57" fmla="*/ 502535 w 1403195"/>
              <a:gd name="connsiteY57" fmla="*/ 4033999 h 6858000"/>
              <a:gd name="connsiteX58" fmla="*/ 503684 w 1403195"/>
              <a:gd name="connsiteY58" fmla="*/ 4031933 h 6858000"/>
              <a:gd name="connsiteX59" fmla="*/ 502260 w 1403195"/>
              <a:gd name="connsiteY59" fmla="*/ 4013953 h 6858000"/>
              <a:gd name="connsiteX60" fmla="*/ 488555 w 1403195"/>
              <a:gd name="connsiteY60" fmla="*/ 3974753 h 6858000"/>
              <a:gd name="connsiteX61" fmla="*/ 490153 w 1403195"/>
              <a:gd name="connsiteY61" fmla="*/ 3969950 h 6858000"/>
              <a:gd name="connsiteX62" fmla="*/ 483575 w 1403195"/>
              <a:gd name="connsiteY62" fmla="*/ 3933779 h 6858000"/>
              <a:gd name="connsiteX63" fmla="*/ 484906 w 1403195"/>
              <a:gd name="connsiteY63" fmla="*/ 3933093 h 6858000"/>
              <a:gd name="connsiteX64" fmla="*/ 489260 w 1403195"/>
              <a:gd name="connsiteY64" fmla="*/ 3922082 h 6858000"/>
              <a:gd name="connsiteX65" fmla="*/ 494338 w 1403195"/>
              <a:gd name="connsiteY65" fmla="*/ 3901461 h 6858000"/>
              <a:gd name="connsiteX66" fmla="*/ 516932 w 1403195"/>
              <a:gd name="connsiteY66" fmla="*/ 3813873 h 6858000"/>
              <a:gd name="connsiteX67" fmla="*/ 516357 w 1403195"/>
              <a:gd name="connsiteY67" fmla="*/ 3806161 h 6858000"/>
              <a:gd name="connsiteX68" fmla="*/ 516664 w 1403195"/>
              <a:gd name="connsiteY68" fmla="*/ 3805957 h 6858000"/>
              <a:gd name="connsiteX69" fmla="*/ 516691 w 1403195"/>
              <a:gd name="connsiteY69" fmla="*/ 3797724 h 6858000"/>
              <a:gd name="connsiteX70" fmla="*/ 515306 w 1403195"/>
              <a:gd name="connsiteY70" fmla="*/ 3792098 h 6858000"/>
              <a:gd name="connsiteX71" fmla="*/ 514190 w 1403195"/>
              <a:gd name="connsiteY71" fmla="*/ 3777135 h 6858000"/>
              <a:gd name="connsiteX72" fmla="*/ 515923 w 1403195"/>
              <a:gd name="connsiteY72" fmla="*/ 3771656 h 6858000"/>
              <a:gd name="connsiteX73" fmla="*/ 519666 w 1403195"/>
              <a:gd name="connsiteY73" fmla="*/ 3769007 h 6858000"/>
              <a:gd name="connsiteX74" fmla="*/ 519132 w 1403195"/>
              <a:gd name="connsiteY74" fmla="*/ 3767709 h 6858000"/>
              <a:gd name="connsiteX75" fmla="*/ 527828 w 1403195"/>
              <a:gd name="connsiteY75" fmla="*/ 3738082 h 6858000"/>
              <a:gd name="connsiteX76" fmla="*/ 535174 w 1403195"/>
              <a:gd name="connsiteY76" fmla="*/ 3673397 h 6858000"/>
              <a:gd name="connsiteX77" fmla="*/ 534470 w 1403195"/>
              <a:gd name="connsiteY77" fmla="*/ 3637109 h 6858000"/>
              <a:gd name="connsiteX78" fmla="*/ 537913 w 1403195"/>
              <a:gd name="connsiteY78" fmla="*/ 3536883 h 6858000"/>
              <a:gd name="connsiteX79" fmla="*/ 545451 w 1403195"/>
              <a:gd name="connsiteY79" fmla="*/ 3435652 h 6858000"/>
              <a:gd name="connsiteX80" fmla="*/ 547122 w 1403195"/>
              <a:gd name="connsiteY80" fmla="*/ 3307769 h 6858000"/>
              <a:gd name="connsiteX81" fmla="*/ 564685 w 1403195"/>
              <a:gd name="connsiteY81" fmla="*/ 3250522 h 6858000"/>
              <a:gd name="connsiteX82" fmla="*/ 565110 w 1403195"/>
              <a:gd name="connsiteY82" fmla="*/ 3229163 h 6858000"/>
              <a:gd name="connsiteX83" fmla="*/ 566933 w 1403195"/>
              <a:gd name="connsiteY83" fmla="*/ 3217217 h 6858000"/>
              <a:gd name="connsiteX84" fmla="*/ 553768 w 1403195"/>
              <a:gd name="connsiteY84" fmla="*/ 3183755 h 6858000"/>
              <a:gd name="connsiteX85" fmla="*/ 554269 w 1403195"/>
              <a:gd name="connsiteY85" fmla="*/ 3178642 h 6858000"/>
              <a:gd name="connsiteX86" fmla="*/ 541869 w 1403195"/>
              <a:gd name="connsiteY86" fmla="*/ 3158586 h 6858000"/>
              <a:gd name="connsiteX87" fmla="*/ 527054 w 1403195"/>
              <a:gd name="connsiteY87" fmla="*/ 3129034 h 6858000"/>
              <a:gd name="connsiteX88" fmla="*/ 527719 w 1403195"/>
              <a:gd name="connsiteY88" fmla="*/ 3126682 h 6858000"/>
              <a:gd name="connsiteX89" fmla="*/ 518587 w 1403195"/>
              <a:gd name="connsiteY89" fmla="*/ 3114519 h 6858000"/>
              <a:gd name="connsiteX90" fmla="*/ 505196 w 1403195"/>
              <a:gd name="connsiteY90" fmla="*/ 3106272 h 6858000"/>
              <a:gd name="connsiteX91" fmla="*/ 477926 w 1403195"/>
              <a:gd name="connsiteY91" fmla="*/ 2958185 h 6858000"/>
              <a:gd name="connsiteX92" fmla="*/ 420540 w 1403195"/>
              <a:gd name="connsiteY92" fmla="*/ 2762989 h 6858000"/>
              <a:gd name="connsiteX93" fmla="*/ 369458 w 1403195"/>
              <a:gd name="connsiteY93" fmla="*/ 2554718 h 6858000"/>
              <a:gd name="connsiteX94" fmla="*/ 349552 w 1403195"/>
              <a:gd name="connsiteY94" fmla="*/ 2485734 h 6858000"/>
              <a:gd name="connsiteX95" fmla="*/ 340275 w 1403195"/>
              <a:gd name="connsiteY95" fmla="*/ 2447068 h 6858000"/>
              <a:gd name="connsiteX96" fmla="*/ 327236 w 1403195"/>
              <a:gd name="connsiteY96" fmla="*/ 2425819 h 6858000"/>
              <a:gd name="connsiteX97" fmla="*/ 333235 w 1403195"/>
              <a:gd name="connsiteY97" fmla="*/ 2402874 h 6858000"/>
              <a:gd name="connsiteX98" fmla="*/ 335847 w 1403195"/>
              <a:gd name="connsiteY98" fmla="*/ 2381443 h 6858000"/>
              <a:gd name="connsiteX99" fmla="*/ 312176 w 1403195"/>
              <a:gd name="connsiteY99" fmla="*/ 2261920 h 6858000"/>
              <a:gd name="connsiteX100" fmla="*/ 302063 w 1403195"/>
              <a:gd name="connsiteY100" fmla="*/ 2195378 h 6858000"/>
              <a:gd name="connsiteX101" fmla="*/ 286280 w 1403195"/>
              <a:gd name="connsiteY101" fmla="*/ 2155135 h 6858000"/>
              <a:gd name="connsiteX102" fmla="*/ 283738 w 1403195"/>
              <a:gd name="connsiteY102" fmla="*/ 2118008 h 6858000"/>
              <a:gd name="connsiteX103" fmla="*/ 284731 w 1403195"/>
              <a:gd name="connsiteY103" fmla="*/ 2050531 h 6858000"/>
              <a:gd name="connsiteX104" fmla="*/ 276537 w 1403195"/>
              <a:gd name="connsiteY104" fmla="*/ 1963269 h 6858000"/>
              <a:gd name="connsiteX105" fmla="*/ 257715 w 1403195"/>
              <a:gd name="connsiteY105" fmla="*/ 1906352 h 6858000"/>
              <a:gd name="connsiteX106" fmla="*/ 234272 w 1403195"/>
              <a:gd name="connsiteY106" fmla="*/ 1861531 h 6858000"/>
              <a:gd name="connsiteX107" fmla="*/ 188071 w 1403195"/>
              <a:gd name="connsiteY107" fmla="*/ 1732919 h 6858000"/>
              <a:gd name="connsiteX108" fmla="*/ 160382 w 1403195"/>
              <a:gd name="connsiteY108" fmla="*/ 1663540 h 6858000"/>
              <a:gd name="connsiteX109" fmla="*/ 159508 w 1403195"/>
              <a:gd name="connsiteY109" fmla="*/ 1615777 h 6858000"/>
              <a:gd name="connsiteX110" fmla="*/ 140303 w 1403195"/>
              <a:gd name="connsiteY110" fmla="*/ 1563678 h 6858000"/>
              <a:gd name="connsiteX111" fmla="*/ 153383 w 1403195"/>
              <a:gd name="connsiteY111" fmla="*/ 1519474 h 6858000"/>
              <a:gd name="connsiteX112" fmla="*/ 146125 w 1403195"/>
              <a:gd name="connsiteY112" fmla="*/ 1477995 h 6858000"/>
              <a:gd name="connsiteX113" fmla="*/ 132210 w 1403195"/>
              <a:gd name="connsiteY113" fmla="*/ 1373769 h 6858000"/>
              <a:gd name="connsiteX114" fmla="*/ 140517 w 1403195"/>
              <a:gd name="connsiteY114" fmla="*/ 1307086 h 6858000"/>
              <a:gd name="connsiteX115" fmla="*/ 141705 w 1403195"/>
              <a:gd name="connsiteY115" fmla="*/ 1189033 h 6858000"/>
              <a:gd name="connsiteX116" fmla="*/ 146390 w 1403195"/>
              <a:gd name="connsiteY116" fmla="*/ 1168288 h 6858000"/>
              <a:gd name="connsiteX117" fmla="*/ 138672 w 1403195"/>
              <a:gd name="connsiteY117" fmla="*/ 1142577 h 6858000"/>
              <a:gd name="connsiteX118" fmla="*/ 127978 w 1403195"/>
              <a:gd name="connsiteY118" fmla="*/ 1088484 h 6858000"/>
              <a:gd name="connsiteX119" fmla="*/ 116714 w 1403195"/>
              <a:gd name="connsiteY119" fmla="*/ 1016103 h 6858000"/>
              <a:gd name="connsiteX120" fmla="*/ 118170 w 1403195"/>
              <a:gd name="connsiteY120" fmla="*/ 932283 h 6858000"/>
              <a:gd name="connsiteX121" fmla="*/ 120406 w 1403195"/>
              <a:gd name="connsiteY121" fmla="*/ 915925 h 6858000"/>
              <a:gd name="connsiteX122" fmla="*/ 113035 w 1403195"/>
              <a:gd name="connsiteY122" fmla="*/ 896999 h 6858000"/>
              <a:gd name="connsiteX123" fmla="*/ 82443 w 1403195"/>
              <a:gd name="connsiteY123" fmla="*/ 821517 h 6858000"/>
              <a:gd name="connsiteX124" fmla="*/ 61393 w 1403195"/>
              <a:gd name="connsiteY124" fmla="*/ 751353 h 6858000"/>
              <a:gd name="connsiteX125" fmla="*/ 60951 w 1403195"/>
              <a:gd name="connsiteY125" fmla="*/ 721230 h 6858000"/>
              <a:gd name="connsiteX126" fmla="*/ 46622 w 1403195"/>
              <a:gd name="connsiteY126" fmla="*/ 681659 h 6858000"/>
              <a:gd name="connsiteX127" fmla="*/ 32041 w 1403195"/>
              <a:gd name="connsiteY127" fmla="*/ 635218 h 6858000"/>
              <a:gd name="connsiteX128" fmla="*/ 37052 w 1403195"/>
              <a:gd name="connsiteY128" fmla="*/ 613763 h 6858000"/>
              <a:gd name="connsiteX129" fmla="*/ 22994 w 1403195"/>
              <a:gd name="connsiteY129" fmla="*/ 598582 h 6858000"/>
              <a:gd name="connsiteX130" fmla="*/ 22675 w 1403195"/>
              <a:gd name="connsiteY130" fmla="*/ 576846 h 6858000"/>
              <a:gd name="connsiteX131" fmla="*/ 2301 w 1403195"/>
              <a:gd name="connsiteY131" fmla="*/ 530055 h 6858000"/>
              <a:gd name="connsiteX132" fmla="*/ 1549 w 1403195"/>
              <a:gd name="connsiteY132" fmla="*/ 465389 h 6858000"/>
              <a:gd name="connsiteX133" fmla="*/ 90145 w 1403195"/>
              <a:gd name="connsiteY133" fmla="*/ 353137 h 6858000"/>
              <a:gd name="connsiteX134" fmla="*/ 111655 w 1403195"/>
              <a:gd name="connsiteY134" fmla="*/ 309501 h 6858000"/>
              <a:gd name="connsiteX135" fmla="*/ 95838 w 1403195"/>
              <a:gd name="connsiteY135" fmla="*/ 275771 h 6858000"/>
              <a:gd name="connsiteX136" fmla="*/ 112865 w 1403195"/>
              <a:gd name="connsiteY136" fmla="*/ 212860 h 6858000"/>
              <a:gd name="connsiteX137" fmla="*/ 104575 w 1403195"/>
              <a:gd name="connsiteY137" fmla="*/ 144983 h 6858000"/>
              <a:gd name="connsiteX138" fmla="*/ 116859 w 1403195"/>
              <a:gd name="connsiteY138" fmla="*/ 55288 h 6858000"/>
              <a:gd name="connsiteX139" fmla="*/ 76413 w 1403195"/>
              <a:gd name="connsiteY139" fmla="*/ 0 h 6858000"/>
              <a:gd name="connsiteX0" fmla="*/ 74305 w 1401087"/>
              <a:gd name="connsiteY0" fmla="*/ 0 h 6858000"/>
              <a:gd name="connsiteX1" fmla="*/ 1401087 w 1401087"/>
              <a:gd name="connsiteY1" fmla="*/ 0 h 6858000"/>
              <a:gd name="connsiteX2" fmla="*/ 1401087 w 1401087"/>
              <a:gd name="connsiteY2" fmla="*/ 6858000 h 6858000"/>
              <a:gd name="connsiteX3" fmla="*/ 137781 w 1401087"/>
              <a:gd name="connsiteY3" fmla="*/ 6857735 h 6858000"/>
              <a:gd name="connsiteX4" fmla="*/ 174374 w 1401087"/>
              <a:gd name="connsiteY4" fmla="*/ 6776847 h 6858000"/>
              <a:gd name="connsiteX5" fmla="*/ 185874 w 1401087"/>
              <a:gd name="connsiteY5" fmla="*/ 6737706 h 6858000"/>
              <a:gd name="connsiteX6" fmla="*/ 210613 w 1401087"/>
              <a:gd name="connsiteY6" fmla="*/ 6691589 h 6858000"/>
              <a:gd name="connsiteX7" fmla="*/ 188170 w 1401087"/>
              <a:gd name="connsiteY7" fmla="*/ 6659970 h 6858000"/>
              <a:gd name="connsiteX8" fmla="*/ 203261 w 1401087"/>
              <a:gd name="connsiteY8" fmla="*/ 6636211 h 6858000"/>
              <a:gd name="connsiteX9" fmla="*/ 220705 w 1401087"/>
              <a:gd name="connsiteY9" fmla="*/ 6594177 h 6858000"/>
              <a:gd name="connsiteX10" fmla="*/ 234745 w 1401087"/>
              <a:gd name="connsiteY10" fmla="*/ 6557575 h 6858000"/>
              <a:gd name="connsiteX11" fmla="*/ 287702 w 1401087"/>
              <a:gd name="connsiteY11" fmla="*/ 6492130 h 6858000"/>
              <a:gd name="connsiteX12" fmla="*/ 303389 w 1401087"/>
              <a:gd name="connsiteY12" fmla="*/ 6431610 h 6858000"/>
              <a:gd name="connsiteX13" fmla="*/ 347094 w 1401087"/>
              <a:gd name="connsiteY13" fmla="*/ 6379786 h 6858000"/>
              <a:gd name="connsiteX14" fmla="*/ 330317 w 1401087"/>
              <a:gd name="connsiteY14" fmla="*/ 6334727 h 6858000"/>
              <a:gd name="connsiteX15" fmla="*/ 307732 w 1401087"/>
              <a:gd name="connsiteY15" fmla="*/ 6313295 h 6858000"/>
              <a:gd name="connsiteX16" fmla="*/ 314896 w 1401087"/>
              <a:gd name="connsiteY16" fmla="*/ 6280046 h 6858000"/>
              <a:gd name="connsiteX17" fmla="*/ 297641 w 1401087"/>
              <a:gd name="connsiteY17" fmla="*/ 6270265 h 6858000"/>
              <a:gd name="connsiteX18" fmla="*/ 324669 w 1401087"/>
              <a:gd name="connsiteY18" fmla="*/ 6252834 h 6858000"/>
              <a:gd name="connsiteX19" fmla="*/ 302661 w 1401087"/>
              <a:gd name="connsiteY19" fmla="*/ 6202459 h 6858000"/>
              <a:gd name="connsiteX20" fmla="*/ 301459 w 1401087"/>
              <a:gd name="connsiteY20" fmla="*/ 6153037 h 6858000"/>
              <a:gd name="connsiteX21" fmla="*/ 316874 w 1401087"/>
              <a:gd name="connsiteY21" fmla="*/ 6078132 h 6858000"/>
              <a:gd name="connsiteX22" fmla="*/ 304261 w 1401087"/>
              <a:gd name="connsiteY22" fmla="*/ 6028119 h 6858000"/>
              <a:gd name="connsiteX23" fmla="*/ 289490 w 1401087"/>
              <a:gd name="connsiteY23" fmla="*/ 5926735 h 6858000"/>
              <a:gd name="connsiteX24" fmla="*/ 339002 w 1401087"/>
              <a:gd name="connsiteY24" fmla="*/ 5712857 h 6858000"/>
              <a:gd name="connsiteX25" fmla="*/ 318077 w 1401087"/>
              <a:gd name="connsiteY25" fmla="*/ 5676393 h 6858000"/>
              <a:gd name="connsiteX26" fmla="*/ 357669 w 1401087"/>
              <a:gd name="connsiteY26" fmla="*/ 5563435 h 6858000"/>
              <a:gd name="connsiteX27" fmla="*/ 404799 w 1401087"/>
              <a:gd name="connsiteY27" fmla="*/ 5437125 h 6858000"/>
              <a:gd name="connsiteX28" fmla="*/ 418367 w 1401087"/>
              <a:gd name="connsiteY28" fmla="*/ 5396260 h 6858000"/>
              <a:gd name="connsiteX29" fmla="*/ 434348 w 1401087"/>
              <a:gd name="connsiteY29" fmla="*/ 5330009 h 6858000"/>
              <a:gd name="connsiteX30" fmla="*/ 467841 w 1401087"/>
              <a:gd name="connsiteY30" fmla="*/ 5273739 h 6858000"/>
              <a:gd name="connsiteX31" fmla="*/ 477440 w 1401087"/>
              <a:gd name="connsiteY31" fmla="*/ 5241779 h 6858000"/>
              <a:gd name="connsiteX32" fmla="*/ 488666 w 1401087"/>
              <a:gd name="connsiteY32" fmla="*/ 5225268 h 6858000"/>
              <a:gd name="connsiteX33" fmla="*/ 489686 w 1401087"/>
              <a:gd name="connsiteY33" fmla="*/ 5217684 h 6858000"/>
              <a:gd name="connsiteX34" fmla="*/ 497027 w 1401087"/>
              <a:gd name="connsiteY34" fmla="*/ 5193377 h 6858000"/>
              <a:gd name="connsiteX35" fmla="*/ 500330 w 1401087"/>
              <a:gd name="connsiteY35" fmla="*/ 5179288 h 6858000"/>
              <a:gd name="connsiteX36" fmla="*/ 501314 w 1401087"/>
              <a:gd name="connsiteY36" fmla="*/ 5173621 h 6858000"/>
              <a:gd name="connsiteX37" fmla="*/ 496948 w 1401087"/>
              <a:gd name="connsiteY37" fmla="*/ 5159961 h 6858000"/>
              <a:gd name="connsiteX38" fmla="*/ 503625 w 1401087"/>
              <a:gd name="connsiteY38" fmla="*/ 5144295 h 6858000"/>
              <a:gd name="connsiteX39" fmla="*/ 500558 w 1401087"/>
              <a:gd name="connsiteY39" fmla="*/ 5125185 h 6858000"/>
              <a:gd name="connsiteX40" fmla="*/ 507388 w 1401087"/>
              <a:gd name="connsiteY40" fmla="*/ 5121884 h 6858000"/>
              <a:gd name="connsiteX41" fmla="*/ 514424 w 1401087"/>
              <a:gd name="connsiteY41" fmla="*/ 5067850 h 6858000"/>
              <a:gd name="connsiteX42" fmla="*/ 517155 w 1401087"/>
              <a:gd name="connsiteY42" fmla="*/ 5060861 h 6858000"/>
              <a:gd name="connsiteX43" fmla="*/ 513859 w 1401087"/>
              <a:gd name="connsiteY43" fmla="*/ 5034192 h 6858000"/>
              <a:gd name="connsiteX44" fmla="*/ 515413 w 1401087"/>
              <a:gd name="connsiteY44" fmla="*/ 4993030 h 6858000"/>
              <a:gd name="connsiteX45" fmla="*/ 522322 w 1401087"/>
              <a:gd name="connsiteY45" fmla="*/ 4946844 h 6858000"/>
              <a:gd name="connsiteX46" fmla="*/ 518178 w 1401087"/>
              <a:gd name="connsiteY46" fmla="*/ 4932692 h 6858000"/>
              <a:gd name="connsiteX47" fmla="*/ 533581 w 1401087"/>
              <a:gd name="connsiteY47" fmla="*/ 4858827 h 6858000"/>
              <a:gd name="connsiteX48" fmla="*/ 539484 w 1401087"/>
              <a:gd name="connsiteY48" fmla="*/ 4821170 h 6858000"/>
              <a:gd name="connsiteX49" fmla="*/ 544217 w 1401087"/>
              <a:gd name="connsiteY49" fmla="*/ 4780965 h 6858000"/>
              <a:gd name="connsiteX50" fmla="*/ 545510 w 1401087"/>
              <a:gd name="connsiteY50" fmla="*/ 4750867 h 6858000"/>
              <a:gd name="connsiteX51" fmla="*/ 543317 w 1401087"/>
              <a:gd name="connsiteY51" fmla="*/ 4690749 h 6858000"/>
              <a:gd name="connsiteX52" fmla="*/ 538797 w 1401087"/>
              <a:gd name="connsiteY52" fmla="*/ 4584173 h 6858000"/>
              <a:gd name="connsiteX53" fmla="*/ 533880 w 1401087"/>
              <a:gd name="connsiteY53" fmla="*/ 4444346 h 6858000"/>
              <a:gd name="connsiteX54" fmla="*/ 530445 w 1401087"/>
              <a:gd name="connsiteY54" fmla="*/ 4375228 h 6858000"/>
              <a:gd name="connsiteX55" fmla="*/ 511098 w 1401087"/>
              <a:gd name="connsiteY55" fmla="*/ 4214165 h 6858000"/>
              <a:gd name="connsiteX56" fmla="*/ 515171 w 1401087"/>
              <a:gd name="connsiteY56" fmla="*/ 4090296 h 6858000"/>
              <a:gd name="connsiteX57" fmla="*/ 500427 w 1401087"/>
              <a:gd name="connsiteY57" fmla="*/ 4033999 h 6858000"/>
              <a:gd name="connsiteX58" fmla="*/ 501576 w 1401087"/>
              <a:gd name="connsiteY58" fmla="*/ 4031933 h 6858000"/>
              <a:gd name="connsiteX59" fmla="*/ 500152 w 1401087"/>
              <a:gd name="connsiteY59" fmla="*/ 4013953 h 6858000"/>
              <a:gd name="connsiteX60" fmla="*/ 486447 w 1401087"/>
              <a:gd name="connsiteY60" fmla="*/ 3974753 h 6858000"/>
              <a:gd name="connsiteX61" fmla="*/ 488045 w 1401087"/>
              <a:gd name="connsiteY61" fmla="*/ 3969950 h 6858000"/>
              <a:gd name="connsiteX62" fmla="*/ 481467 w 1401087"/>
              <a:gd name="connsiteY62" fmla="*/ 3933779 h 6858000"/>
              <a:gd name="connsiteX63" fmla="*/ 482798 w 1401087"/>
              <a:gd name="connsiteY63" fmla="*/ 3933093 h 6858000"/>
              <a:gd name="connsiteX64" fmla="*/ 487152 w 1401087"/>
              <a:gd name="connsiteY64" fmla="*/ 3922082 h 6858000"/>
              <a:gd name="connsiteX65" fmla="*/ 492230 w 1401087"/>
              <a:gd name="connsiteY65" fmla="*/ 3901461 h 6858000"/>
              <a:gd name="connsiteX66" fmla="*/ 514824 w 1401087"/>
              <a:gd name="connsiteY66" fmla="*/ 3813873 h 6858000"/>
              <a:gd name="connsiteX67" fmla="*/ 514249 w 1401087"/>
              <a:gd name="connsiteY67" fmla="*/ 3806161 h 6858000"/>
              <a:gd name="connsiteX68" fmla="*/ 514556 w 1401087"/>
              <a:gd name="connsiteY68" fmla="*/ 3805957 h 6858000"/>
              <a:gd name="connsiteX69" fmla="*/ 514583 w 1401087"/>
              <a:gd name="connsiteY69" fmla="*/ 3797724 h 6858000"/>
              <a:gd name="connsiteX70" fmla="*/ 513198 w 1401087"/>
              <a:gd name="connsiteY70" fmla="*/ 3792098 h 6858000"/>
              <a:gd name="connsiteX71" fmla="*/ 512082 w 1401087"/>
              <a:gd name="connsiteY71" fmla="*/ 3777135 h 6858000"/>
              <a:gd name="connsiteX72" fmla="*/ 513815 w 1401087"/>
              <a:gd name="connsiteY72" fmla="*/ 3771656 h 6858000"/>
              <a:gd name="connsiteX73" fmla="*/ 517558 w 1401087"/>
              <a:gd name="connsiteY73" fmla="*/ 3769007 h 6858000"/>
              <a:gd name="connsiteX74" fmla="*/ 517024 w 1401087"/>
              <a:gd name="connsiteY74" fmla="*/ 3767709 h 6858000"/>
              <a:gd name="connsiteX75" fmla="*/ 525720 w 1401087"/>
              <a:gd name="connsiteY75" fmla="*/ 3738082 h 6858000"/>
              <a:gd name="connsiteX76" fmla="*/ 533066 w 1401087"/>
              <a:gd name="connsiteY76" fmla="*/ 3673397 h 6858000"/>
              <a:gd name="connsiteX77" fmla="*/ 532362 w 1401087"/>
              <a:gd name="connsiteY77" fmla="*/ 3637109 h 6858000"/>
              <a:gd name="connsiteX78" fmla="*/ 535805 w 1401087"/>
              <a:gd name="connsiteY78" fmla="*/ 3536883 h 6858000"/>
              <a:gd name="connsiteX79" fmla="*/ 543343 w 1401087"/>
              <a:gd name="connsiteY79" fmla="*/ 3435652 h 6858000"/>
              <a:gd name="connsiteX80" fmla="*/ 545014 w 1401087"/>
              <a:gd name="connsiteY80" fmla="*/ 3307769 h 6858000"/>
              <a:gd name="connsiteX81" fmla="*/ 562577 w 1401087"/>
              <a:gd name="connsiteY81" fmla="*/ 3250522 h 6858000"/>
              <a:gd name="connsiteX82" fmla="*/ 563002 w 1401087"/>
              <a:gd name="connsiteY82" fmla="*/ 3229163 h 6858000"/>
              <a:gd name="connsiteX83" fmla="*/ 564825 w 1401087"/>
              <a:gd name="connsiteY83" fmla="*/ 3217217 h 6858000"/>
              <a:gd name="connsiteX84" fmla="*/ 551660 w 1401087"/>
              <a:gd name="connsiteY84" fmla="*/ 3183755 h 6858000"/>
              <a:gd name="connsiteX85" fmla="*/ 552161 w 1401087"/>
              <a:gd name="connsiteY85" fmla="*/ 3178642 h 6858000"/>
              <a:gd name="connsiteX86" fmla="*/ 539761 w 1401087"/>
              <a:gd name="connsiteY86" fmla="*/ 3158586 h 6858000"/>
              <a:gd name="connsiteX87" fmla="*/ 524946 w 1401087"/>
              <a:gd name="connsiteY87" fmla="*/ 3129034 h 6858000"/>
              <a:gd name="connsiteX88" fmla="*/ 525611 w 1401087"/>
              <a:gd name="connsiteY88" fmla="*/ 3126682 h 6858000"/>
              <a:gd name="connsiteX89" fmla="*/ 516479 w 1401087"/>
              <a:gd name="connsiteY89" fmla="*/ 3114519 h 6858000"/>
              <a:gd name="connsiteX90" fmla="*/ 503088 w 1401087"/>
              <a:gd name="connsiteY90" fmla="*/ 3106272 h 6858000"/>
              <a:gd name="connsiteX91" fmla="*/ 475818 w 1401087"/>
              <a:gd name="connsiteY91" fmla="*/ 2958185 h 6858000"/>
              <a:gd name="connsiteX92" fmla="*/ 418432 w 1401087"/>
              <a:gd name="connsiteY92" fmla="*/ 2762989 h 6858000"/>
              <a:gd name="connsiteX93" fmla="*/ 367350 w 1401087"/>
              <a:gd name="connsiteY93" fmla="*/ 2554718 h 6858000"/>
              <a:gd name="connsiteX94" fmla="*/ 347444 w 1401087"/>
              <a:gd name="connsiteY94" fmla="*/ 2485734 h 6858000"/>
              <a:gd name="connsiteX95" fmla="*/ 338167 w 1401087"/>
              <a:gd name="connsiteY95" fmla="*/ 2447068 h 6858000"/>
              <a:gd name="connsiteX96" fmla="*/ 325128 w 1401087"/>
              <a:gd name="connsiteY96" fmla="*/ 2425819 h 6858000"/>
              <a:gd name="connsiteX97" fmla="*/ 331127 w 1401087"/>
              <a:gd name="connsiteY97" fmla="*/ 2402874 h 6858000"/>
              <a:gd name="connsiteX98" fmla="*/ 333739 w 1401087"/>
              <a:gd name="connsiteY98" fmla="*/ 2381443 h 6858000"/>
              <a:gd name="connsiteX99" fmla="*/ 310068 w 1401087"/>
              <a:gd name="connsiteY99" fmla="*/ 2261920 h 6858000"/>
              <a:gd name="connsiteX100" fmla="*/ 299955 w 1401087"/>
              <a:gd name="connsiteY100" fmla="*/ 2195378 h 6858000"/>
              <a:gd name="connsiteX101" fmla="*/ 284172 w 1401087"/>
              <a:gd name="connsiteY101" fmla="*/ 2155135 h 6858000"/>
              <a:gd name="connsiteX102" fmla="*/ 281630 w 1401087"/>
              <a:gd name="connsiteY102" fmla="*/ 2118008 h 6858000"/>
              <a:gd name="connsiteX103" fmla="*/ 282623 w 1401087"/>
              <a:gd name="connsiteY103" fmla="*/ 2050531 h 6858000"/>
              <a:gd name="connsiteX104" fmla="*/ 274429 w 1401087"/>
              <a:gd name="connsiteY104" fmla="*/ 1963269 h 6858000"/>
              <a:gd name="connsiteX105" fmla="*/ 255607 w 1401087"/>
              <a:gd name="connsiteY105" fmla="*/ 1906352 h 6858000"/>
              <a:gd name="connsiteX106" fmla="*/ 232164 w 1401087"/>
              <a:gd name="connsiteY106" fmla="*/ 1861531 h 6858000"/>
              <a:gd name="connsiteX107" fmla="*/ 185963 w 1401087"/>
              <a:gd name="connsiteY107" fmla="*/ 1732919 h 6858000"/>
              <a:gd name="connsiteX108" fmla="*/ 158274 w 1401087"/>
              <a:gd name="connsiteY108" fmla="*/ 1663540 h 6858000"/>
              <a:gd name="connsiteX109" fmla="*/ 157400 w 1401087"/>
              <a:gd name="connsiteY109" fmla="*/ 1615777 h 6858000"/>
              <a:gd name="connsiteX110" fmla="*/ 138195 w 1401087"/>
              <a:gd name="connsiteY110" fmla="*/ 1563678 h 6858000"/>
              <a:gd name="connsiteX111" fmla="*/ 151275 w 1401087"/>
              <a:gd name="connsiteY111" fmla="*/ 1519474 h 6858000"/>
              <a:gd name="connsiteX112" fmla="*/ 144017 w 1401087"/>
              <a:gd name="connsiteY112" fmla="*/ 1477995 h 6858000"/>
              <a:gd name="connsiteX113" fmla="*/ 130102 w 1401087"/>
              <a:gd name="connsiteY113" fmla="*/ 1373769 h 6858000"/>
              <a:gd name="connsiteX114" fmla="*/ 138409 w 1401087"/>
              <a:gd name="connsiteY114" fmla="*/ 1307086 h 6858000"/>
              <a:gd name="connsiteX115" fmla="*/ 139597 w 1401087"/>
              <a:gd name="connsiteY115" fmla="*/ 1189033 h 6858000"/>
              <a:gd name="connsiteX116" fmla="*/ 144282 w 1401087"/>
              <a:gd name="connsiteY116" fmla="*/ 1168288 h 6858000"/>
              <a:gd name="connsiteX117" fmla="*/ 136564 w 1401087"/>
              <a:gd name="connsiteY117" fmla="*/ 1142577 h 6858000"/>
              <a:gd name="connsiteX118" fmla="*/ 125870 w 1401087"/>
              <a:gd name="connsiteY118" fmla="*/ 1088484 h 6858000"/>
              <a:gd name="connsiteX119" fmla="*/ 114606 w 1401087"/>
              <a:gd name="connsiteY119" fmla="*/ 1016103 h 6858000"/>
              <a:gd name="connsiteX120" fmla="*/ 116062 w 1401087"/>
              <a:gd name="connsiteY120" fmla="*/ 932283 h 6858000"/>
              <a:gd name="connsiteX121" fmla="*/ 118298 w 1401087"/>
              <a:gd name="connsiteY121" fmla="*/ 915925 h 6858000"/>
              <a:gd name="connsiteX122" fmla="*/ 110927 w 1401087"/>
              <a:gd name="connsiteY122" fmla="*/ 896999 h 6858000"/>
              <a:gd name="connsiteX123" fmla="*/ 80335 w 1401087"/>
              <a:gd name="connsiteY123" fmla="*/ 821517 h 6858000"/>
              <a:gd name="connsiteX124" fmla="*/ 59285 w 1401087"/>
              <a:gd name="connsiteY124" fmla="*/ 751353 h 6858000"/>
              <a:gd name="connsiteX125" fmla="*/ 58843 w 1401087"/>
              <a:gd name="connsiteY125" fmla="*/ 721230 h 6858000"/>
              <a:gd name="connsiteX126" fmla="*/ 44514 w 1401087"/>
              <a:gd name="connsiteY126" fmla="*/ 681659 h 6858000"/>
              <a:gd name="connsiteX127" fmla="*/ 29933 w 1401087"/>
              <a:gd name="connsiteY127" fmla="*/ 635218 h 6858000"/>
              <a:gd name="connsiteX128" fmla="*/ 34944 w 1401087"/>
              <a:gd name="connsiteY128" fmla="*/ 613763 h 6858000"/>
              <a:gd name="connsiteX129" fmla="*/ 20886 w 1401087"/>
              <a:gd name="connsiteY129" fmla="*/ 598582 h 6858000"/>
              <a:gd name="connsiteX130" fmla="*/ 20567 w 1401087"/>
              <a:gd name="connsiteY130" fmla="*/ 576846 h 6858000"/>
              <a:gd name="connsiteX131" fmla="*/ 193 w 1401087"/>
              <a:gd name="connsiteY131" fmla="*/ 530055 h 6858000"/>
              <a:gd name="connsiteX132" fmla="*/ 88207 w 1401087"/>
              <a:gd name="connsiteY132" fmla="*/ 393828 h 6858000"/>
              <a:gd name="connsiteX133" fmla="*/ 88037 w 1401087"/>
              <a:gd name="connsiteY133" fmla="*/ 353137 h 6858000"/>
              <a:gd name="connsiteX134" fmla="*/ 109547 w 1401087"/>
              <a:gd name="connsiteY134" fmla="*/ 309501 h 6858000"/>
              <a:gd name="connsiteX135" fmla="*/ 93730 w 1401087"/>
              <a:gd name="connsiteY135" fmla="*/ 275771 h 6858000"/>
              <a:gd name="connsiteX136" fmla="*/ 110757 w 1401087"/>
              <a:gd name="connsiteY136" fmla="*/ 212860 h 6858000"/>
              <a:gd name="connsiteX137" fmla="*/ 102467 w 1401087"/>
              <a:gd name="connsiteY137" fmla="*/ 144983 h 6858000"/>
              <a:gd name="connsiteX138" fmla="*/ 114751 w 1401087"/>
              <a:gd name="connsiteY138" fmla="*/ 55288 h 6858000"/>
              <a:gd name="connsiteX139" fmla="*/ 74305 w 1401087"/>
              <a:gd name="connsiteY139" fmla="*/ 0 h 6858000"/>
              <a:gd name="connsiteX0" fmla="*/ 53738 w 1380520"/>
              <a:gd name="connsiteY0" fmla="*/ 0 h 6858000"/>
              <a:gd name="connsiteX1" fmla="*/ 1380520 w 1380520"/>
              <a:gd name="connsiteY1" fmla="*/ 0 h 6858000"/>
              <a:gd name="connsiteX2" fmla="*/ 1380520 w 1380520"/>
              <a:gd name="connsiteY2" fmla="*/ 6858000 h 6858000"/>
              <a:gd name="connsiteX3" fmla="*/ 117214 w 1380520"/>
              <a:gd name="connsiteY3" fmla="*/ 6857735 h 6858000"/>
              <a:gd name="connsiteX4" fmla="*/ 153807 w 1380520"/>
              <a:gd name="connsiteY4" fmla="*/ 6776847 h 6858000"/>
              <a:gd name="connsiteX5" fmla="*/ 165307 w 1380520"/>
              <a:gd name="connsiteY5" fmla="*/ 6737706 h 6858000"/>
              <a:gd name="connsiteX6" fmla="*/ 190046 w 1380520"/>
              <a:gd name="connsiteY6" fmla="*/ 6691589 h 6858000"/>
              <a:gd name="connsiteX7" fmla="*/ 167603 w 1380520"/>
              <a:gd name="connsiteY7" fmla="*/ 6659970 h 6858000"/>
              <a:gd name="connsiteX8" fmla="*/ 182694 w 1380520"/>
              <a:gd name="connsiteY8" fmla="*/ 6636211 h 6858000"/>
              <a:gd name="connsiteX9" fmla="*/ 200138 w 1380520"/>
              <a:gd name="connsiteY9" fmla="*/ 6594177 h 6858000"/>
              <a:gd name="connsiteX10" fmla="*/ 214178 w 1380520"/>
              <a:gd name="connsiteY10" fmla="*/ 6557575 h 6858000"/>
              <a:gd name="connsiteX11" fmla="*/ 267135 w 1380520"/>
              <a:gd name="connsiteY11" fmla="*/ 6492130 h 6858000"/>
              <a:gd name="connsiteX12" fmla="*/ 282822 w 1380520"/>
              <a:gd name="connsiteY12" fmla="*/ 6431610 h 6858000"/>
              <a:gd name="connsiteX13" fmla="*/ 326527 w 1380520"/>
              <a:gd name="connsiteY13" fmla="*/ 6379786 h 6858000"/>
              <a:gd name="connsiteX14" fmla="*/ 309750 w 1380520"/>
              <a:gd name="connsiteY14" fmla="*/ 6334727 h 6858000"/>
              <a:gd name="connsiteX15" fmla="*/ 287165 w 1380520"/>
              <a:gd name="connsiteY15" fmla="*/ 6313295 h 6858000"/>
              <a:gd name="connsiteX16" fmla="*/ 294329 w 1380520"/>
              <a:gd name="connsiteY16" fmla="*/ 6280046 h 6858000"/>
              <a:gd name="connsiteX17" fmla="*/ 277074 w 1380520"/>
              <a:gd name="connsiteY17" fmla="*/ 6270265 h 6858000"/>
              <a:gd name="connsiteX18" fmla="*/ 304102 w 1380520"/>
              <a:gd name="connsiteY18" fmla="*/ 6252834 h 6858000"/>
              <a:gd name="connsiteX19" fmla="*/ 282094 w 1380520"/>
              <a:gd name="connsiteY19" fmla="*/ 6202459 h 6858000"/>
              <a:gd name="connsiteX20" fmla="*/ 280892 w 1380520"/>
              <a:gd name="connsiteY20" fmla="*/ 6153037 h 6858000"/>
              <a:gd name="connsiteX21" fmla="*/ 296307 w 1380520"/>
              <a:gd name="connsiteY21" fmla="*/ 6078132 h 6858000"/>
              <a:gd name="connsiteX22" fmla="*/ 283694 w 1380520"/>
              <a:gd name="connsiteY22" fmla="*/ 6028119 h 6858000"/>
              <a:gd name="connsiteX23" fmla="*/ 268923 w 1380520"/>
              <a:gd name="connsiteY23" fmla="*/ 5926735 h 6858000"/>
              <a:gd name="connsiteX24" fmla="*/ 318435 w 1380520"/>
              <a:gd name="connsiteY24" fmla="*/ 5712857 h 6858000"/>
              <a:gd name="connsiteX25" fmla="*/ 297510 w 1380520"/>
              <a:gd name="connsiteY25" fmla="*/ 5676393 h 6858000"/>
              <a:gd name="connsiteX26" fmla="*/ 337102 w 1380520"/>
              <a:gd name="connsiteY26" fmla="*/ 5563435 h 6858000"/>
              <a:gd name="connsiteX27" fmla="*/ 384232 w 1380520"/>
              <a:gd name="connsiteY27" fmla="*/ 5437125 h 6858000"/>
              <a:gd name="connsiteX28" fmla="*/ 397800 w 1380520"/>
              <a:gd name="connsiteY28" fmla="*/ 5396260 h 6858000"/>
              <a:gd name="connsiteX29" fmla="*/ 413781 w 1380520"/>
              <a:gd name="connsiteY29" fmla="*/ 5330009 h 6858000"/>
              <a:gd name="connsiteX30" fmla="*/ 447274 w 1380520"/>
              <a:gd name="connsiteY30" fmla="*/ 5273739 h 6858000"/>
              <a:gd name="connsiteX31" fmla="*/ 456873 w 1380520"/>
              <a:gd name="connsiteY31" fmla="*/ 5241779 h 6858000"/>
              <a:gd name="connsiteX32" fmla="*/ 468099 w 1380520"/>
              <a:gd name="connsiteY32" fmla="*/ 5225268 h 6858000"/>
              <a:gd name="connsiteX33" fmla="*/ 469119 w 1380520"/>
              <a:gd name="connsiteY33" fmla="*/ 5217684 h 6858000"/>
              <a:gd name="connsiteX34" fmla="*/ 476460 w 1380520"/>
              <a:gd name="connsiteY34" fmla="*/ 5193377 h 6858000"/>
              <a:gd name="connsiteX35" fmla="*/ 479763 w 1380520"/>
              <a:gd name="connsiteY35" fmla="*/ 5179288 h 6858000"/>
              <a:gd name="connsiteX36" fmla="*/ 480747 w 1380520"/>
              <a:gd name="connsiteY36" fmla="*/ 5173621 h 6858000"/>
              <a:gd name="connsiteX37" fmla="*/ 476381 w 1380520"/>
              <a:gd name="connsiteY37" fmla="*/ 5159961 h 6858000"/>
              <a:gd name="connsiteX38" fmla="*/ 483058 w 1380520"/>
              <a:gd name="connsiteY38" fmla="*/ 5144295 h 6858000"/>
              <a:gd name="connsiteX39" fmla="*/ 479991 w 1380520"/>
              <a:gd name="connsiteY39" fmla="*/ 5125185 h 6858000"/>
              <a:gd name="connsiteX40" fmla="*/ 486821 w 1380520"/>
              <a:gd name="connsiteY40" fmla="*/ 5121884 h 6858000"/>
              <a:gd name="connsiteX41" fmla="*/ 493857 w 1380520"/>
              <a:gd name="connsiteY41" fmla="*/ 5067850 h 6858000"/>
              <a:gd name="connsiteX42" fmla="*/ 496588 w 1380520"/>
              <a:gd name="connsiteY42" fmla="*/ 5060861 h 6858000"/>
              <a:gd name="connsiteX43" fmla="*/ 493292 w 1380520"/>
              <a:gd name="connsiteY43" fmla="*/ 5034192 h 6858000"/>
              <a:gd name="connsiteX44" fmla="*/ 494846 w 1380520"/>
              <a:gd name="connsiteY44" fmla="*/ 4993030 h 6858000"/>
              <a:gd name="connsiteX45" fmla="*/ 501755 w 1380520"/>
              <a:gd name="connsiteY45" fmla="*/ 4946844 h 6858000"/>
              <a:gd name="connsiteX46" fmla="*/ 497611 w 1380520"/>
              <a:gd name="connsiteY46" fmla="*/ 4932692 h 6858000"/>
              <a:gd name="connsiteX47" fmla="*/ 513014 w 1380520"/>
              <a:gd name="connsiteY47" fmla="*/ 4858827 h 6858000"/>
              <a:gd name="connsiteX48" fmla="*/ 518917 w 1380520"/>
              <a:gd name="connsiteY48" fmla="*/ 4821170 h 6858000"/>
              <a:gd name="connsiteX49" fmla="*/ 523650 w 1380520"/>
              <a:gd name="connsiteY49" fmla="*/ 4780965 h 6858000"/>
              <a:gd name="connsiteX50" fmla="*/ 524943 w 1380520"/>
              <a:gd name="connsiteY50" fmla="*/ 4750867 h 6858000"/>
              <a:gd name="connsiteX51" fmla="*/ 522750 w 1380520"/>
              <a:gd name="connsiteY51" fmla="*/ 4690749 h 6858000"/>
              <a:gd name="connsiteX52" fmla="*/ 518230 w 1380520"/>
              <a:gd name="connsiteY52" fmla="*/ 4584173 h 6858000"/>
              <a:gd name="connsiteX53" fmla="*/ 513313 w 1380520"/>
              <a:gd name="connsiteY53" fmla="*/ 4444346 h 6858000"/>
              <a:gd name="connsiteX54" fmla="*/ 509878 w 1380520"/>
              <a:gd name="connsiteY54" fmla="*/ 4375228 h 6858000"/>
              <a:gd name="connsiteX55" fmla="*/ 490531 w 1380520"/>
              <a:gd name="connsiteY55" fmla="*/ 4214165 h 6858000"/>
              <a:gd name="connsiteX56" fmla="*/ 494604 w 1380520"/>
              <a:gd name="connsiteY56" fmla="*/ 4090296 h 6858000"/>
              <a:gd name="connsiteX57" fmla="*/ 479860 w 1380520"/>
              <a:gd name="connsiteY57" fmla="*/ 4033999 h 6858000"/>
              <a:gd name="connsiteX58" fmla="*/ 481009 w 1380520"/>
              <a:gd name="connsiteY58" fmla="*/ 4031933 h 6858000"/>
              <a:gd name="connsiteX59" fmla="*/ 479585 w 1380520"/>
              <a:gd name="connsiteY59" fmla="*/ 4013953 h 6858000"/>
              <a:gd name="connsiteX60" fmla="*/ 465880 w 1380520"/>
              <a:gd name="connsiteY60" fmla="*/ 3974753 h 6858000"/>
              <a:gd name="connsiteX61" fmla="*/ 467478 w 1380520"/>
              <a:gd name="connsiteY61" fmla="*/ 3969950 h 6858000"/>
              <a:gd name="connsiteX62" fmla="*/ 460900 w 1380520"/>
              <a:gd name="connsiteY62" fmla="*/ 3933779 h 6858000"/>
              <a:gd name="connsiteX63" fmla="*/ 462231 w 1380520"/>
              <a:gd name="connsiteY63" fmla="*/ 3933093 h 6858000"/>
              <a:gd name="connsiteX64" fmla="*/ 466585 w 1380520"/>
              <a:gd name="connsiteY64" fmla="*/ 3922082 h 6858000"/>
              <a:gd name="connsiteX65" fmla="*/ 471663 w 1380520"/>
              <a:gd name="connsiteY65" fmla="*/ 3901461 h 6858000"/>
              <a:gd name="connsiteX66" fmla="*/ 494257 w 1380520"/>
              <a:gd name="connsiteY66" fmla="*/ 3813873 h 6858000"/>
              <a:gd name="connsiteX67" fmla="*/ 493682 w 1380520"/>
              <a:gd name="connsiteY67" fmla="*/ 3806161 h 6858000"/>
              <a:gd name="connsiteX68" fmla="*/ 493989 w 1380520"/>
              <a:gd name="connsiteY68" fmla="*/ 3805957 h 6858000"/>
              <a:gd name="connsiteX69" fmla="*/ 494016 w 1380520"/>
              <a:gd name="connsiteY69" fmla="*/ 3797724 h 6858000"/>
              <a:gd name="connsiteX70" fmla="*/ 492631 w 1380520"/>
              <a:gd name="connsiteY70" fmla="*/ 3792098 h 6858000"/>
              <a:gd name="connsiteX71" fmla="*/ 491515 w 1380520"/>
              <a:gd name="connsiteY71" fmla="*/ 3777135 h 6858000"/>
              <a:gd name="connsiteX72" fmla="*/ 493248 w 1380520"/>
              <a:gd name="connsiteY72" fmla="*/ 3771656 h 6858000"/>
              <a:gd name="connsiteX73" fmla="*/ 496991 w 1380520"/>
              <a:gd name="connsiteY73" fmla="*/ 3769007 h 6858000"/>
              <a:gd name="connsiteX74" fmla="*/ 496457 w 1380520"/>
              <a:gd name="connsiteY74" fmla="*/ 3767709 h 6858000"/>
              <a:gd name="connsiteX75" fmla="*/ 505153 w 1380520"/>
              <a:gd name="connsiteY75" fmla="*/ 3738082 h 6858000"/>
              <a:gd name="connsiteX76" fmla="*/ 512499 w 1380520"/>
              <a:gd name="connsiteY76" fmla="*/ 3673397 h 6858000"/>
              <a:gd name="connsiteX77" fmla="*/ 511795 w 1380520"/>
              <a:gd name="connsiteY77" fmla="*/ 3637109 h 6858000"/>
              <a:gd name="connsiteX78" fmla="*/ 515238 w 1380520"/>
              <a:gd name="connsiteY78" fmla="*/ 3536883 h 6858000"/>
              <a:gd name="connsiteX79" fmla="*/ 522776 w 1380520"/>
              <a:gd name="connsiteY79" fmla="*/ 3435652 h 6858000"/>
              <a:gd name="connsiteX80" fmla="*/ 524447 w 1380520"/>
              <a:gd name="connsiteY80" fmla="*/ 3307769 h 6858000"/>
              <a:gd name="connsiteX81" fmla="*/ 542010 w 1380520"/>
              <a:gd name="connsiteY81" fmla="*/ 3250522 h 6858000"/>
              <a:gd name="connsiteX82" fmla="*/ 542435 w 1380520"/>
              <a:gd name="connsiteY82" fmla="*/ 3229163 h 6858000"/>
              <a:gd name="connsiteX83" fmla="*/ 544258 w 1380520"/>
              <a:gd name="connsiteY83" fmla="*/ 3217217 h 6858000"/>
              <a:gd name="connsiteX84" fmla="*/ 531093 w 1380520"/>
              <a:gd name="connsiteY84" fmla="*/ 3183755 h 6858000"/>
              <a:gd name="connsiteX85" fmla="*/ 531594 w 1380520"/>
              <a:gd name="connsiteY85" fmla="*/ 3178642 h 6858000"/>
              <a:gd name="connsiteX86" fmla="*/ 519194 w 1380520"/>
              <a:gd name="connsiteY86" fmla="*/ 3158586 h 6858000"/>
              <a:gd name="connsiteX87" fmla="*/ 504379 w 1380520"/>
              <a:gd name="connsiteY87" fmla="*/ 3129034 h 6858000"/>
              <a:gd name="connsiteX88" fmla="*/ 505044 w 1380520"/>
              <a:gd name="connsiteY88" fmla="*/ 3126682 h 6858000"/>
              <a:gd name="connsiteX89" fmla="*/ 495912 w 1380520"/>
              <a:gd name="connsiteY89" fmla="*/ 3114519 h 6858000"/>
              <a:gd name="connsiteX90" fmla="*/ 482521 w 1380520"/>
              <a:gd name="connsiteY90" fmla="*/ 3106272 h 6858000"/>
              <a:gd name="connsiteX91" fmla="*/ 455251 w 1380520"/>
              <a:gd name="connsiteY91" fmla="*/ 2958185 h 6858000"/>
              <a:gd name="connsiteX92" fmla="*/ 397865 w 1380520"/>
              <a:gd name="connsiteY92" fmla="*/ 2762989 h 6858000"/>
              <a:gd name="connsiteX93" fmla="*/ 346783 w 1380520"/>
              <a:gd name="connsiteY93" fmla="*/ 2554718 h 6858000"/>
              <a:gd name="connsiteX94" fmla="*/ 326877 w 1380520"/>
              <a:gd name="connsiteY94" fmla="*/ 2485734 h 6858000"/>
              <a:gd name="connsiteX95" fmla="*/ 317600 w 1380520"/>
              <a:gd name="connsiteY95" fmla="*/ 2447068 h 6858000"/>
              <a:gd name="connsiteX96" fmla="*/ 304561 w 1380520"/>
              <a:gd name="connsiteY96" fmla="*/ 2425819 h 6858000"/>
              <a:gd name="connsiteX97" fmla="*/ 310560 w 1380520"/>
              <a:gd name="connsiteY97" fmla="*/ 2402874 h 6858000"/>
              <a:gd name="connsiteX98" fmla="*/ 313172 w 1380520"/>
              <a:gd name="connsiteY98" fmla="*/ 2381443 h 6858000"/>
              <a:gd name="connsiteX99" fmla="*/ 289501 w 1380520"/>
              <a:gd name="connsiteY99" fmla="*/ 2261920 h 6858000"/>
              <a:gd name="connsiteX100" fmla="*/ 279388 w 1380520"/>
              <a:gd name="connsiteY100" fmla="*/ 2195378 h 6858000"/>
              <a:gd name="connsiteX101" fmla="*/ 263605 w 1380520"/>
              <a:gd name="connsiteY101" fmla="*/ 2155135 h 6858000"/>
              <a:gd name="connsiteX102" fmla="*/ 261063 w 1380520"/>
              <a:gd name="connsiteY102" fmla="*/ 2118008 h 6858000"/>
              <a:gd name="connsiteX103" fmla="*/ 262056 w 1380520"/>
              <a:gd name="connsiteY103" fmla="*/ 2050531 h 6858000"/>
              <a:gd name="connsiteX104" fmla="*/ 253862 w 1380520"/>
              <a:gd name="connsiteY104" fmla="*/ 1963269 h 6858000"/>
              <a:gd name="connsiteX105" fmla="*/ 235040 w 1380520"/>
              <a:gd name="connsiteY105" fmla="*/ 1906352 h 6858000"/>
              <a:gd name="connsiteX106" fmla="*/ 211597 w 1380520"/>
              <a:gd name="connsiteY106" fmla="*/ 1861531 h 6858000"/>
              <a:gd name="connsiteX107" fmla="*/ 165396 w 1380520"/>
              <a:gd name="connsiteY107" fmla="*/ 1732919 h 6858000"/>
              <a:gd name="connsiteX108" fmla="*/ 137707 w 1380520"/>
              <a:gd name="connsiteY108" fmla="*/ 1663540 h 6858000"/>
              <a:gd name="connsiteX109" fmla="*/ 136833 w 1380520"/>
              <a:gd name="connsiteY109" fmla="*/ 1615777 h 6858000"/>
              <a:gd name="connsiteX110" fmla="*/ 117628 w 1380520"/>
              <a:gd name="connsiteY110" fmla="*/ 1563678 h 6858000"/>
              <a:gd name="connsiteX111" fmla="*/ 130708 w 1380520"/>
              <a:gd name="connsiteY111" fmla="*/ 1519474 h 6858000"/>
              <a:gd name="connsiteX112" fmla="*/ 123450 w 1380520"/>
              <a:gd name="connsiteY112" fmla="*/ 1477995 h 6858000"/>
              <a:gd name="connsiteX113" fmla="*/ 109535 w 1380520"/>
              <a:gd name="connsiteY113" fmla="*/ 1373769 h 6858000"/>
              <a:gd name="connsiteX114" fmla="*/ 117842 w 1380520"/>
              <a:gd name="connsiteY114" fmla="*/ 1307086 h 6858000"/>
              <a:gd name="connsiteX115" fmla="*/ 119030 w 1380520"/>
              <a:gd name="connsiteY115" fmla="*/ 1189033 h 6858000"/>
              <a:gd name="connsiteX116" fmla="*/ 123715 w 1380520"/>
              <a:gd name="connsiteY116" fmla="*/ 1168288 h 6858000"/>
              <a:gd name="connsiteX117" fmla="*/ 115997 w 1380520"/>
              <a:gd name="connsiteY117" fmla="*/ 1142577 h 6858000"/>
              <a:gd name="connsiteX118" fmla="*/ 105303 w 1380520"/>
              <a:gd name="connsiteY118" fmla="*/ 1088484 h 6858000"/>
              <a:gd name="connsiteX119" fmla="*/ 94039 w 1380520"/>
              <a:gd name="connsiteY119" fmla="*/ 1016103 h 6858000"/>
              <a:gd name="connsiteX120" fmla="*/ 95495 w 1380520"/>
              <a:gd name="connsiteY120" fmla="*/ 932283 h 6858000"/>
              <a:gd name="connsiteX121" fmla="*/ 97731 w 1380520"/>
              <a:gd name="connsiteY121" fmla="*/ 915925 h 6858000"/>
              <a:gd name="connsiteX122" fmla="*/ 90360 w 1380520"/>
              <a:gd name="connsiteY122" fmla="*/ 896999 h 6858000"/>
              <a:gd name="connsiteX123" fmla="*/ 59768 w 1380520"/>
              <a:gd name="connsiteY123" fmla="*/ 821517 h 6858000"/>
              <a:gd name="connsiteX124" fmla="*/ 38718 w 1380520"/>
              <a:gd name="connsiteY124" fmla="*/ 751353 h 6858000"/>
              <a:gd name="connsiteX125" fmla="*/ 38276 w 1380520"/>
              <a:gd name="connsiteY125" fmla="*/ 721230 h 6858000"/>
              <a:gd name="connsiteX126" fmla="*/ 23947 w 1380520"/>
              <a:gd name="connsiteY126" fmla="*/ 681659 h 6858000"/>
              <a:gd name="connsiteX127" fmla="*/ 9366 w 1380520"/>
              <a:gd name="connsiteY127" fmla="*/ 635218 h 6858000"/>
              <a:gd name="connsiteX128" fmla="*/ 14377 w 1380520"/>
              <a:gd name="connsiteY128" fmla="*/ 613763 h 6858000"/>
              <a:gd name="connsiteX129" fmla="*/ 319 w 1380520"/>
              <a:gd name="connsiteY129" fmla="*/ 598582 h 6858000"/>
              <a:gd name="connsiteX130" fmla="*/ 0 w 1380520"/>
              <a:gd name="connsiteY130" fmla="*/ 576846 h 6858000"/>
              <a:gd name="connsiteX131" fmla="*/ 68392 w 1380520"/>
              <a:gd name="connsiteY131" fmla="*/ 446567 h 6858000"/>
              <a:gd name="connsiteX132" fmla="*/ 67640 w 1380520"/>
              <a:gd name="connsiteY132" fmla="*/ 393828 h 6858000"/>
              <a:gd name="connsiteX133" fmla="*/ 67470 w 1380520"/>
              <a:gd name="connsiteY133" fmla="*/ 353137 h 6858000"/>
              <a:gd name="connsiteX134" fmla="*/ 88980 w 1380520"/>
              <a:gd name="connsiteY134" fmla="*/ 309501 h 6858000"/>
              <a:gd name="connsiteX135" fmla="*/ 73163 w 1380520"/>
              <a:gd name="connsiteY135" fmla="*/ 275771 h 6858000"/>
              <a:gd name="connsiteX136" fmla="*/ 90190 w 1380520"/>
              <a:gd name="connsiteY136" fmla="*/ 212860 h 6858000"/>
              <a:gd name="connsiteX137" fmla="*/ 81900 w 1380520"/>
              <a:gd name="connsiteY137" fmla="*/ 144983 h 6858000"/>
              <a:gd name="connsiteX138" fmla="*/ 94184 w 1380520"/>
              <a:gd name="connsiteY138" fmla="*/ 55288 h 6858000"/>
              <a:gd name="connsiteX139" fmla="*/ 53738 w 1380520"/>
              <a:gd name="connsiteY139" fmla="*/ 0 h 6858000"/>
              <a:gd name="connsiteX0" fmla="*/ 53420 w 1380202"/>
              <a:gd name="connsiteY0" fmla="*/ 0 h 6858000"/>
              <a:gd name="connsiteX1" fmla="*/ 1380202 w 1380202"/>
              <a:gd name="connsiteY1" fmla="*/ 0 h 6858000"/>
              <a:gd name="connsiteX2" fmla="*/ 1380202 w 1380202"/>
              <a:gd name="connsiteY2" fmla="*/ 6858000 h 6858000"/>
              <a:gd name="connsiteX3" fmla="*/ 116896 w 1380202"/>
              <a:gd name="connsiteY3" fmla="*/ 6857735 h 6858000"/>
              <a:gd name="connsiteX4" fmla="*/ 153489 w 1380202"/>
              <a:gd name="connsiteY4" fmla="*/ 6776847 h 6858000"/>
              <a:gd name="connsiteX5" fmla="*/ 164989 w 1380202"/>
              <a:gd name="connsiteY5" fmla="*/ 6737706 h 6858000"/>
              <a:gd name="connsiteX6" fmla="*/ 189728 w 1380202"/>
              <a:gd name="connsiteY6" fmla="*/ 6691589 h 6858000"/>
              <a:gd name="connsiteX7" fmla="*/ 167285 w 1380202"/>
              <a:gd name="connsiteY7" fmla="*/ 6659970 h 6858000"/>
              <a:gd name="connsiteX8" fmla="*/ 182376 w 1380202"/>
              <a:gd name="connsiteY8" fmla="*/ 6636211 h 6858000"/>
              <a:gd name="connsiteX9" fmla="*/ 199820 w 1380202"/>
              <a:gd name="connsiteY9" fmla="*/ 6594177 h 6858000"/>
              <a:gd name="connsiteX10" fmla="*/ 213860 w 1380202"/>
              <a:gd name="connsiteY10" fmla="*/ 6557575 h 6858000"/>
              <a:gd name="connsiteX11" fmla="*/ 266817 w 1380202"/>
              <a:gd name="connsiteY11" fmla="*/ 6492130 h 6858000"/>
              <a:gd name="connsiteX12" fmla="*/ 282504 w 1380202"/>
              <a:gd name="connsiteY12" fmla="*/ 6431610 h 6858000"/>
              <a:gd name="connsiteX13" fmla="*/ 326209 w 1380202"/>
              <a:gd name="connsiteY13" fmla="*/ 6379786 h 6858000"/>
              <a:gd name="connsiteX14" fmla="*/ 309432 w 1380202"/>
              <a:gd name="connsiteY14" fmla="*/ 6334727 h 6858000"/>
              <a:gd name="connsiteX15" fmla="*/ 286847 w 1380202"/>
              <a:gd name="connsiteY15" fmla="*/ 6313295 h 6858000"/>
              <a:gd name="connsiteX16" fmla="*/ 294011 w 1380202"/>
              <a:gd name="connsiteY16" fmla="*/ 6280046 h 6858000"/>
              <a:gd name="connsiteX17" fmla="*/ 276756 w 1380202"/>
              <a:gd name="connsiteY17" fmla="*/ 6270265 h 6858000"/>
              <a:gd name="connsiteX18" fmla="*/ 303784 w 1380202"/>
              <a:gd name="connsiteY18" fmla="*/ 6252834 h 6858000"/>
              <a:gd name="connsiteX19" fmla="*/ 281776 w 1380202"/>
              <a:gd name="connsiteY19" fmla="*/ 6202459 h 6858000"/>
              <a:gd name="connsiteX20" fmla="*/ 280574 w 1380202"/>
              <a:gd name="connsiteY20" fmla="*/ 6153037 h 6858000"/>
              <a:gd name="connsiteX21" fmla="*/ 295989 w 1380202"/>
              <a:gd name="connsiteY21" fmla="*/ 6078132 h 6858000"/>
              <a:gd name="connsiteX22" fmla="*/ 283376 w 1380202"/>
              <a:gd name="connsiteY22" fmla="*/ 6028119 h 6858000"/>
              <a:gd name="connsiteX23" fmla="*/ 268605 w 1380202"/>
              <a:gd name="connsiteY23" fmla="*/ 5926735 h 6858000"/>
              <a:gd name="connsiteX24" fmla="*/ 318117 w 1380202"/>
              <a:gd name="connsiteY24" fmla="*/ 5712857 h 6858000"/>
              <a:gd name="connsiteX25" fmla="*/ 297192 w 1380202"/>
              <a:gd name="connsiteY25" fmla="*/ 5676393 h 6858000"/>
              <a:gd name="connsiteX26" fmla="*/ 336784 w 1380202"/>
              <a:gd name="connsiteY26" fmla="*/ 5563435 h 6858000"/>
              <a:gd name="connsiteX27" fmla="*/ 383914 w 1380202"/>
              <a:gd name="connsiteY27" fmla="*/ 5437125 h 6858000"/>
              <a:gd name="connsiteX28" fmla="*/ 397482 w 1380202"/>
              <a:gd name="connsiteY28" fmla="*/ 5396260 h 6858000"/>
              <a:gd name="connsiteX29" fmla="*/ 413463 w 1380202"/>
              <a:gd name="connsiteY29" fmla="*/ 5330009 h 6858000"/>
              <a:gd name="connsiteX30" fmla="*/ 446956 w 1380202"/>
              <a:gd name="connsiteY30" fmla="*/ 5273739 h 6858000"/>
              <a:gd name="connsiteX31" fmla="*/ 456555 w 1380202"/>
              <a:gd name="connsiteY31" fmla="*/ 5241779 h 6858000"/>
              <a:gd name="connsiteX32" fmla="*/ 467781 w 1380202"/>
              <a:gd name="connsiteY32" fmla="*/ 5225268 h 6858000"/>
              <a:gd name="connsiteX33" fmla="*/ 468801 w 1380202"/>
              <a:gd name="connsiteY33" fmla="*/ 5217684 h 6858000"/>
              <a:gd name="connsiteX34" fmla="*/ 476142 w 1380202"/>
              <a:gd name="connsiteY34" fmla="*/ 5193377 h 6858000"/>
              <a:gd name="connsiteX35" fmla="*/ 479445 w 1380202"/>
              <a:gd name="connsiteY35" fmla="*/ 5179288 h 6858000"/>
              <a:gd name="connsiteX36" fmla="*/ 480429 w 1380202"/>
              <a:gd name="connsiteY36" fmla="*/ 5173621 h 6858000"/>
              <a:gd name="connsiteX37" fmla="*/ 476063 w 1380202"/>
              <a:gd name="connsiteY37" fmla="*/ 5159961 h 6858000"/>
              <a:gd name="connsiteX38" fmla="*/ 482740 w 1380202"/>
              <a:gd name="connsiteY38" fmla="*/ 5144295 h 6858000"/>
              <a:gd name="connsiteX39" fmla="*/ 479673 w 1380202"/>
              <a:gd name="connsiteY39" fmla="*/ 5125185 h 6858000"/>
              <a:gd name="connsiteX40" fmla="*/ 486503 w 1380202"/>
              <a:gd name="connsiteY40" fmla="*/ 5121884 h 6858000"/>
              <a:gd name="connsiteX41" fmla="*/ 493539 w 1380202"/>
              <a:gd name="connsiteY41" fmla="*/ 5067850 h 6858000"/>
              <a:gd name="connsiteX42" fmla="*/ 496270 w 1380202"/>
              <a:gd name="connsiteY42" fmla="*/ 5060861 h 6858000"/>
              <a:gd name="connsiteX43" fmla="*/ 492974 w 1380202"/>
              <a:gd name="connsiteY43" fmla="*/ 5034192 h 6858000"/>
              <a:gd name="connsiteX44" fmla="*/ 494528 w 1380202"/>
              <a:gd name="connsiteY44" fmla="*/ 4993030 h 6858000"/>
              <a:gd name="connsiteX45" fmla="*/ 501437 w 1380202"/>
              <a:gd name="connsiteY45" fmla="*/ 4946844 h 6858000"/>
              <a:gd name="connsiteX46" fmla="*/ 497293 w 1380202"/>
              <a:gd name="connsiteY46" fmla="*/ 4932692 h 6858000"/>
              <a:gd name="connsiteX47" fmla="*/ 512696 w 1380202"/>
              <a:gd name="connsiteY47" fmla="*/ 4858827 h 6858000"/>
              <a:gd name="connsiteX48" fmla="*/ 518599 w 1380202"/>
              <a:gd name="connsiteY48" fmla="*/ 4821170 h 6858000"/>
              <a:gd name="connsiteX49" fmla="*/ 523332 w 1380202"/>
              <a:gd name="connsiteY49" fmla="*/ 4780965 h 6858000"/>
              <a:gd name="connsiteX50" fmla="*/ 524625 w 1380202"/>
              <a:gd name="connsiteY50" fmla="*/ 4750867 h 6858000"/>
              <a:gd name="connsiteX51" fmla="*/ 522432 w 1380202"/>
              <a:gd name="connsiteY51" fmla="*/ 4690749 h 6858000"/>
              <a:gd name="connsiteX52" fmla="*/ 517912 w 1380202"/>
              <a:gd name="connsiteY52" fmla="*/ 4584173 h 6858000"/>
              <a:gd name="connsiteX53" fmla="*/ 512995 w 1380202"/>
              <a:gd name="connsiteY53" fmla="*/ 4444346 h 6858000"/>
              <a:gd name="connsiteX54" fmla="*/ 509560 w 1380202"/>
              <a:gd name="connsiteY54" fmla="*/ 4375228 h 6858000"/>
              <a:gd name="connsiteX55" fmla="*/ 490213 w 1380202"/>
              <a:gd name="connsiteY55" fmla="*/ 4214165 h 6858000"/>
              <a:gd name="connsiteX56" fmla="*/ 494286 w 1380202"/>
              <a:gd name="connsiteY56" fmla="*/ 4090296 h 6858000"/>
              <a:gd name="connsiteX57" fmla="*/ 479542 w 1380202"/>
              <a:gd name="connsiteY57" fmla="*/ 4033999 h 6858000"/>
              <a:gd name="connsiteX58" fmla="*/ 480691 w 1380202"/>
              <a:gd name="connsiteY58" fmla="*/ 4031933 h 6858000"/>
              <a:gd name="connsiteX59" fmla="*/ 479267 w 1380202"/>
              <a:gd name="connsiteY59" fmla="*/ 4013953 h 6858000"/>
              <a:gd name="connsiteX60" fmla="*/ 465562 w 1380202"/>
              <a:gd name="connsiteY60" fmla="*/ 3974753 h 6858000"/>
              <a:gd name="connsiteX61" fmla="*/ 467160 w 1380202"/>
              <a:gd name="connsiteY61" fmla="*/ 3969950 h 6858000"/>
              <a:gd name="connsiteX62" fmla="*/ 460582 w 1380202"/>
              <a:gd name="connsiteY62" fmla="*/ 3933779 h 6858000"/>
              <a:gd name="connsiteX63" fmla="*/ 461913 w 1380202"/>
              <a:gd name="connsiteY63" fmla="*/ 3933093 h 6858000"/>
              <a:gd name="connsiteX64" fmla="*/ 466267 w 1380202"/>
              <a:gd name="connsiteY64" fmla="*/ 3922082 h 6858000"/>
              <a:gd name="connsiteX65" fmla="*/ 471345 w 1380202"/>
              <a:gd name="connsiteY65" fmla="*/ 3901461 h 6858000"/>
              <a:gd name="connsiteX66" fmla="*/ 493939 w 1380202"/>
              <a:gd name="connsiteY66" fmla="*/ 3813873 h 6858000"/>
              <a:gd name="connsiteX67" fmla="*/ 493364 w 1380202"/>
              <a:gd name="connsiteY67" fmla="*/ 3806161 h 6858000"/>
              <a:gd name="connsiteX68" fmla="*/ 493671 w 1380202"/>
              <a:gd name="connsiteY68" fmla="*/ 3805957 h 6858000"/>
              <a:gd name="connsiteX69" fmla="*/ 493698 w 1380202"/>
              <a:gd name="connsiteY69" fmla="*/ 3797724 h 6858000"/>
              <a:gd name="connsiteX70" fmla="*/ 492313 w 1380202"/>
              <a:gd name="connsiteY70" fmla="*/ 3792098 h 6858000"/>
              <a:gd name="connsiteX71" fmla="*/ 491197 w 1380202"/>
              <a:gd name="connsiteY71" fmla="*/ 3777135 h 6858000"/>
              <a:gd name="connsiteX72" fmla="*/ 492930 w 1380202"/>
              <a:gd name="connsiteY72" fmla="*/ 3771656 h 6858000"/>
              <a:gd name="connsiteX73" fmla="*/ 496673 w 1380202"/>
              <a:gd name="connsiteY73" fmla="*/ 3769007 h 6858000"/>
              <a:gd name="connsiteX74" fmla="*/ 496139 w 1380202"/>
              <a:gd name="connsiteY74" fmla="*/ 3767709 h 6858000"/>
              <a:gd name="connsiteX75" fmla="*/ 504835 w 1380202"/>
              <a:gd name="connsiteY75" fmla="*/ 3738082 h 6858000"/>
              <a:gd name="connsiteX76" fmla="*/ 512181 w 1380202"/>
              <a:gd name="connsiteY76" fmla="*/ 3673397 h 6858000"/>
              <a:gd name="connsiteX77" fmla="*/ 511477 w 1380202"/>
              <a:gd name="connsiteY77" fmla="*/ 3637109 h 6858000"/>
              <a:gd name="connsiteX78" fmla="*/ 514920 w 1380202"/>
              <a:gd name="connsiteY78" fmla="*/ 3536883 h 6858000"/>
              <a:gd name="connsiteX79" fmla="*/ 522458 w 1380202"/>
              <a:gd name="connsiteY79" fmla="*/ 3435652 h 6858000"/>
              <a:gd name="connsiteX80" fmla="*/ 524129 w 1380202"/>
              <a:gd name="connsiteY80" fmla="*/ 3307769 h 6858000"/>
              <a:gd name="connsiteX81" fmla="*/ 541692 w 1380202"/>
              <a:gd name="connsiteY81" fmla="*/ 3250522 h 6858000"/>
              <a:gd name="connsiteX82" fmla="*/ 542117 w 1380202"/>
              <a:gd name="connsiteY82" fmla="*/ 3229163 h 6858000"/>
              <a:gd name="connsiteX83" fmla="*/ 543940 w 1380202"/>
              <a:gd name="connsiteY83" fmla="*/ 3217217 h 6858000"/>
              <a:gd name="connsiteX84" fmla="*/ 530775 w 1380202"/>
              <a:gd name="connsiteY84" fmla="*/ 3183755 h 6858000"/>
              <a:gd name="connsiteX85" fmla="*/ 531276 w 1380202"/>
              <a:gd name="connsiteY85" fmla="*/ 3178642 h 6858000"/>
              <a:gd name="connsiteX86" fmla="*/ 518876 w 1380202"/>
              <a:gd name="connsiteY86" fmla="*/ 3158586 h 6858000"/>
              <a:gd name="connsiteX87" fmla="*/ 504061 w 1380202"/>
              <a:gd name="connsiteY87" fmla="*/ 3129034 h 6858000"/>
              <a:gd name="connsiteX88" fmla="*/ 504726 w 1380202"/>
              <a:gd name="connsiteY88" fmla="*/ 3126682 h 6858000"/>
              <a:gd name="connsiteX89" fmla="*/ 495594 w 1380202"/>
              <a:gd name="connsiteY89" fmla="*/ 3114519 h 6858000"/>
              <a:gd name="connsiteX90" fmla="*/ 482203 w 1380202"/>
              <a:gd name="connsiteY90" fmla="*/ 3106272 h 6858000"/>
              <a:gd name="connsiteX91" fmla="*/ 454933 w 1380202"/>
              <a:gd name="connsiteY91" fmla="*/ 2958185 h 6858000"/>
              <a:gd name="connsiteX92" fmla="*/ 397547 w 1380202"/>
              <a:gd name="connsiteY92" fmla="*/ 2762989 h 6858000"/>
              <a:gd name="connsiteX93" fmla="*/ 346465 w 1380202"/>
              <a:gd name="connsiteY93" fmla="*/ 2554718 h 6858000"/>
              <a:gd name="connsiteX94" fmla="*/ 326559 w 1380202"/>
              <a:gd name="connsiteY94" fmla="*/ 2485734 h 6858000"/>
              <a:gd name="connsiteX95" fmla="*/ 317282 w 1380202"/>
              <a:gd name="connsiteY95" fmla="*/ 2447068 h 6858000"/>
              <a:gd name="connsiteX96" fmla="*/ 304243 w 1380202"/>
              <a:gd name="connsiteY96" fmla="*/ 2425819 h 6858000"/>
              <a:gd name="connsiteX97" fmla="*/ 310242 w 1380202"/>
              <a:gd name="connsiteY97" fmla="*/ 2402874 h 6858000"/>
              <a:gd name="connsiteX98" fmla="*/ 312854 w 1380202"/>
              <a:gd name="connsiteY98" fmla="*/ 2381443 h 6858000"/>
              <a:gd name="connsiteX99" fmla="*/ 289183 w 1380202"/>
              <a:gd name="connsiteY99" fmla="*/ 2261920 h 6858000"/>
              <a:gd name="connsiteX100" fmla="*/ 279070 w 1380202"/>
              <a:gd name="connsiteY100" fmla="*/ 2195378 h 6858000"/>
              <a:gd name="connsiteX101" fmla="*/ 263287 w 1380202"/>
              <a:gd name="connsiteY101" fmla="*/ 2155135 h 6858000"/>
              <a:gd name="connsiteX102" fmla="*/ 260745 w 1380202"/>
              <a:gd name="connsiteY102" fmla="*/ 2118008 h 6858000"/>
              <a:gd name="connsiteX103" fmla="*/ 261738 w 1380202"/>
              <a:gd name="connsiteY103" fmla="*/ 2050531 h 6858000"/>
              <a:gd name="connsiteX104" fmla="*/ 253544 w 1380202"/>
              <a:gd name="connsiteY104" fmla="*/ 1963269 h 6858000"/>
              <a:gd name="connsiteX105" fmla="*/ 234722 w 1380202"/>
              <a:gd name="connsiteY105" fmla="*/ 1906352 h 6858000"/>
              <a:gd name="connsiteX106" fmla="*/ 211279 w 1380202"/>
              <a:gd name="connsiteY106" fmla="*/ 1861531 h 6858000"/>
              <a:gd name="connsiteX107" fmla="*/ 165078 w 1380202"/>
              <a:gd name="connsiteY107" fmla="*/ 1732919 h 6858000"/>
              <a:gd name="connsiteX108" fmla="*/ 137389 w 1380202"/>
              <a:gd name="connsiteY108" fmla="*/ 1663540 h 6858000"/>
              <a:gd name="connsiteX109" fmla="*/ 136515 w 1380202"/>
              <a:gd name="connsiteY109" fmla="*/ 1615777 h 6858000"/>
              <a:gd name="connsiteX110" fmla="*/ 117310 w 1380202"/>
              <a:gd name="connsiteY110" fmla="*/ 1563678 h 6858000"/>
              <a:gd name="connsiteX111" fmla="*/ 130390 w 1380202"/>
              <a:gd name="connsiteY111" fmla="*/ 1519474 h 6858000"/>
              <a:gd name="connsiteX112" fmla="*/ 123132 w 1380202"/>
              <a:gd name="connsiteY112" fmla="*/ 1477995 h 6858000"/>
              <a:gd name="connsiteX113" fmla="*/ 109217 w 1380202"/>
              <a:gd name="connsiteY113" fmla="*/ 1373769 h 6858000"/>
              <a:gd name="connsiteX114" fmla="*/ 117524 w 1380202"/>
              <a:gd name="connsiteY114" fmla="*/ 1307086 h 6858000"/>
              <a:gd name="connsiteX115" fmla="*/ 118712 w 1380202"/>
              <a:gd name="connsiteY115" fmla="*/ 1189033 h 6858000"/>
              <a:gd name="connsiteX116" fmla="*/ 123397 w 1380202"/>
              <a:gd name="connsiteY116" fmla="*/ 1168288 h 6858000"/>
              <a:gd name="connsiteX117" fmla="*/ 115679 w 1380202"/>
              <a:gd name="connsiteY117" fmla="*/ 1142577 h 6858000"/>
              <a:gd name="connsiteX118" fmla="*/ 104985 w 1380202"/>
              <a:gd name="connsiteY118" fmla="*/ 1088484 h 6858000"/>
              <a:gd name="connsiteX119" fmla="*/ 93721 w 1380202"/>
              <a:gd name="connsiteY119" fmla="*/ 1016103 h 6858000"/>
              <a:gd name="connsiteX120" fmla="*/ 95177 w 1380202"/>
              <a:gd name="connsiteY120" fmla="*/ 932283 h 6858000"/>
              <a:gd name="connsiteX121" fmla="*/ 97413 w 1380202"/>
              <a:gd name="connsiteY121" fmla="*/ 915925 h 6858000"/>
              <a:gd name="connsiteX122" fmla="*/ 90042 w 1380202"/>
              <a:gd name="connsiteY122" fmla="*/ 896999 h 6858000"/>
              <a:gd name="connsiteX123" fmla="*/ 59450 w 1380202"/>
              <a:gd name="connsiteY123" fmla="*/ 821517 h 6858000"/>
              <a:gd name="connsiteX124" fmla="*/ 38400 w 1380202"/>
              <a:gd name="connsiteY124" fmla="*/ 751353 h 6858000"/>
              <a:gd name="connsiteX125" fmla="*/ 37958 w 1380202"/>
              <a:gd name="connsiteY125" fmla="*/ 721230 h 6858000"/>
              <a:gd name="connsiteX126" fmla="*/ 23629 w 1380202"/>
              <a:gd name="connsiteY126" fmla="*/ 681659 h 6858000"/>
              <a:gd name="connsiteX127" fmla="*/ 9048 w 1380202"/>
              <a:gd name="connsiteY127" fmla="*/ 635218 h 6858000"/>
              <a:gd name="connsiteX128" fmla="*/ 14059 w 1380202"/>
              <a:gd name="connsiteY128" fmla="*/ 613763 h 6858000"/>
              <a:gd name="connsiteX129" fmla="*/ 1 w 1380202"/>
              <a:gd name="connsiteY129" fmla="*/ 598582 h 6858000"/>
              <a:gd name="connsiteX130" fmla="*/ 79993 w 1380202"/>
              <a:gd name="connsiteY130" fmla="*/ 473479 h 6858000"/>
              <a:gd name="connsiteX131" fmla="*/ 68074 w 1380202"/>
              <a:gd name="connsiteY131" fmla="*/ 446567 h 6858000"/>
              <a:gd name="connsiteX132" fmla="*/ 67322 w 1380202"/>
              <a:gd name="connsiteY132" fmla="*/ 393828 h 6858000"/>
              <a:gd name="connsiteX133" fmla="*/ 67152 w 1380202"/>
              <a:gd name="connsiteY133" fmla="*/ 353137 h 6858000"/>
              <a:gd name="connsiteX134" fmla="*/ 88662 w 1380202"/>
              <a:gd name="connsiteY134" fmla="*/ 309501 h 6858000"/>
              <a:gd name="connsiteX135" fmla="*/ 72845 w 1380202"/>
              <a:gd name="connsiteY135" fmla="*/ 275771 h 6858000"/>
              <a:gd name="connsiteX136" fmla="*/ 89872 w 1380202"/>
              <a:gd name="connsiteY136" fmla="*/ 212860 h 6858000"/>
              <a:gd name="connsiteX137" fmla="*/ 81582 w 1380202"/>
              <a:gd name="connsiteY137" fmla="*/ 144983 h 6858000"/>
              <a:gd name="connsiteX138" fmla="*/ 93866 w 1380202"/>
              <a:gd name="connsiteY138" fmla="*/ 55288 h 6858000"/>
              <a:gd name="connsiteX139" fmla="*/ 53420 w 1380202"/>
              <a:gd name="connsiteY139" fmla="*/ 0 h 6858000"/>
              <a:gd name="connsiteX0" fmla="*/ 44600 w 1371382"/>
              <a:gd name="connsiteY0" fmla="*/ 0 h 6858000"/>
              <a:gd name="connsiteX1" fmla="*/ 1371382 w 1371382"/>
              <a:gd name="connsiteY1" fmla="*/ 0 h 6858000"/>
              <a:gd name="connsiteX2" fmla="*/ 1371382 w 1371382"/>
              <a:gd name="connsiteY2" fmla="*/ 6858000 h 6858000"/>
              <a:gd name="connsiteX3" fmla="*/ 108076 w 1371382"/>
              <a:gd name="connsiteY3" fmla="*/ 6857735 h 6858000"/>
              <a:gd name="connsiteX4" fmla="*/ 144669 w 1371382"/>
              <a:gd name="connsiteY4" fmla="*/ 6776847 h 6858000"/>
              <a:gd name="connsiteX5" fmla="*/ 156169 w 1371382"/>
              <a:gd name="connsiteY5" fmla="*/ 6737706 h 6858000"/>
              <a:gd name="connsiteX6" fmla="*/ 180908 w 1371382"/>
              <a:gd name="connsiteY6" fmla="*/ 6691589 h 6858000"/>
              <a:gd name="connsiteX7" fmla="*/ 158465 w 1371382"/>
              <a:gd name="connsiteY7" fmla="*/ 6659970 h 6858000"/>
              <a:gd name="connsiteX8" fmla="*/ 173556 w 1371382"/>
              <a:gd name="connsiteY8" fmla="*/ 6636211 h 6858000"/>
              <a:gd name="connsiteX9" fmla="*/ 191000 w 1371382"/>
              <a:gd name="connsiteY9" fmla="*/ 6594177 h 6858000"/>
              <a:gd name="connsiteX10" fmla="*/ 205040 w 1371382"/>
              <a:gd name="connsiteY10" fmla="*/ 6557575 h 6858000"/>
              <a:gd name="connsiteX11" fmla="*/ 257997 w 1371382"/>
              <a:gd name="connsiteY11" fmla="*/ 6492130 h 6858000"/>
              <a:gd name="connsiteX12" fmla="*/ 273684 w 1371382"/>
              <a:gd name="connsiteY12" fmla="*/ 6431610 h 6858000"/>
              <a:gd name="connsiteX13" fmla="*/ 317389 w 1371382"/>
              <a:gd name="connsiteY13" fmla="*/ 6379786 h 6858000"/>
              <a:gd name="connsiteX14" fmla="*/ 300612 w 1371382"/>
              <a:gd name="connsiteY14" fmla="*/ 6334727 h 6858000"/>
              <a:gd name="connsiteX15" fmla="*/ 278027 w 1371382"/>
              <a:gd name="connsiteY15" fmla="*/ 6313295 h 6858000"/>
              <a:gd name="connsiteX16" fmla="*/ 285191 w 1371382"/>
              <a:gd name="connsiteY16" fmla="*/ 6280046 h 6858000"/>
              <a:gd name="connsiteX17" fmla="*/ 267936 w 1371382"/>
              <a:gd name="connsiteY17" fmla="*/ 6270265 h 6858000"/>
              <a:gd name="connsiteX18" fmla="*/ 294964 w 1371382"/>
              <a:gd name="connsiteY18" fmla="*/ 6252834 h 6858000"/>
              <a:gd name="connsiteX19" fmla="*/ 272956 w 1371382"/>
              <a:gd name="connsiteY19" fmla="*/ 6202459 h 6858000"/>
              <a:gd name="connsiteX20" fmla="*/ 271754 w 1371382"/>
              <a:gd name="connsiteY20" fmla="*/ 6153037 h 6858000"/>
              <a:gd name="connsiteX21" fmla="*/ 287169 w 1371382"/>
              <a:gd name="connsiteY21" fmla="*/ 6078132 h 6858000"/>
              <a:gd name="connsiteX22" fmla="*/ 274556 w 1371382"/>
              <a:gd name="connsiteY22" fmla="*/ 6028119 h 6858000"/>
              <a:gd name="connsiteX23" fmla="*/ 259785 w 1371382"/>
              <a:gd name="connsiteY23" fmla="*/ 5926735 h 6858000"/>
              <a:gd name="connsiteX24" fmla="*/ 309297 w 1371382"/>
              <a:gd name="connsiteY24" fmla="*/ 5712857 h 6858000"/>
              <a:gd name="connsiteX25" fmla="*/ 288372 w 1371382"/>
              <a:gd name="connsiteY25" fmla="*/ 5676393 h 6858000"/>
              <a:gd name="connsiteX26" fmla="*/ 327964 w 1371382"/>
              <a:gd name="connsiteY26" fmla="*/ 5563435 h 6858000"/>
              <a:gd name="connsiteX27" fmla="*/ 375094 w 1371382"/>
              <a:gd name="connsiteY27" fmla="*/ 5437125 h 6858000"/>
              <a:gd name="connsiteX28" fmla="*/ 388662 w 1371382"/>
              <a:gd name="connsiteY28" fmla="*/ 5396260 h 6858000"/>
              <a:gd name="connsiteX29" fmla="*/ 404643 w 1371382"/>
              <a:gd name="connsiteY29" fmla="*/ 5330009 h 6858000"/>
              <a:gd name="connsiteX30" fmla="*/ 438136 w 1371382"/>
              <a:gd name="connsiteY30" fmla="*/ 5273739 h 6858000"/>
              <a:gd name="connsiteX31" fmla="*/ 447735 w 1371382"/>
              <a:gd name="connsiteY31" fmla="*/ 5241779 h 6858000"/>
              <a:gd name="connsiteX32" fmla="*/ 458961 w 1371382"/>
              <a:gd name="connsiteY32" fmla="*/ 5225268 h 6858000"/>
              <a:gd name="connsiteX33" fmla="*/ 459981 w 1371382"/>
              <a:gd name="connsiteY33" fmla="*/ 5217684 h 6858000"/>
              <a:gd name="connsiteX34" fmla="*/ 467322 w 1371382"/>
              <a:gd name="connsiteY34" fmla="*/ 5193377 h 6858000"/>
              <a:gd name="connsiteX35" fmla="*/ 470625 w 1371382"/>
              <a:gd name="connsiteY35" fmla="*/ 5179288 h 6858000"/>
              <a:gd name="connsiteX36" fmla="*/ 471609 w 1371382"/>
              <a:gd name="connsiteY36" fmla="*/ 5173621 h 6858000"/>
              <a:gd name="connsiteX37" fmla="*/ 467243 w 1371382"/>
              <a:gd name="connsiteY37" fmla="*/ 5159961 h 6858000"/>
              <a:gd name="connsiteX38" fmla="*/ 473920 w 1371382"/>
              <a:gd name="connsiteY38" fmla="*/ 5144295 h 6858000"/>
              <a:gd name="connsiteX39" fmla="*/ 470853 w 1371382"/>
              <a:gd name="connsiteY39" fmla="*/ 5125185 h 6858000"/>
              <a:gd name="connsiteX40" fmla="*/ 477683 w 1371382"/>
              <a:gd name="connsiteY40" fmla="*/ 5121884 h 6858000"/>
              <a:gd name="connsiteX41" fmla="*/ 484719 w 1371382"/>
              <a:gd name="connsiteY41" fmla="*/ 5067850 h 6858000"/>
              <a:gd name="connsiteX42" fmla="*/ 487450 w 1371382"/>
              <a:gd name="connsiteY42" fmla="*/ 5060861 h 6858000"/>
              <a:gd name="connsiteX43" fmla="*/ 484154 w 1371382"/>
              <a:gd name="connsiteY43" fmla="*/ 5034192 h 6858000"/>
              <a:gd name="connsiteX44" fmla="*/ 485708 w 1371382"/>
              <a:gd name="connsiteY44" fmla="*/ 4993030 h 6858000"/>
              <a:gd name="connsiteX45" fmla="*/ 492617 w 1371382"/>
              <a:gd name="connsiteY45" fmla="*/ 4946844 h 6858000"/>
              <a:gd name="connsiteX46" fmla="*/ 488473 w 1371382"/>
              <a:gd name="connsiteY46" fmla="*/ 4932692 h 6858000"/>
              <a:gd name="connsiteX47" fmla="*/ 503876 w 1371382"/>
              <a:gd name="connsiteY47" fmla="*/ 4858827 h 6858000"/>
              <a:gd name="connsiteX48" fmla="*/ 509779 w 1371382"/>
              <a:gd name="connsiteY48" fmla="*/ 4821170 h 6858000"/>
              <a:gd name="connsiteX49" fmla="*/ 514512 w 1371382"/>
              <a:gd name="connsiteY49" fmla="*/ 4780965 h 6858000"/>
              <a:gd name="connsiteX50" fmla="*/ 515805 w 1371382"/>
              <a:gd name="connsiteY50" fmla="*/ 4750867 h 6858000"/>
              <a:gd name="connsiteX51" fmla="*/ 513612 w 1371382"/>
              <a:gd name="connsiteY51" fmla="*/ 4690749 h 6858000"/>
              <a:gd name="connsiteX52" fmla="*/ 509092 w 1371382"/>
              <a:gd name="connsiteY52" fmla="*/ 4584173 h 6858000"/>
              <a:gd name="connsiteX53" fmla="*/ 504175 w 1371382"/>
              <a:gd name="connsiteY53" fmla="*/ 4444346 h 6858000"/>
              <a:gd name="connsiteX54" fmla="*/ 500740 w 1371382"/>
              <a:gd name="connsiteY54" fmla="*/ 4375228 h 6858000"/>
              <a:gd name="connsiteX55" fmla="*/ 481393 w 1371382"/>
              <a:gd name="connsiteY55" fmla="*/ 4214165 h 6858000"/>
              <a:gd name="connsiteX56" fmla="*/ 485466 w 1371382"/>
              <a:gd name="connsiteY56" fmla="*/ 4090296 h 6858000"/>
              <a:gd name="connsiteX57" fmla="*/ 470722 w 1371382"/>
              <a:gd name="connsiteY57" fmla="*/ 4033999 h 6858000"/>
              <a:gd name="connsiteX58" fmla="*/ 471871 w 1371382"/>
              <a:gd name="connsiteY58" fmla="*/ 4031933 h 6858000"/>
              <a:gd name="connsiteX59" fmla="*/ 470447 w 1371382"/>
              <a:gd name="connsiteY59" fmla="*/ 4013953 h 6858000"/>
              <a:gd name="connsiteX60" fmla="*/ 456742 w 1371382"/>
              <a:gd name="connsiteY60" fmla="*/ 3974753 h 6858000"/>
              <a:gd name="connsiteX61" fmla="*/ 458340 w 1371382"/>
              <a:gd name="connsiteY61" fmla="*/ 3969950 h 6858000"/>
              <a:gd name="connsiteX62" fmla="*/ 451762 w 1371382"/>
              <a:gd name="connsiteY62" fmla="*/ 3933779 h 6858000"/>
              <a:gd name="connsiteX63" fmla="*/ 453093 w 1371382"/>
              <a:gd name="connsiteY63" fmla="*/ 3933093 h 6858000"/>
              <a:gd name="connsiteX64" fmla="*/ 457447 w 1371382"/>
              <a:gd name="connsiteY64" fmla="*/ 3922082 h 6858000"/>
              <a:gd name="connsiteX65" fmla="*/ 462525 w 1371382"/>
              <a:gd name="connsiteY65" fmla="*/ 3901461 h 6858000"/>
              <a:gd name="connsiteX66" fmla="*/ 485119 w 1371382"/>
              <a:gd name="connsiteY66" fmla="*/ 3813873 h 6858000"/>
              <a:gd name="connsiteX67" fmla="*/ 484544 w 1371382"/>
              <a:gd name="connsiteY67" fmla="*/ 3806161 h 6858000"/>
              <a:gd name="connsiteX68" fmla="*/ 484851 w 1371382"/>
              <a:gd name="connsiteY68" fmla="*/ 3805957 h 6858000"/>
              <a:gd name="connsiteX69" fmla="*/ 484878 w 1371382"/>
              <a:gd name="connsiteY69" fmla="*/ 3797724 h 6858000"/>
              <a:gd name="connsiteX70" fmla="*/ 483493 w 1371382"/>
              <a:gd name="connsiteY70" fmla="*/ 3792098 h 6858000"/>
              <a:gd name="connsiteX71" fmla="*/ 482377 w 1371382"/>
              <a:gd name="connsiteY71" fmla="*/ 3777135 h 6858000"/>
              <a:gd name="connsiteX72" fmla="*/ 484110 w 1371382"/>
              <a:gd name="connsiteY72" fmla="*/ 3771656 h 6858000"/>
              <a:gd name="connsiteX73" fmla="*/ 487853 w 1371382"/>
              <a:gd name="connsiteY73" fmla="*/ 3769007 h 6858000"/>
              <a:gd name="connsiteX74" fmla="*/ 487319 w 1371382"/>
              <a:gd name="connsiteY74" fmla="*/ 3767709 h 6858000"/>
              <a:gd name="connsiteX75" fmla="*/ 496015 w 1371382"/>
              <a:gd name="connsiteY75" fmla="*/ 3738082 h 6858000"/>
              <a:gd name="connsiteX76" fmla="*/ 503361 w 1371382"/>
              <a:gd name="connsiteY76" fmla="*/ 3673397 h 6858000"/>
              <a:gd name="connsiteX77" fmla="*/ 502657 w 1371382"/>
              <a:gd name="connsiteY77" fmla="*/ 3637109 h 6858000"/>
              <a:gd name="connsiteX78" fmla="*/ 506100 w 1371382"/>
              <a:gd name="connsiteY78" fmla="*/ 3536883 h 6858000"/>
              <a:gd name="connsiteX79" fmla="*/ 513638 w 1371382"/>
              <a:gd name="connsiteY79" fmla="*/ 3435652 h 6858000"/>
              <a:gd name="connsiteX80" fmla="*/ 515309 w 1371382"/>
              <a:gd name="connsiteY80" fmla="*/ 3307769 h 6858000"/>
              <a:gd name="connsiteX81" fmla="*/ 532872 w 1371382"/>
              <a:gd name="connsiteY81" fmla="*/ 3250522 h 6858000"/>
              <a:gd name="connsiteX82" fmla="*/ 533297 w 1371382"/>
              <a:gd name="connsiteY82" fmla="*/ 3229163 h 6858000"/>
              <a:gd name="connsiteX83" fmla="*/ 535120 w 1371382"/>
              <a:gd name="connsiteY83" fmla="*/ 3217217 h 6858000"/>
              <a:gd name="connsiteX84" fmla="*/ 521955 w 1371382"/>
              <a:gd name="connsiteY84" fmla="*/ 3183755 h 6858000"/>
              <a:gd name="connsiteX85" fmla="*/ 522456 w 1371382"/>
              <a:gd name="connsiteY85" fmla="*/ 3178642 h 6858000"/>
              <a:gd name="connsiteX86" fmla="*/ 510056 w 1371382"/>
              <a:gd name="connsiteY86" fmla="*/ 3158586 h 6858000"/>
              <a:gd name="connsiteX87" fmla="*/ 495241 w 1371382"/>
              <a:gd name="connsiteY87" fmla="*/ 3129034 h 6858000"/>
              <a:gd name="connsiteX88" fmla="*/ 495906 w 1371382"/>
              <a:gd name="connsiteY88" fmla="*/ 3126682 h 6858000"/>
              <a:gd name="connsiteX89" fmla="*/ 486774 w 1371382"/>
              <a:gd name="connsiteY89" fmla="*/ 3114519 h 6858000"/>
              <a:gd name="connsiteX90" fmla="*/ 473383 w 1371382"/>
              <a:gd name="connsiteY90" fmla="*/ 3106272 h 6858000"/>
              <a:gd name="connsiteX91" fmla="*/ 446113 w 1371382"/>
              <a:gd name="connsiteY91" fmla="*/ 2958185 h 6858000"/>
              <a:gd name="connsiteX92" fmla="*/ 388727 w 1371382"/>
              <a:gd name="connsiteY92" fmla="*/ 2762989 h 6858000"/>
              <a:gd name="connsiteX93" fmla="*/ 337645 w 1371382"/>
              <a:gd name="connsiteY93" fmla="*/ 2554718 h 6858000"/>
              <a:gd name="connsiteX94" fmla="*/ 317739 w 1371382"/>
              <a:gd name="connsiteY94" fmla="*/ 2485734 h 6858000"/>
              <a:gd name="connsiteX95" fmla="*/ 308462 w 1371382"/>
              <a:gd name="connsiteY95" fmla="*/ 2447068 h 6858000"/>
              <a:gd name="connsiteX96" fmla="*/ 295423 w 1371382"/>
              <a:gd name="connsiteY96" fmla="*/ 2425819 h 6858000"/>
              <a:gd name="connsiteX97" fmla="*/ 301422 w 1371382"/>
              <a:gd name="connsiteY97" fmla="*/ 2402874 h 6858000"/>
              <a:gd name="connsiteX98" fmla="*/ 304034 w 1371382"/>
              <a:gd name="connsiteY98" fmla="*/ 2381443 h 6858000"/>
              <a:gd name="connsiteX99" fmla="*/ 280363 w 1371382"/>
              <a:gd name="connsiteY99" fmla="*/ 2261920 h 6858000"/>
              <a:gd name="connsiteX100" fmla="*/ 270250 w 1371382"/>
              <a:gd name="connsiteY100" fmla="*/ 2195378 h 6858000"/>
              <a:gd name="connsiteX101" fmla="*/ 254467 w 1371382"/>
              <a:gd name="connsiteY101" fmla="*/ 2155135 h 6858000"/>
              <a:gd name="connsiteX102" fmla="*/ 251925 w 1371382"/>
              <a:gd name="connsiteY102" fmla="*/ 2118008 h 6858000"/>
              <a:gd name="connsiteX103" fmla="*/ 252918 w 1371382"/>
              <a:gd name="connsiteY103" fmla="*/ 2050531 h 6858000"/>
              <a:gd name="connsiteX104" fmla="*/ 244724 w 1371382"/>
              <a:gd name="connsiteY104" fmla="*/ 1963269 h 6858000"/>
              <a:gd name="connsiteX105" fmla="*/ 225902 w 1371382"/>
              <a:gd name="connsiteY105" fmla="*/ 1906352 h 6858000"/>
              <a:gd name="connsiteX106" fmla="*/ 202459 w 1371382"/>
              <a:gd name="connsiteY106" fmla="*/ 1861531 h 6858000"/>
              <a:gd name="connsiteX107" fmla="*/ 156258 w 1371382"/>
              <a:gd name="connsiteY107" fmla="*/ 1732919 h 6858000"/>
              <a:gd name="connsiteX108" fmla="*/ 128569 w 1371382"/>
              <a:gd name="connsiteY108" fmla="*/ 1663540 h 6858000"/>
              <a:gd name="connsiteX109" fmla="*/ 127695 w 1371382"/>
              <a:gd name="connsiteY109" fmla="*/ 1615777 h 6858000"/>
              <a:gd name="connsiteX110" fmla="*/ 108490 w 1371382"/>
              <a:gd name="connsiteY110" fmla="*/ 1563678 h 6858000"/>
              <a:gd name="connsiteX111" fmla="*/ 121570 w 1371382"/>
              <a:gd name="connsiteY111" fmla="*/ 1519474 h 6858000"/>
              <a:gd name="connsiteX112" fmla="*/ 114312 w 1371382"/>
              <a:gd name="connsiteY112" fmla="*/ 1477995 h 6858000"/>
              <a:gd name="connsiteX113" fmla="*/ 100397 w 1371382"/>
              <a:gd name="connsiteY113" fmla="*/ 1373769 h 6858000"/>
              <a:gd name="connsiteX114" fmla="*/ 108704 w 1371382"/>
              <a:gd name="connsiteY114" fmla="*/ 1307086 h 6858000"/>
              <a:gd name="connsiteX115" fmla="*/ 109892 w 1371382"/>
              <a:gd name="connsiteY115" fmla="*/ 1189033 h 6858000"/>
              <a:gd name="connsiteX116" fmla="*/ 114577 w 1371382"/>
              <a:gd name="connsiteY116" fmla="*/ 1168288 h 6858000"/>
              <a:gd name="connsiteX117" fmla="*/ 106859 w 1371382"/>
              <a:gd name="connsiteY117" fmla="*/ 1142577 h 6858000"/>
              <a:gd name="connsiteX118" fmla="*/ 96165 w 1371382"/>
              <a:gd name="connsiteY118" fmla="*/ 1088484 h 6858000"/>
              <a:gd name="connsiteX119" fmla="*/ 84901 w 1371382"/>
              <a:gd name="connsiteY119" fmla="*/ 1016103 h 6858000"/>
              <a:gd name="connsiteX120" fmla="*/ 86357 w 1371382"/>
              <a:gd name="connsiteY120" fmla="*/ 932283 h 6858000"/>
              <a:gd name="connsiteX121" fmla="*/ 88593 w 1371382"/>
              <a:gd name="connsiteY121" fmla="*/ 915925 h 6858000"/>
              <a:gd name="connsiteX122" fmla="*/ 81222 w 1371382"/>
              <a:gd name="connsiteY122" fmla="*/ 896999 h 6858000"/>
              <a:gd name="connsiteX123" fmla="*/ 50630 w 1371382"/>
              <a:gd name="connsiteY123" fmla="*/ 821517 h 6858000"/>
              <a:gd name="connsiteX124" fmla="*/ 29580 w 1371382"/>
              <a:gd name="connsiteY124" fmla="*/ 751353 h 6858000"/>
              <a:gd name="connsiteX125" fmla="*/ 29138 w 1371382"/>
              <a:gd name="connsiteY125" fmla="*/ 721230 h 6858000"/>
              <a:gd name="connsiteX126" fmla="*/ 14809 w 1371382"/>
              <a:gd name="connsiteY126" fmla="*/ 681659 h 6858000"/>
              <a:gd name="connsiteX127" fmla="*/ 228 w 1371382"/>
              <a:gd name="connsiteY127" fmla="*/ 635218 h 6858000"/>
              <a:gd name="connsiteX128" fmla="*/ 5239 w 1371382"/>
              <a:gd name="connsiteY128" fmla="*/ 613763 h 6858000"/>
              <a:gd name="connsiteX129" fmla="*/ 20769 w 1371382"/>
              <a:gd name="connsiteY129" fmla="*/ 542923 h 6858000"/>
              <a:gd name="connsiteX130" fmla="*/ 71173 w 1371382"/>
              <a:gd name="connsiteY130" fmla="*/ 473479 h 6858000"/>
              <a:gd name="connsiteX131" fmla="*/ 59254 w 1371382"/>
              <a:gd name="connsiteY131" fmla="*/ 446567 h 6858000"/>
              <a:gd name="connsiteX132" fmla="*/ 58502 w 1371382"/>
              <a:gd name="connsiteY132" fmla="*/ 393828 h 6858000"/>
              <a:gd name="connsiteX133" fmla="*/ 58332 w 1371382"/>
              <a:gd name="connsiteY133" fmla="*/ 353137 h 6858000"/>
              <a:gd name="connsiteX134" fmla="*/ 79842 w 1371382"/>
              <a:gd name="connsiteY134" fmla="*/ 309501 h 6858000"/>
              <a:gd name="connsiteX135" fmla="*/ 64025 w 1371382"/>
              <a:gd name="connsiteY135" fmla="*/ 275771 h 6858000"/>
              <a:gd name="connsiteX136" fmla="*/ 81052 w 1371382"/>
              <a:gd name="connsiteY136" fmla="*/ 212860 h 6858000"/>
              <a:gd name="connsiteX137" fmla="*/ 72762 w 1371382"/>
              <a:gd name="connsiteY137" fmla="*/ 144983 h 6858000"/>
              <a:gd name="connsiteX138" fmla="*/ 85046 w 1371382"/>
              <a:gd name="connsiteY138" fmla="*/ 55288 h 6858000"/>
              <a:gd name="connsiteX139" fmla="*/ 44600 w 1371382"/>
              <a:gd name="connsiteY139" fmla="*/ 0 h 6858000"/>
              <a:gd name="connsiteX0" fmla="*/ 44600 w 1371382"/>
              <a:gd name="connsiteY0" fmla="*/ 0 h 6858000"/>
              <a:gd name="connsiteX1" fmla="*/ 1371382 w 1371382"/>
              <a:gd name="connsiteY1" fmla="*/ 0 h 6858000"/>
              <a:gd name="connsiteX2" fmla="*/ 1371382 w 1371382"/>
              <a:gd name="connsiteY2" fmla="*/ 6858000 h 6858000"/>
              <a:gd name="connsiteX3" fmla="*/ 108076 w 1371382"/>
              <a:gd name="connsiteY3" fmla="*/ 6857735 h 6858000"/>
              <a:gd name="connsiteX4" fmla="*/ 144669 w 1371382"/>
              <a:gd name="connsiteY4" fmla="*/ 6776847 h 6858000"/>
              <a:gd name="connsiteX5" fmla="*/ 156169 w 1371382"/>
              <a:gd name="connsiteY5" fmla="*/ 6737706 h 6858000"/>
              <a:gd name="connsiteX6" fmla="*/ 180908 w 1371382"/>
              <a:gd name="connsiteY6" fmla="*/ 6691589 h 6858000"/>
              <a:gd name="connsiteX7" fmla="*/ 158465 w 1371382"/>
              <a:gd name="connsiteY7" fmla="*/ 6659970 h 6858000"/>
              <a:gd name="connsiteX8" fmla="*/ 173556 w 1371382"/>
              <a:gd name="connsiteY8" fmla="*/ 6636211 h 6858000"/>
              <a:gd name="connsiteX9" fmla="*/ 191000 w 1371382"/>
              <a:gd name="connsiteY9" fmla="*/ 6594177 h 6858000"/>
              <a:gd name="connsiteX10" fmla="*/ 205040 w 1371382"/>
              <a:gd name="connsiteY10" fmla="*/ 6557575 h 6858000"/>
              <a:gd name="connsiteX11" fmla="*/ 257997 w 1371382"/>
              <a:gd name="connsiteY11" fmla="*/ 6492130 h 6858000"/>
              <a:gd name="connsiteX12" fmla="*/ 273684 w 1371382"/>
              <a:gd name="connsiteY12" fmla="*/ 6431610 h 6858000"/>
              <a:gd name="connsiteX13" fmla="*/ 317389 w 1371382"/>
              <a:gd name="connsiteY13" fmla="*/ 6379786 h 6858000"/>
              <a:gd name="connsiteX14" fmla="*/ 300612 w 1371382"/>
              <a:gd name="connsiteY14" fmla="*/ 6334727 h 6858000"/>
              <a:gd name="connsiteX15" fmla="*/ 278027 w 1371382"/>
              <a:gd name="connsiteY15" fmla="*/ 6313295 h 6858000"/>
              <a:gd name="connsiteX16" fmla="*/ 285191 w 1371382"/>
              <a:gd name="connsiteY16" fmla="*/ 6280046 h 6858000"/>
              <a:gd name="connsiteX17" fmla="*/ 267936 w 1371382"/>
              <a:gd name="connsiteY17" fmla="*/ 6270265 h 6858000"/>
              <a:gd name="connsiteX18" fmla="*/ 294964 w 1371382"/>
              <a:gd name="connsiteY18" fmla="*/ 6252834 h 6858000"/>
              <a:gd name="connsiteX19" fmla="*/ 272956 w 1371382"/>
              <a:gd name="connsiteY19" fmla="*/ 6202459 h 6858000"/>
              <a:gd name="connsiteX20" fmla="*/ 271754 w 1371382"/>
              <a:gd name="connsiteY20" fmla="*/ 6153037 h 6858000"/>
              <a:gd name="connsiteX21" fmla="*/ 287169 w 1371382"/>
              <a:gd name="connsiteY21" fmla="*/ 6078132 h 6858000"/>
              <a:gd name="connsiteX22" fmla="*/ 274556 w 1371382"/>
              <a:gd name="connsiteY22" fmla="*/ 6028119 h 6858000"/>
              <a:gd name="connsiteX23" fmla="*/ 259785 w 1371382"/>
              <a:gd name="connsiteY23" fmla="*/ 5926735 h 6858000"/>
              <a:gd name="connsiteX24" fmla="*/ 309297 w 1371382"/>
              <a:gd name="connsiteY24" fmla="*/ 5712857 h 6858000"/>
              <a:gd name="connsiteX25" fmla="*/ 288372 w 1371382"/>
              <a:gd name="connsiteY25" fmla="*/ 5676393 h 6858000"/>
              <a:gd name="connsiteX26" fmla="*/ 327964 w 1371382"/>
              <a:gd name="connsiteY26" fmla="*/ 5563435 h 6858000"/>
              <a:gd name="connsiteX27" fmla="*/ 375094 w 1371382"/>
              <a:gd name="connsiteY27" fmla="*/ 5437125 h 6858000"/>
              <a:gd name="connsiteX28" fmla="*/ 388662 w 1371382"/>
              <a:gd name="connsiteY28" fmla="*/ 5396260 h 6858000"/>
              <a:gd name="connsiteX29" fmla="*/ 404643 w 1371382"/>
              <a:gd name="connsiteY29" fmla="*/ 5330009 h 6858000"/>
              <a:gd name="connsiteX30" fmla="*/ 438136 w 1371382"/>
              <a:gd name="connsiteY30" fmla="*/ 5273739 h 6858000"/>
              <a:gd name="connsiteX31" fmla="*/ 447735 w 1371382"/>
              <a:gd name="connsiteY31" fmla="*/ 5241779 h 6858000"/>
              <a:gd name="connsiteX32" fmla="*/ 458961 w 1371382"/>
              <a:gd name="connsiteY32" fmla="*/ 5225268 h 6858000"/>
              <a:gd name="connsiteX33" fmla="*/ 459981 w 1371382"/>
              <a:gd name="connsiteY33" fmla="*/ 5217684 h 6858000"/>
              <a:gd name="connsiteX34" fmla="*/ 467322 w 1371382"/>
              <a:gd name="connsiteY34" fmla="*/ 5193377 h 6858000"/>
              <a:gd name="connsiteX35" fmla="*/ 470625 w 1371382"/>
              <a:gd name="connsiteY35" fmla="*/ 5179288 h 6858000"/>
              <a:gd name="connsiteX36" fmla="*/ 471609 w 1371382"/>
              <a:gd name="connsiteY36" fmla="*/ 5173621 h 6858000"/>
              <a:gd name="connsiteX37" fmla="*/ 467243 w 1371382"/>
              <a:gd name="connsiteY37" fmla="*/ 5159961 h 6858000"/>
              <a:gd name="connsiteX38" fmla="*/ 473920 w 1371382"/>
              <a:gd name="connsiteY38" fmla="*/ 5144295 h 6858000"/>
              <a:gd name="connsiteX39" fmla="*/ 470853 w 1371382"/>
              <a:gd name="connsiteY39" fmla="*/ 5125185 h 6858000"/>
              <a:gd name="connsiteX40" fmla="*/ 477683 w 1371382"/>
              <a:gd name="connsiteY40" fmla="*/ 5121884 h 6858000"/>
              <a:gd name="connsiteX41" fmla="*/ 484719 w 1371382"/>
              <a:gd name="connsiteY41" fmla="*/ 5067850 h 6858000"/>
              <a:gd name="connsiteX42" fmla="*/ 487450 w 1371382"/>
              <a:gd name="connsiteY42" fmla="*/ 5060861 h 6858000"/>
              <a:gd name="connsiteX43" fmla="*/ 484154 w 1371382"/>
              <a:gd name="connsiteY43" fmla="*/ 5034192 h 6858000"/>
              <a:gd name="connsiteX44" fmla="*/ 485708 w 1371382"/>
              <a:gd name="connsiteY44" fmla="*/ 4993030 h 6858000"/>
              <a:gd name="connsiteX45" fmla="*/ 492617 w 1371382"/>
              <a:gd name="connsiteY45" fmla="*/ 4946844 h 6858000"/>
              <a:gd name="connsiteX46" fmla="*/ 488473 w 1371382"/>
              <a:gd name="connsiteY46" fmla="*/ 4932692 h 6858000"/>
              <a:gd name="connsiteX47" fmla="*/ 503876 w 1371382"/>
              <a:gd name="connsiteY47" fmla="*/ 4858827 h 6858000"/>
              <a:gd name="connsiteX48" fmla="*/ 509779 w 1371382"/>
              <a:gd name="connsiteY48" fmla="*/ 4821170 h 6858000"/>
              <a:gd name="connsiteX49" fmla="*/ 514512 w 1371382"/>
              <a:gd name="connsiteY49" fmla="*/ 4780965 h 6858000"/>
              <a:gd name="connsiteX50" fmla="*/ 515805 w 1371382"/>
              <a:gd name="connsiteY50" fmla="*/ 4750867 h 6858000"/>
              <a:gd name="connsiteX51" fmla="*/ 513612 w 1371382"/>
              <a:gd name="connsiteY51" fmla="*/ 4690749 h 6858000"/>
              <a:gd name="connsiteX52" fmla="*/ 509092 w 1371382"/>
              <a:gd name="connsiteY52" fmla="*/ 4584173 h 6858000"/>
              <a:gd name="connsiteX53" fmla="*/ 504175 w 1371382"/>
              <a:gd name="connsiteY53" fmla="*/ 4444346 h 6858000"/>
              <a:gd name="connsiteX54" fmla="*/ 500740 w 1371382"/>
              <a:gd name="connsiteY54" fmla="*/ 4375228 h 6858000"/>
              <a:gd name="connsiteX55" fmla="*/ 481393 w 1371382"/>
              <a:gd name="connsiteY55" fmla="*/ 4214165 h 6858000"/>
              <a:gd name="connsiteX56" fmla="*/ 485466 w 1371382"/>
              <a:gd name="connsiteY56" fmla="*/ 4090296 h 6858000"/>
              <a:gd name="connsiteX57" fmla="*/ 470722 w 1371382"/>
              <a:gd name="connsiteY57" fmla="*/ 4033999 h 6858000"/>
              <a:gd name="connsiteX58" fmla="*/ 471871 w 1371382"/>
              <a:gd name="connsiteY58" fmla="*/ 4031933 h 6858000"/>
              <a:gd name="connsiteX59" fmla="*/ 470447 w 1371382"/>
              <a:gd name="connsiteY59" fmla="*/ 4013953 h 6858000"/>
              <a:gd name="connsiteX60" fmla="*/ 456742 w 1371382"/>
              <a:gd name="connsiteY60" fmla="*/ 3974753 h 6858000"/>
              <a:gd name="connsiteX61" fmla="*/ 458340 w 1371382"/>
              <a:gd name="connsiteY61" fmla="*/ 3969950 h 6858000"/>
              <a:gd name="connsiteX62" fmla="*/ 451762 w 1371382"/>
              <a:gd name="connsiteY62" fmla="*/ 3933779 h 6858000"/>
              <a:gd name="connsiteX63" fmla="*/ 453093 w 1371382"/>
              <a:gd name="connsiteY63" fmla="*/ 3933093 h 6858000"/>
              <a:gd name="connsiteX64" fmla="*/ 457447 w 1371382"/>
              <a:gd name="connsiteY64" fmla="*/ 3922082 h 6858000"/>
              <a:gd name="connsiteX65" fmla="*/ 462525 w 1371382"/>
              <a:gd name="connsiteY65" fmla="*/ 3901461 h 6858000"/>
              <a:gd name="connsiteX66" fmla="*/ 485119 w 1371382"/>
              <a:gd name="connsiteY66" fmla="*/ 3813873 h 6858000"/>
              <a:gd name="connsiteX67" fmla="*/ 484544 w 1371382"/>
              <a:gd name="connsiteY67" fmla="*/ 3806161 h 6858000"/>
              <a:gd name="connsiteX68" fmla="*/ 484851 w 1371382"/>
              <a:gd name="connsiteY68" fmla="*/ 3805957 h 6858000"/>
              <a:gd name="connsiteX69" fmla="*/ 484878 w 1371382"/>
              <a:gd name="connsiteY69" fmla="*/ 3797724 h 6858000"/>
              <a:gd name="connsiteX70" fmla="*/ 483493 w 1371382"/>
              <a:gd name="connsiteY70" fmla="*/ 3792098 h 6858000"/>
              <a:gd name="connsiteX71" fmla="*/ 482377 w 1371382"/>
              <a:gd name="connsiteY71" fmla="*/ 3777135 h 6858000"/>
              <a:gd name="connsiteX72" fmla="*/ 484110 w 1371382"/>
              <a:gd name="connsiteY72" fmla="*/ 3771656 h 6858000"/>
              <a:gd name="connsiteX73" fmla="*/ 487853 w 1371382"/>
              <a:gd name="connsiteY73" fmla="*/ 3769007 h 6858000"/>
              <a:gd name="connsiteX74" fmla="*/ 487319 w 1371382"/>
              <a:gd name="connsiteY74" fmla="*/ 3767709 h 6858000"/>
              <a:gd name="connsiteX75" fmla="*/ 496015 w 1371382"/>
              <a:gd name="connsiteY75" fmla="*/ 3738082 h 6858000"/>
              <a:gd name="connsiteX76" fmla="*/ 503361 w 1371382"/>
              <a:gd name="connsiteY76" fmla="*/ 3673397 h 6858000"/>
              <a:gd name="connsiteX77" fmla="*/ 502657 w 1371382"/>
              <a:gd name="connsiteY77" fmla="*/ 3637109 h 6858000"/>
              <a:gd name="connsiteX78" fmla="*/ 506100 w 1371382"/>
              <a:gd name="connsiteY78" fmla="*/ 3536883 h 6858000"/>
              <a:gd name="connsiteX79" fmla="*/ 513638 w 1371382"/>
              <a:gd name="connsiteY79" fmla="*/ 3435652 h 6858000"/>
              <a:gd name="connsiteX80" fmla="*/ 515309 w 1371382"/>
              <a:gd name="connsiteY80" fmla="*/ 3307769 h 6858000"/>
              <a:gd name="connsiteX81" fmla="*/ 532872 w 1371382"/>
              <a:gd name="connsiteY81" fmla="*/ 3250522 h 6858000"/>
              <a:gd name="connsiteX82" fmla="*/ 533297 w 1371382"/>
              <a:gd name="connsiteY82" fmla="*/ 3229163 h 6858000"/>
              <a:gd name="connsiteX83" fmla="*/ 535120 w 1371382"/>
              <a:gd name="connsiteY83" fmla="*/ 3217217 h 6858000"/>
              <a:gd name="connsiteX84" fmla="*/ 521955 w 1371382"/>
              <a:gd name="connsiteY84" fmla="*/ 3183755 h 6858000"/>
              <a:gd name="connsiteX85" fmla="*/ 522456 w 1371382"/>
              <a:gd name="connsiteY85" fmla="*/ 3178642 h 6858000"/>
              <a:gd name="connsiteX86" fmla="*/ 510056 w 1371382"/>
              <a:gd name="connsiteY86" fmla="*/ 3158586 h 6858000"/>
              <a:gd name="connsiteX87" fmla="*/ 495241 w 1371382"/>
              <a:gd name="connsiteY87" fmla="*/ 3129034 h 6858000"/>
              <a:gd name="connsiteX88" fmla="*/ 495906 w 1371382"/>
              <a:gd name="connsiteY88" fmla="*/ 3126682 h 6858000"/>
              <a:gd name="connsiteX89" fmla="*/ 486774 w 1371382"/>
              <a:gd name="connsiteY89" fmla="*/ 3114519 h 6858000"/>
              <a:gd name="connsiteX90" fmla="*/ 473383 w 1371382"/>
              <a:gd name="connsiteY90" fmla="*/ 3106272 h 6858000"/>
              <a:gd name="connsiteX91" fmla="*/ 446113 w 1371382"/>
              <a:gd name="connsiteY91" fmla="*/ 2958185 h 6858000"/>
              <a:gd name="connsiteX92" fmla="*/ 388727 w 1371382"/>
              <a:gd name="connsiteY92" fmla="*/ 2762989 h 6858000"/>
              <a:gd name="connsiteX93" fmla="*/ 337645 w 1371382"/>
              <a:gd name="connsiteY93" fmla="*/ 2554718 h 6858000"/>
              <a:gd name="connsiteX94" fmla="*/ 317739 w 1371382"/>
              <a:gd name="connsiteY94" fmla="*/ 2485734 h 6858000"/>
              <a:gd name="connsiteX95" fmla="*/ 308462 w 1371382"/>
              <a:gd name="connsiteY95" fmla="*/ 2447068 h 6858000"/>
              <a:gd name="connsiteX96" fmla="*/ 295423 w 1371382"/>
              <a:gd name="connsiteY96" fmla="*/ 2425819 h 6858000"/>
              <a:gd name="connsiteX97" fmla="*/ 301422 w 1371382"/>
              <a:gd name="connsiteY97" fmla="*/ 2402874 h 6858000"/>
              <a:gd name="connsiteX98" fmla="*/ 304034 w 1371382"/>
              <a:gd name="connsiteY98" fmla="*/ 2381443 h 6858000"/>
              <a:gd name="connsiteX99" fmla="*/ 280363 w 1371382"/>
              <a:gd name="connsiteY99" fmla="*/ 2261920 h 6858000"/>
              <a:gd name="connsiteX100" fmla="*/ 270250 w 1371382"/>
              <a:gd name="connsiteY100" fmla="*/ 2195378 h 6858000"/>
              <a:gd name="connsiteX101" fmla="*/ 254467 w 1371382"/>
              <a:gd name="connsiteY101" fmla="*/ 2155135 h 6858000"/>
              <a:gd name="connsiteX102" fmla="*/ 251925 w 1371382"/>
              <a:gd name="connsiteY102" fmla="*/ 2118008 h 6858000"/>
              <a:gd name="connsiteX103" fmla="*/ 252918 w 1371382"/>
              <a:gd name="connsiteY103" fmla="*/ 2050531 h 6858000"/>
              <a:gd name="connsiteX104" fmla="*/ 244724 w 1371382"/>
              <a:gd name="connsiteY104" fmla="*/ 1963269 h 6858000"/>
              <a:gd name="connsiteX105" fmla="*/ 225902 w 1371382"/>
              <a:gd name="connsiteY105" fmla="*/ 1906352 h 6858000"/>
              <a:gd name="connsiteX106" fmla="*/ 202459 w 1371382"/>
              <a:gd name="connsiteY106" fmla="*/ 1861531 h 6858000"/>
              <a:gd name="connsiteX107" fmla="*/ 156258 w 1371382"/>
              <a:gd name="connsiteY107" fmla="*/ 1732919 h 6858000"/>
              <a:gd name="connsiteX108" fmla="*/ 128569 w 1371382"/>
              <a:gd name="connsiteY108" fmla="*/ 1663540 h 6858000"/>
              <a:gd name="connsiteX109" fmla="*/ 127695 w 1371382"/>
              <a:gd name="connsiteY109" fmla="*/ 1615777 h 6858000"/>
              <a:gd name="connsiteX110" fmla="*/ 108490 w 1371382"/>
              <a:gd name="connsiteY110" fmla="*/ 1563678 h 6858000"/>
              <a:gd name="connsiteX111" fmla="*/ 121570 w 1371382"/>
              <a:gd name="connsiteY111" fmla="*/ 1519474 h 6858000"/>
              <a:gd name="connsiteX112" fmla="*/ 114312 w 1371382"/>
              <a:gd name="connsiteY112" fmla="*/ 1477995 h 6858000"/>
              <a:gd name="connsiteX113" fmla="*/ 100397 w 1371382"/>
              <a:gd name="connsiteY113" fmla="*/ 1373769 h 6858000"/>
              <a:gd name="connsiteX114" fmla="*/ 108704 w 1371382"/>
              <a:gd name="connsiteY114" fmla="*/ 1307086 h 6858000"/>
              <a:gd name="connsiteX115" fmla="*/ 109892 w 1371382"/>
              <a:gd name="connsiteY115" fmla="*/ 1189033 h 6858000"/>
              <a:gd name="connsiteX116" fmla="*/ 114577 w 1371382"/>
              <a:gd name="connsiteY116" fmla="*/ 1168288 h 6858000"/>
              <a:gd name="connsiteX117" fmla="*/ 106859 w 1371382"/>
              <a:gd name="connsiteY117" fmla="*/ 1142577 h 6858000"/>
              <a:gd name="connsiteX118" fmla="*/ 96165 w 1371382"/>
              <a:gd name="connsiteY118" fmla="*/ 1088484 h 6858000"/>
              <a:gd name="connsiteX119" fmla="*/ 84901 w 1371382"/>
              <a:gd name="connsiteY119" fmla="*/ 1016103 h 6858000"/>
              <a:gd name="connsiteX120" fmla="*/ 86357 w 1371382"/>
              <a:gd name="connsiteY120" fmla="*/ 932283 h 6858000"/>
              <a:gd name="connsiteX121" fmla="*/ 88593 w 1371382"/>
              <a:gd name="connsiteY121" fmla="*/ 915925 h 6858000"/>
              <a:gd name="connsiteX122" fmla="*/ 81222 w 1371382"/>
              <a:gd name="connsiteY122" fmla="*/ 896999 h 6858000"/>
              <a:gd name="connsiteX123" fmla="*/ 50630 w 1371382"/>
              <a:gd name="connsiteY123" fmla="*/ 821517 h 6858000"/>
              <a:gd name="connsiteX124" fmla="*/ 29580 w 1371382"/>
              <a:gd name="connsiteY124" fmla="*/ 751353 h 6858000"/>
              <a:gd name="connsiteX125" fmla="*/ 29138 w 1371382"/>
              <a:gd name="connsiteY125" fmla="*/ 721230 h 6858000"/>
              <a:gd name="connsiteX126" fmla="*/ 14809 w 1371382"/>
              <a:gd name="connsiteY126" fmla="*/ 681659 h 6858000"/>
              <a:gd name="connsiteX127" fmla="*/ 228 w 1371382"/>
              <a:gd name="connsiteY127" fmla="*/ 635218 h 6858000"/>
              <a:gd name="connsiteX128" fmla="*/ 22148 w 1371382"/>
              <a:gd name="connsiteY128" fmla="*/ 585934 h 6858000"/>
              <a:gd name="connsiteX129" fmla="*/ 20769 w 1371382"/>
              <a:gd name="connsiteY129" fmla="*/ 542923 h 6858000"/>
              <a:gd name="connsiteX130" fmla="*/ 71173 w 1371382"/>
              <a:gd name="connsiteY130" fmla="*/ 473479 h 6858000"/>
              <a:gd name="connsiteX131" fmla="*/ 59254 w 1371382"/>
              <a:gd name="connsiteY131" fmla="*/ 446567 h 6858000"/>
              <a:gd name="connsiteX132" fmla="*/ 58502 w 1371382"/>
              <a:gd name="connsiteY132" fmla="*/ 393828 h 6858000"/>
              <a:gd name="connsiteX133" fmla="*/ 58332 w 1371382"/>
              <a:gd name="connsiteY133" fmla="*/ 353137 h 6858000"/>
              <a:gd name="connsiteX134" fmla="*/ 79842 w 1371382"/>
              <a:gd name="connsiteY134" fmla="*/ 309501 h 6858000"/>
              <a:gd name="connsiteX135" fmla="*/ 64025 w 1371382"/>
              <a:gd name="connsiteY135" fmla="*/ 275771 h 6858000"/>
              <a:gd name="connsiteX136" fmla="*/ 81052 w 1371382"/>
              <a:gd name="connsiteY136" fmla="*/ 212860 h 6858000"/>
              <a:gd name="connsiteX137" fmla="*/ 72762 w 1371382"/>
              <a:gd name="connsiteY137" fmla="*/ 144983 h 6858000"/>
              <a:gd name="connsiteX138" fmla="*/ 85046 w 1371382"/>
              <a:gd name="connsiteY138" fmla="*/ 55288 h 6858000"/>
              <a:gd name="connsiteX139" fmla="*/ 44600 w 1371382"/>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13805 w 1364418"/>
              <a:gd name="connsiteY129" fmla="*/ 542923 h 6858000"/>
              <a:gd name="connsiteX130" fmla="*/ 64209 w 1364418"/>
              <a:gd name="connsiteY130" fmla="*/ 473479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72878 w 1364418"/>
              <a:gd name="connsiteY134" fmla="*/ 309501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64209 w 1364418"/>
              <a:gd name="connsiteY130" fmla="*/ 473479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72878 w 1364418"/>
              <a:gd name="connsiteY134" fmla="*/ 309501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72878 w 1364418"/>
              <a:gd name="connsiteY134" fmla="*/ 309501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81226 w 1364418"/>
              <a:gd name="connsiteY17" fmla="*/ 6272987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81226 w 1364418"/>
              <a:gd name="connsiteY17" fmla="*/ 6272987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54054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81226 w 1364418"/>
              <a:gd name="connsiteY17" fmla="*/ 6272987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54054 h 6858000"/>
              <a:gd name="connsiteX121" fmla="*/ 90309 w 1364418"/>
              <a:gd name="connsiteY121" fmla="*/ 921368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251033 w 1364418"/>
              <a:gd name="connsiteY10" fmla="*/ 6492130 h 6858000"/>
              <a:gd name="connsiteX11" fmla="*/ 266720 w 1364418"/>
              <a:gd name="connsiteY11" fmla="*/ 6431610 h 6858000"/>
              <a:gd name="connsiteX12" fmla="*/ 310425 w 1364418"/>
              <a:gd name="connsiteY12" fmla="*/ 6379786 h 6858000"/>
              <a:gd name="connsiteX13" fmla="*/ 293648 w 1364418"/>
              <a:gd name="connsiteY13" fmla="*/ 6334727 h 6858000"/>
              <a:gd name="connsiteX14" fmla="*/ 271063 w 1364418"/>
              <a:gd name="connsiteY14" fmla="*/ 6313295 h 6858000"/>
              <a:gd name="connsiteX15" fmla="*/ 278227 w 1364418"/>
              <a:gd name="connsiteY15" fmla="*/ 6280046 h 6858000"/>
              <a:gd name="connsiteX16" fmla="*/ 281226 w 1364418"/>
              <a:gd name="connsiteY16" fmla="*/ 6272987 h 6858000"/>
              <a:gd name="connsiteX17" fmla="*/ 288000 w 1364418"/>
              <a:gd name="connsiteY17" fmla="*/ 6252834 h 6858000"/>
              <a:gd name="connsiteX18" fmla="*/ 265992 w 1364418"/>
              <a:gd name="connsiteY18" fmla="*/ 6202459 h 6858000"/>
              <a:gd name="connsiteX19" fmla="*/ 264790 w 1364418"/>
              <a:gd name="connsiteY19" fmla="*/ 6153037 h 6858000"/>
              <a:gd name="connsiteX20" fmla="*/ 280205 w 1364418"/>
              <a:gd name="connsiteY20" fmla="*/ 6078132 h 6858000"/>
              <a:gd name="connsiteX21" fmla="*/ 267592 w 1364418"/>
              <a:gd name="connsiteY21" fmla="*/ 6028119 h 6858000"/>
              <a:gd name="connsiteX22" fmla="*/ 252821 w 1364418"/>
              <a:gd name="connsiteY22" fmla="*/ 5926735 h 6858000"/>
              <a:gd name="connsiteX23" fmla="*/ 302333 w 1364418"/>
              <a:gd name="connsiteY23" fmla="*/ 5712857 h 6858000"/>
              <a:gd name="connsiteX24" fmla="*/ 332131 w 1364418"/>
              <a:gd name="connsiteY24" fmla="*/ 5660491 h 6858000"/>
              <a:gd name="connsiteX25" fmla="*/ 341254 w 1364418"/>
              <a:gd name="connsiteY25" fmla="*/ 5563435 h 6858000"/>
              <a:gd name="connsiteX26" fmla="*/ 368130 w 1364418"/>
              <a:gd name="connsiteY26" fmla="*/ 5437125 h 6858000"/>
              <a:gd name="connsiteX27" fmla="*/ 381698 w 1364418"/>
              <a:gd name="connsiteY27" fmla="*/ 5396260 h 6858000"/>
              <a:gd name="connsiteX28" fmla="*/ 397679 w 1364418"/>
              <a:gd name="connsiteY28" fmla="*/ 5330009 h 6858000"/>
              <a:gd name="connsiteX29" fmla="*/ 431172 w 1364418"/>
              <a:gd name="connsiteY29" fmla="*/ 5273739 h 6858000"/>
              <a:gd name="connsiteX30" fmla="*/ 440771 w 1364418"/>
              <a:gd name="connsiteY30" fmla="*/ 5241779 h 6858000"/>
              <a:gd name="connsiteX31" fmla="*/ 451997 w 1364418"/>
              <a:gd name="connsiteY31" fmla="*/ 5225268 h 6858000"/>
              <a:gd name="connsiteX32" fmla="*/ 453017 w 1364418"/>
              <a:gd name="connsiteY32" fmla="*/ 5217684 h 6858000"/>
              <a:gd name="connsiteX33" fmla="*/ 460358 w 1364418"/>
              <a:gd name="connsiteY33" fmla="*/ 5193377 h 6858000"/>
              <a:gd name="connsiteX34" fmla="*/ 463661 w 1364418"/>
              <a:gd name="connsiteY34" fmla="*/ 5179288 h 6858000"/>
              <a:gd name="connsiteX35" fmla="*/ 464645 w 1364418"/>
              <a:gd name="connsiteY35" fmla="*/ 5173621 h 6858000"/>
              <a:gd name="connsiteX36" fmla="*/ 460279 w 1364418"/>
              <a:gd name="connsiteY36" fmla="*/ 5159961 h 6858000"/>
              <a:gd name="connsiteX37" fmla="*/ 466956 w 1364418"/>
              <a:gd name="connsiteY37" fmla="*/ 5144295 h 6858000"/>
              <a:gd name="connsiteX38" fmla="*/ 463889 w 1364418"/>
              <a:gd name="connsiteY38" fmla="*/ 5125185 h 6858000"/>
              <a:gd name="connsiteX39" fmla="*/ 470719 w 1364418"/>
              <a:gd name="connsiteY39" fmla="*/ 5121884 h 6858000"/>
              <a:gd name="connsiteX40" fmla="*/ 477755 w 1364418"/>
              <a:gd name="connsiteY40" fmla="*/ 5067850 h 6858000"/>
              <a:gd name="connsiteX41" fmla="*/ 480486 w 1364418"/>
              <a:gd name="connsiteY41" fmla="*/ 5060861 h 6858000"/>
              <a:gd name="connsiteX42" fmla="*/ 477190 w 1364418"/>
              <a:gd name="connsiteY42" fmla="*/ 5034192 h 6858000"/>
              <a:gd name="connsiteX43" fmla="*/ 478744 w 1364418"/>
              <a:gd name="connsiteY43" fmla="*/ 4993030 h 6858000"/>
              <a:gd name="connsiteX44" fmla="*/ 485653 w 1364418"/>
              <a:gd name="connsiteY44" fmla="*/ 4946844 h 6858000"/>
              <a:gd name="connsiteX45" fmla="*/ 481509 w 1364418"/>
              <a:gd name="connsiteY45" fmla="*/ 4932692 h 6858000"/>
              <a:gd name="connsiteX46" fmla="*/ 496912 w 1364418"/>
              <a:gd name="connsiteY46" fmla="*/ 4858827 h 6858000"/>
              <a:gd name="connsiteX47" fmla="*/ 502815 w 1364418"/>
              <a:gd name="connsiteY47" fmla="*/ 4821170 h 6858000"/>
              <a:gd name="connsiteX48" fmla="*/ 507548 w 1364418"/>
              <a:gd name="connsiteY48" fmla="*/ 4780965 h 6858000"/>
              <a:gd name="connsiteX49" fmla="*/ 508841 w 1364418"/>
              <a:gd name="connsiteY49" fmla="*/ 4750867 h 6858000"/>
              <a:gd name="connsiteX50" fmla="*/ 506648 w 1364418"/>
              <a:gd name="connsiteY50" fmla="*/ 4690749 h 6858000"/>
              <a:gd name="connsiteX51" fmla="*/ 502128 w 1364418"/>
              <a:gd name="connsiteY51" fmla="*/ 4584173 h 6858000"/>
              <a:gd name="connsiteX52" fmla="*/ 497211 w 1364418"/>
              <a:gd name="connsiteY52" fmla="*/ 4444346 h 6858000"/>
              <a:gd name="connsiteX53" fmla="*/ 493776 w 1364418"/>
              <a:gd name="connsiteY53" fmla="*/ 4375228 h 6858000"/>
              <a:gd name="connsiteX54" fmla="*/ 474429 w 1364418"/>
              <a:gd name="connsiteY54" fmla="*/ 4214165 h 6858000"/>
              <a:gd name="connsiteX55" fmla="*/ 478502 w 1364418"/>
              <a:gd name="connsiteY55" fmla="*/ 4090296 h 6858000"/>
              <a:gd name="connsiteX56" fmla="*/ 463758 w 1364418"/>
              <a:gd name="connsiteY56" fmla="*/ 4033999 h 6858000"/>
              <a:gd name="connsiteX57" fmla="*/ 464907 w 1364418"/>
              <a:gd name="connsiteY57" fmla="*/ 4031933 h 6858000"/>
              <a:gd name="connsiteX58" fmla="*/ 463483 w 1364418"/>
              <a:gd name="connsiteY58" fmla="*/ 4013953 h 6858000"/>
              <a:gd name="connsiteX59" fmla="*/ 449778 w 1364418"/>
              <a:gd name="connsiteY59" fmla="*/ 3974753 h 6858000"/>
              <a:gd name="connsiteX60" fmla="*/ 451376 w 1364418"/>
              <a:gd name="connsiteY60" fmla="*/ 3969950 h 6858000"/>
              <a:gd name="connsiteX61" fmla="*/ 444798 w 1364418"/>
              <a:gd name="connsiteY61" fmla="*/ 3933779 h 6858000"/>
              <a:gd name="connsiteX62" fmla="*/ 446129 w 1364418"/>
              <a:gd name="connsiteY62" fmla="*/ 3933093 h 6858000"/>
              <a:gd name="connsiteX63" fmla="*/ 450483 w 1364418"/>
              <a:gd name="connsiteY63" fmla="*/ 3922082 h 6858000"/>
              <a:gd name="connsiteX64" fmla="*/ 455561 w 1364418"/>
              <a:gd name="connsiteY64" fmla="*/ 3901461 h 6858000"/>
              <a:gd name="connsiteX65" fmla="*/ 478155 w 1364418"/>
              <a:gd name="connsiteY65" fmla="*/ 3813873 h 6858000"/>
              <a:gd name="connsiteX66" fmla="*/ 477580 w 1364418"/>
              <a:gd name="connsiteY66" fmla="*/ 3806161 h 6858000"/>
              <a:gd name="connsiteX67" fmla="*/ 477887 w 1364418"/>
              <a:gd name="connsiteY67" fmla="*/ 3805957 h 6858000"/>
              <a:gd name="connsiteX68" fmla="*/ 477914 w 1364418"/>
              <a:gd name="connsiteY68" fmla="*/ 3797724 h 6858000"/>
              <a:gd name="connsiteX69" fmla="*/ 476529 w 1364418"/>
              <a:gd name="connsiteY69" fmla="*/ 3792098 h 6858000"/>
              <a:gd name="connsiteX70" fmla="*/ 475413 w 1364418"/>
              <a:gd name="connsiteY70" fmla="*/ 3777135 h 6858000"/>
              <a:gd name="connsiteX71" fmla="*/ 477146 w 1364418"/>
              <a:gd name="connsiteY71" fmla="*/ 3771656 h 6858000"/>
              <a:gd name="connsiteX72" fmla="*/ 480889 w 1364418"/>
              <a:gd name="connsiteY72" fmla="*/ 3769007 h 6858000"/>
              <a:gd name="connsiteX73" fmla="*/ 480355 w 1364418"/>
              <a:gd name="connsiteY73" fmla="*/ 3767709 h 6858000"/>
              <a:gd name="connsiteX74" fmla="*/ 489051 w 1364418"/>
              <a:gd name="connsiteY74" fmla="*/ 3738082 h 6858000"/>
              <a:gd name="connsiteX75" fmla="*/ 496397 w 1364418"/>
              <a:gd name="connsiteY75" fmla="*/ 3673397 h 6858000"/>
              <a:gd name="connsiteX76" fmla="*/ 495693 w 1364418"/>
              <a:gd name="connsiteY76" fmla="*/ 3637109 h 6858000"/>
              <a:gd name="connsiteX77" fmla="*/ 499136 w 1364418"/>
              <a:gd name="connsiteY77" fmla="*/ 3536883 h 6858000"/>
              <a:gd name="connsiteX78" fmla="*/ 506674 w 1364418"/>
              <a:gd name="connsiteY78" fmla="*/ 3435652 h 6858000"/>
              <a:gd name="connsiteX79" fmla="*/ 508345 w 1364418"/>
              <a:gd name="connsiteY79" fmla="*/ 3307769 h 6858000"/>
              <a:gd name="connsiteX80" fmla="*/ 525908 w 1364418"/>
              <a:gd name="connsiteY80" fmla="*/ 3250522 h 6858000"/>
              <a:gd name="connsiteX81" fmla="*/ 526333 w 1364418"/>
              <a:gd name="connsiteY81" fmla="*/ 3229163 h 6858000"/>
              <a:gd name="connsiteX82" fmla="*/ 528156 w 1364418"/>
              <a:gd name="connsiteY82" fmla="*/ 3217217 h 6858000"/>
              <a:gd name="connsiteX83" fmla="*/ 514991 w 1364418"/>
              <a:gd name="connsiteY83" fmla="*/ 3183755 h 6858000"/>
              <a:gd name="connsiteX84" fmla="*/ 515492 w 1364418"/>
              <a:gd name="connsiteY84" fmla="*/ 3178642 h 6858000"/>
              <a:gd name="connsiteX85" fmla="*/ 503092 w 1364418"/>
              <a:gd name="connsiteY85" fmla="*/ 3158586 h 6858000"/>
              <a:gd name="connsiteX86" fmla="*/ 488277 w 1364418"/>
              <a:gd name="connsiteY86" fmla="*/ 3129034 h 6858000"/>
              <a:gd name="connsiteX87" fmla="*/ 488942 w 1364418"/>
              <a:gd name="connsiteY87" fmla="*/ 3126682 h 6858000"/>
              <a:gd name="connsiteX88" fmla="*/ 479810 w 1364418"/>
              <a:gd name="connsiteY88" fmla="*/ 3114519 h 6858000"/>
              <a:gd name="connsiteX89" fmla="*/ 466419 w 1364418"/>
              <a:gd name="connsiteY89" fmla="*/ 3106272 h 6858000"/>
              <a:gd name="connsiteX90" fmla="*/ 439149 w 1364418"/>
              <a:gd name="connsiteY90" fmla="*/ 2958185 h 6858000"/>
              <a:gd name="connsiteX91" fmla="*/ 381763 w 1364418"/>
              <a:gd name="connsiteY91" fmla="*/ 2762989 h 6858000"/>
              <a:gd name="connsiteX92" fmla="*/ 330681 w 1364418"/>
              <a:gd name="connsiteY92" fmla="*/ 2554718 h 6858000"/>
              <a:gd name="connsiteX93" fmla="*/ 310775 w 1364418"/>
              <a:gd name="connsiteY93" fmla="*/ 2485734 h 6858000"/>
              <a:gd name="connsiteX94" fmla="*/ 301498 w 1364418"/>
              <a:gd name="connsiteY94" fmla="*/ 2447068 h 6858000"/>
              <a:gd name="connsiteX95" fmla="*/ 288459 w 1364418"/>
              <a:gd name="connsiteY95" fmla="*/ 2425819 h 6858000"/>
              <a:gd name="connsiteX96" fmla="*/ 294458 w 1364418"/>
              <a:gd name="connsiteY96" fmla="*/ 2402874 h 6858000"/>
              <a:gd name="connsiteX97" fmla="*/ 297070 w 1364418"/>
              <a:gd name="connsiteY97" fmla="*/ 2381443 h 6858000"/>
              <a:gd name="connsiteX98" fmla="*/ 273399 w 1364418"/>
              <a:gd name="connsiteY98" fmla="*/ 2261920 h 6858000"/>
              <a:gd name="connsiteX99" fmla="*/ 263286 w 1364418"/>
              <a:gd name="connsiteY99" fmla="*/ 2195378 h 6858000"/>
              <a:gd name="connsiteX100" fmla="*/ 247503 w 1364418"/>
              <a:gd name="connsiteY100" fmla="*/ 2155135 h 6858000"/>
              <a:gd name="connsiteX101" fmla="*/ 244961 w 1364418"/>
              <a:gd name="connsiteY101" fmla="*/ 2118008 h 6858000"/>
              <a:gd name="connsiteX102" fmla="*/ 245954 w 1364418"/>
              <a:gd name="connsiteY102" fmla="*/ 2050531 h 6858000"/>
              <a:gd name="connsiteX103" fmla="*/ 237760 w 1364418"/>
              <a:gd name="connsiteY103" fmla="*/ 1963269 h 6858000"/>
              <a:gd name="connsiteX104" fmla="*/ 218938 w 1364418"/>
              <a:gd name="connsiteY104" fmla="*/ 1906352 h 6858000"/>
              <a:gd name="connsiteX105" fmla="*/ 195495 w 1364418"/>
              <a:gd name="connsiteY105" fmla="*/ 1861531 h 6858000"/>
              <a:gd name="connsiteX106" fmla="*/ 149294 w 1364418"/>
              <a:gd name="connsiteY106" fmla="*/ 1732919 h 6858000"/>
              <a:gd name="connsiteX107" fmla="*/ 121605 w 1364418"/>
              <a:gd name="connsiteY107" fmla="*/ 1663540 h 6858000"/>
              <a:gd name="connsiteX108" fmla="*/ 120731 w 1364418"/>
              <a:gd name="connsiteY108" fmla="*/ 1615777 h 6858000"/>
              <a:gd name="connsiteX109" fmla="*/ 101526 w 1364418"/>
              <a:gd name="connsiteY109" fmla="*/ 1563678 h 6858000"/>
              <a:gd name="connsiteX110" fmla="*/ 114606 w 1364418"/>
              <a:gd name="connsiteY110" fmla="*/ 1519474 h 6858000"/>
              <a:gd name="connsiteX111" fmla="*/ 107348 w 1364418"/>
              <a:gd name="connsiteY111" fmla="*/ 1477995 h 6858000"/>
              <a:gd name="connsiteX112" fmla="*/ 93433 w 1364418"/>
              <a:gd name="connsiteY112" fmla="*/ 1373769 h 6858000"/>
              <a:gd name="connsiteX113" fmla="*/ 101740 w 1364418"/>
              <a:gd name="connsiteY113" fmla="*/ 1307086 h 6858000"/>
              <a:gd name="connsiteX114" fmla="*/ 102928 w 1364418"/>
              <a:gd name="connsiteY114" fmla="*/ 1189033 h 6858000"/>
              <a:gd name="connsiteX115" fmla="*/ 107613 w 1364418"/>
              <a:gd name="connsiteY115" fmla="*/ 1168288 h 6858000"/>
              <a:gd name="connsiteX116" fmla="*/ 99895 w 1364418"/>
              <a:gd name="connsiteY116" fmla="*/ 1142577 h 6858000"/>
              <a:gd name="connsiteX117" fmla="*/ 89201 w 1364418"/>
              <a:gd name="connsiteY117" fmla="*/ 1088484 h 6858000"/>
              <a:gd name="connsiteX118" fmla="*/ 77937 w 1364418"/>
              <a:gd name="connsiteY118" fmla="*/ 1016103 h 6858000"/>
              <a:gd name="connsiteX119" fmla="*/ 79393 w 1364418"/>
              <a:gd name="connsiteY119" fmla="*/ 954054 h 6858000"/>
              <a:gd name="connsiteX120" fmla="*/ 90309 w 1364418"/>
              <a:gd name="connsiteY120" fmla="*/ 921368 h 6858000"/>
              <a:gd name="connsiteX121" fmla="*/ 74258 w 1364418"/>
              <a:gd name="connsiteY121" fmla="*/ 896999 h 6858000"/>
              <a:gd name="connsiteX122" fmla="*/ 43666 w 1364418"/>
              <a:gd name="connsiteY122" fmla="*/ 821517 h 6858000"/>
              <a:gd name="connsiteX123" fmla="*/ 22616 w 1364418"/>
              <a:gd name="connsiteY123" fmla="*/ 751353 h 6858000"/>
              <a:gd name="connsiteX124" fmla="*/ 22174 w 1364418"/>
              <a:gd name="connsiteY124" fmla="*/ 721230 h 6858000"/>
              <a:gd name="connsiteX125" fmla="*/ 7845 w 1364418"/>
              <a:gd name="connsiteY125" fmla="*/ 681659 h 6858000"/>
              <a:gd name="connsiteX126" fmla="*/ 31306 w 1364418"/>
              <a:gd name="connsiteY126" fmla="*/ 619315 h 6858000"/>
              <a:gd name="connsiteX127" fmla="*/ 15184 w 1364418"/>
              <a:gd name="connsiteY127" fmla="*/ 585934 h 6858000"/>
              <a:gd name="connsiteX128" fmla="*/ 22258 w 1364418"/>
              <a:gd name="connsiteY128" fmla="*/ 538948 h 6858000"/>
              <a:gd name="connsiteX129" fmla="*/ 26166 w 1364418"/>
              <a:gd name="connsiteY129" fmla="*/ 525163 h 6858000"/>
              <a:gd name="connsiteX130" fmla="*/ 52290 w 1364418"/>
              <a:gd name="connsiteY130" fmla="*/ 446567 h 6858000"/>
              <a:gd name="connsiteX131" fmla="*/ 51538 w 1364418"/>
              <a:gd name="connsiteY131" fmla="*/ 393828 h 6858000"/>
              <a:gd name="connsiteX132" fmla="*/ 51368 w 1364418"/>
              <a:gd name="connsiteY132" fmla="*/ 353137 h 6858000"/>
              <a:gd name="connsiteX133" fmla="*/ 55970 w 1364418"/>
              <a:gd name="connsiteY133" fmla="*/ 321428 h 6858000"/>
              <a:gd name="connsiteX134" fmla="*/ 57061 w 1364418"/>
              <a:gd name="connsiteY134" fmla="*/ 275771 h 6858000"/>
              <a:gd name="connsiteX135" fmla="*/ 74088 w 1364418"/>
              <a:gd name="connsiteY135" fmla="*/ 212860 h 6858000"/>
              <a:gd name="connsiteX136" fmla="*/ 65798 w 1364418"/>
              <a:gd name="connsiteY136" fmla="*/ 144983 h 6858000"/>
              <a:gd name="connsiteX137" fmla="*/ 78082 w 1364418"/>
              <a:gd name="connsiteY137" fmla="*/ 55288 h 6858000"/>
              <a:gd name="connsiteX138" fmla="*/ 37636 w 1364418"/>
              <a:gd name="connsiteY138"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251033 w 1364418"/>
              <a:gd name="connsiteY9" fmla="*/ 6492130 h 6858000"/>
              <a:gd name="connsiteX10" fmla="*/ 266720 w 1364418"/>
              <a:gd name="connsiteY10" fmla="*/ 6431610 h 6858000"/>
              <a:gd name="connsiteX11" fmla="*/ 310425 w 1364418"/>
              <a:gd name="connsiteY11" fmla="*/ 6379786 h 6858000"/>
              <a:gd name="connsiteX12" fmla="*/ 293648 w 1364418"/>
              <a:gd name="connsiteY12" fmla="*/ 6334727 h 6858000"/>
              <a:gd name="connsiteX13" fmla="*/ 271063 w 1364418"/>
              <a:gd name="connsiteY13" fmla="*/ 6313295 h 6858000"/>
              <a:gd name="connsiteX14" fmla="*/ 278227 w 1364418"/>
              <a:gd name="connsiteY14" fmla="*/ 6280046 h 6858000"/>
              <a:gd name="connsiteX15" fmla="*/ 281226 w 1364418"/>
              <a:gd name="connsiteY15" fmla="*/ 6272987 h 6858000"/>
              <a:gd name="connsiteX16" fmla="*/ 288000 w 1364418"/>
              <a:gd name="connsiteY16" fmla="*/ 6252834 h 6858000"/>
              <a:gd name="connsiteX17" fmla="*/ 265992 w 1364418"/>
              <a:gd name="connsiteY17" fmla="*/ 6202459 h 6858000"/>
              <a:gd name="connsiteX18" fmla="*/ 264790 w 1364418"/>
              <a:gd name="connsiteY18" fmla="*/ 6153037 h 6858000"/>
              <a:gd name="connsiteX19" fmla="*/ 280205 w 1364418"/>
              <a:gd name="connsiteY19" fmla="*/ 6078132 h 6858000"/>
              <a:gd name="connsiteX20" fmla="*/ 267592 w 1364418"/>
              <a:gd name="connsiteY20" fmla="*/ 6028119 h 6858000"/>
              <a:gd name="connsiteX21" fmla="*/ 252821 w 1364418"/>
              <a:gd name="connsiteY21" fmla="*/ 5926735 h 6858000"/>
              <a:gd name="connsiteX22" fmla="*/ 302333 w 1364418"/>
              <a:gd name="connsiteY22" fmla="*/ 5712857 h 6858000"/>
              <a:gd name="connsiteX23" fmla="*/ 332131 w 1364418"/>
              <a:gd name="connsiteY23" fmla="*/ 5660491 h 6858000"/>
              <a:gd name="connsiteX24" fmla="*/ 341254 w 1364418"/>
              <a:gd name="connsiteY24" fmla="*/ 5563435 h 6858000"/>
              <a:gd name="connsiteX25" fmla="*/ 368130 w 1364418"/>
              <a:gd name="connsiteY25" fmla="*/ 5437125 h 6858000"/>
              <a:gd name="connsiteX26" fmla="*/ 381698 w 1364418"/>
              <a:gd name="connsiteY26" fmla="*/ 5396260 h 6858000"/>
              <a:gd name="connsiteX27" fmla="*/ 397679 w 1364418"/>
              <a:gd name="connsiteY27" fmla="*/ 5330009 h 6858000"/>
              <a:gd name="connsiteX28" fmla="*/ 431172 w 1364418"/>
              <a:gd name="connsiteY28" fmla="*/ 5273739 h 6858000"/>
              <a:gd name="connsiteX29" fmla="*/ 440771 w 1364418"/>
              <a:gd name="connsiteY29" fmla="*/ 5241779 h 6858000"/>
              <a:gd name="connsiteX30" fmla="*/ 451997 w 1364418"/>
              <a:gd name="connsiteY30" fmla="*/ 5225268 h 6858000"/>
              <a:gd name="connsiteX31" fmla="*/ 453017 w 1364418"/>
              <a:gd name="connsiteY31" fmla="*/ 5217684 h 6858000"/>
              <a:gd name="connsiteX32" fmla="*/ 460358 w 1364418"/>
              <a:gd name="connsiteY32" fmla="*/ 5193377 h 6858000"/>
              <a:gd name="connsiteX33" fmla="*/ 463661 w 1364418"/>
              <a:gd name="connsiteY33" fmla="*/ 5179288 h 6858000"/>
              <a:gd name="connsiteX34" fmla="*/ 464645 w 1364418"/>
              <a:gd name="connsiteY34" fmla="*/ 5173621 h 6858000"/>
              <a:gd name="connsiteX35" fmla="*/ 460279 w 1364418"/>
              <a:gd name="connsiteY35" fmla="*/ 5159961 h 6858000"/>
              <a:gd name="connsiteX36" fmla="*/ 466956 w 1364418"/>
              <a:gd name="connsiteY36" fmla="*/ 5144295 h 6858000"/>
              <a:gd name="connsiteX37" fmla="*/ 463889 w 1364418"/>
              <a:gd name="connsiteY37" fmla="*/ 5125185 h 6858000"/>
              <a:gd name="connsiteX38" fmla="*/ 470719 w 1364418"/>
              <a:gd name="connsiteY38" fmla="*/ 5121884 h 6858000"/>
              <a:gd name="connsiteX39" fmla="*/ 477755 w 1364418"/>
              <a:gd name="connsiteY39" fmla="*/ 5067850 h 6858000"/>
              <a:gd name="connsiteX40" fmla="*/ 480486 w 1364418"/>
              <a:gd name="connsiteY40" fmla="*/ 5060861 h 6858000"/>
              <a:gd name="connsiteX41" fmla="*/ 477190 w 1364418"/>
              <a:gd name="connsiteY41" fmla="*/ 5034192 h 6858000"/>
              <a:gd name="connsiteX42" fmla="*/ 478744 w 1364418"/>
              <a:gd name="connsiteY42" fmla="*/ 4993030 h 6858000"/>
              <a:gd name="connsiteX43" fmla="*/ 485653 w 1364418"/>
              <a:gd name="connsiteY43" fmla="*/ 4946844 h 6858000"/>
              <a:gd name="connsiteX44" fmla="*/ 481509 w 1364418"/>
              <a:gd name="connsiteY44" fmla="*/ 4932692 h 6858000"/>
              <a:gd name="connsiteX45" fmla="*/ 496912 w 1364418"/>
              <a:gd name="connsiteY45" fmla="*/ 4858827 h 6858000"/>
              <a:gd name="connsiteX46" fmla="*/ 502815 w 1364418"/>
              <a:gd name="connsiteY46" fmla="*/ 4821170 h 6858000"/>
              <a:gd name="connsiteX47" fmla="*/ 507548 w 1364418"/>
              <a:gd name="connsiteY47" fmla="*/ 4780965 h 6858000"/>
              <a:gd name="connsiteX48" fmla="*/ 508841 w 1364418"/>
              <a:gd name="connsiteY48" fmla="*/ 4750867 h 6858000"/>
              <a:gd name="connsiteX49" fmla="*/ 506648 w 1364418"/>
              <a:gd name="connsiteY49" fmla="*/ 4690749 h 6858000"/>
              <a:gd name="connsiteX50" fmla="*/ 502128 w 1364418"/>
              <a:gd name="connsiteY50" fmla="*/ 4584173 h 6858000"/>
              <a:gd name="connsiteX51" fmla="*/ 497211 w 1364418"/>
              <a:gd name="connsiteY51" fmla="*/ 4444346 h 6858000"/>
              <a:gd name="connsiteX52" fmla="*/ 493776 w 1364418"/>
              <a:gd name="connsiteY52" fmla="*/ 4375228 h 6858000"/>
              <a:gd name="connsiteX53" fmla="*/ 474429 w 1364418"/>
              <a:gd name="connsiteY53" fmla="*/ 4214165 h 6858000"/>
              <a:gd name="connsiteX54" fmla="*/ 478502 w 1364418"/>
              <a:gd name="connsiteY54" fmla="*/ 4090296 h 6858000"/>
              <a:gd name="connsiteX55" fmla="*/ 463758 w 1364418"/>
              <a:gd name="connsiteY55" fmla="*/ 4033999 h 6858000"/>
              <a:gd name="connsiteX56" fmla="*/ 464907 w 1364418"/>
              <a:gd name="connsiteY56" fmla="*/ 4031933 h 6858000"/>
              <a:gd name="connsiteX57" fmla="*/ 463483 w 1364418"/>
              <a:gd name="connsiteY57" fmla="*/ 4013953 h 6858000"/>
              <a:gd name="connsiteX58" fmla="*/ 449778 w 1364418"/>
              <a:gd name="connsiteY58" fmla="*/ 3974753 h 6858000"/>
              <a:gd name="connsiteX59" fmla="*/ 451376 w 1364418"/>
              <a:gd name="connsiteY59" fmla="*/ 3969950 h 6858000"/>
              <a:gd name="connsiteX60" fmla="*/ 444798 w 1364418"/>
              <a:gd name="connsiteY60" fmla="*/ 3933779 h 6858000"/>
              <a:gd name="connsiteX61" fmla="*/ 446129 w 1364418"/>
              <a:gd name="connsiteY61" fmla="*/ 3933093 h 6858000"/>
              <a:gd name="connsiteX62" fmla="*/ 450483 w 1364418"/>
              <a:gd name="connsiteY62" fmla="*/ 3922082 h 6858000"/>
              <a:gd name="connsiteX63" fmla="*/ 455561 w 1364418"/>
              <a:gd name="connsiteY63" fmla="*/ 3901461 h 6858000"/>
              <a:gd name="connsiteX64" fmla="*/ 478155 w 1364418"/>
              <a:gd name="connsiteY64" fmla="*/ 3813873 h 6858000"/>
              <a:gd name="connsiteX65" fmla="*/ 477580 w 1364418"/>
              <a:gd name="connsiteY65" fmla="*/ 3806161 h 6858000"/>
              <a:gd name="connsiteX66" fmla="*/ 477887 w 1364418"/>
              <a:gd name="connsiteY66" fmla="*/ 3805957 h 6858000"/>
              <a:gd name="connsiteX67" fmla="*/ 477914 w 1364418"/>
              <a:gd name="connsiteY67" fmla="*/ 3797724 h 6858000"/>
              <a:gd name="connsiteX68" fmla="*/ 476529 w 1364418"/>
              <a:gd name="connsiteY68" fmla="*/ 3792098 h 6858000"/>
              <a:gd name="connsiteX69" fmla="*/ 475413 w 1364418"/>
              <a:gd name="connsiteY69" fmla="*/ 3777135 h 6858000"/>
              <a:gd name="connsiteX70" fmla="*/ 477146 w 1364418"/>
              <a:gd name="connsiteY70" fmla="*/ 3771656 h 6858000"/>
              <a:gd name="connsiteX71" fmla="*/ 480889 w 1364418"/>
              <a:gd name="connsiteY71" fmla="*/ 3769007 h 6858000"/>
              <a:gd name="connsiteX72" fmla="*/ 480355 w 1364418"/>
              <a:gd name="connsiteY72" fmla="*/ 3767709 h 6858000"/>
              <a:gd name="connsiteX73" fmla="*/ 489051 w 1364418"/>
              <a:gd name="connsiteY73" fmla="*/ 3738082 h 6858000"/>
              <a:gd name="connsiteX74" fmla="*/ 496397 w 1364418"/>
              <a:gd name="connsiteY74" fmla="*/ 3673397 h 6858000"/>
              <a:gd name="connsiteX75" fmla="*/ 495693 w 1364418"/>
              <a:gd name="connsiteY75" fmla="*/ 3637109 h 6858000"/>
              <a:gd name="connsiteX76" fmla="*/ 499136 w 1364418"/>
              <a:gd name="connsiteY76" fmla="*/ 3536883 h 6858000"/>
              <a:gd name="connsiteX77" fmla="*/ 506674 w 1364418"/>
              <a:gd name="connsiteY77" fmla="*/ 3435652 h 6858000"/>
              <a:gd name="connsiteX78" fmla="*/ 508345 w 1364418"/>
              <a:gd name="connsiteY78" fmla="*/ 3307769 h 6858000"/>
              <a:gd name="connsiteX79" fmla="*/ 525908 w 1364418"/>
              <a:gd name="connsiteY79" fmla="*/ 3250522 h 6858000"/>
              <a:gd name="connsiteX80" fmla="*/ 526333 w 1364418"/>
              <a:gd name="connsiteY80" fmla="*/ 3229163 h 6858000"/>
              <a:gd name="connsiteX81" fmla="*/ 528156 w 1364418"/>
              <a:gd name="connsiteY81" fmla="*/ 3217217 h 6858000"/>
              <a:gd name="connsiteX82" fmla="*/ 514991 w 1364418"/>
              <a:gd name="connsiteY82" fmla="*/ 3183755 h 6858000"/>
              <a:gd name="connsiteX83" fmla="*/ 515492 w 1364418"/>
              <a:gd name="connsiteY83" fmla="*/ 3178642 h 6858000"/>
              <a:gd name="connsiteX84" fmla="*/ 503092 w 1364418"/>
              <a:gd name="connsiteY84" fmla="*/ 3158586 h 6858000"/>
              <a:gd name="connsiteX85" fmla="*/ 488277 w 1364418"/>
              <a:gd name="connsiteY85" fmla="*/ 3129034 h 6858000"/>
              <a:gd name="connsiteX86" fmla="*/ 488942 w 1364418"/>
              <a:gd name="connsiteY86" fmla="*/ 3126682 h 6858000"/>
              <a:gd name="connsiteX87" fmla="*/ 479810 w 1364418"/>
              <a:gd name="connsiteY87" fmla="*/ 3114519 h 6858000"/>
              <a:gd name="connsiteX88" fmla="*/ 466419 w 1364418"/>
              <a:gd name="connsiteY88" fmla="*/ 3106272 h 6858000"/>
              <a:gd name="connsiteX89" fmla="*/ 439149 w 1364418"/>
              <a:gd name="connsiteY89" fmla="*/ 2958185 h 6858000"/>
              <a:gd name="connsiteX90" fmla="*/ 381763 w 1364418"/>
              <a:gd name="connsiteY90" fmla="*/ 2762989 h 6858000"/>
              <a:gd name="connsiteX91" fmla="*/ 330681 w 1364418"/>
              <a:gd name="connsiteY91" fmla="*/ 2554718 h 6858000"/>
              <a:gd name="connsiteX92" fmla="*/ 310775 w 1364418"/>
              <a:gd name="connsiteY92" fmla="*/ 2485734 h 6858000"/>
              <a:gd name="connsiteX93" fmla="*/ 301498 w 1364418"/>
              <a:gd name="connsiteY93" fmla="*/ 2447068 h 6858000"/>
              <a:gd name="connsiteX94" fmla="*/ 288459 w 1364418"/>
              <a:gd name="connsiteY94" fmla="*/ 2425819 h 6858000"/>
              <a:gd name="connsiteX95" fmla="*/ 294458 w 1364418"/>
              <a:gd name="connsiteY95" fmla="*/ 2402874 h 6858000"/>
              <a:gd name="connsiteX96" fmla="*/ 297070 w 1364418"/>
              <a:gd name="connsiteY96" fmla="*/ 2381443 h 6858000"/>
              <a:gd name="connsiteX97" fmla="*/ 273399 w 1364418"/>
              <a:gd name="connsiteY97" fmla="*/ 2261920 h 6858000"/>
              <a:gd name="connsiteX98" fmla="*/ 263286 w 1364418"/>
              <a:gd name="connsiteY98" fmla="*/ 2195378 h 6858000"/>
              <a:gd name="connsiteX99" fmla="*/ 247503 w 1364418"/>
              <a:gd name="connsiteY99" fmla="*/ 2155135 h 6858000"/>
              <a:gd name="connsiteX100" fmla="*/ 244961 w 1364418"/>
              <a:gd name="connsiteY100" fmla="*/ 2118008 h 6858000"/>
              <a:gd name="connsiteX101" fmla="*/ 245954 w 1364418"/>
              <a:gd name="connsiteY101" fmla="*/ 2050531 h 6858000"/>
              <a:gd name="connsiteX102" fmla="*/ 237760 w 1364418"/>
              <a:gd name="connsiteY102" fmla="*/ 1963269 h 6858000"/>
              <a:gd name="connsiteX103" fmla="*/ 218938 w 1364418"/>
              <a:gd name="connsiteY103" fmla="*/ 1906352 h 6858000"/>
              <a:gd name="connsiteX104" fmla="*/ 195495 w 1364418"/>
              <a:gd name="connsiteY104" fmla="*/ 1861531 h 6858000"/>
              <a:gd name="connsiteX105" fmla="*/ 149294 w 1364418"/>
              <a:gd name="connsiteY105" fmla="*/ 1732919 h 6858000"/>
              <a:gd name="connsiteX106" fmla="*/ 121605 w 1364418"/>
              <a:gd name="connsiteY106" fmla="*/ 1663540 h 6858000"/>
              <a:gd name="connsiteX107" fmla="*/ 120731 w 1364418"/>
              <a:gd name="connsiteY107" fmla="*/ 1615777 h 6858000"/>
              <a:gd name="connsiteX108" fmla="*/ 101526 w 1364418"/>
              <a:gd name="connsiteY108" fmla="*/ 1563678 h 6858000"/>
              <a:gd name="connsiteX109" fmla="*/ 114606 w 1364418"/>
              <a:gd name="connsiteY109" fmla="*/ 1519474 h 6858000"/>
              <a:gd name="connsiteX110" fmla="*/ 107348 w 1364418"/>
              <a:gd name="connsiteY110" fmla="*/ 1477995 h 6858000"/>
              <a:gd name="connsiteX111" fmla="*/ 93433 w 1364418"/>
              <a:gd name="connsiteY111" fmla="*/ 1373769 h 6858000"/>
              <a:gd name="connsiteX112" fmla="*/ 101740 w 1364418"/>
              <a:gd name="connsiteY112" fmla="*/ 1307086 h 6858000"/>
              <a:gd name="connsiteX113" fmla="*/ 102928 w 1364418"/>
              <a:gd name="connsiteY113" fmla="*/ 1189033 h 6858000"/>
              <a:gd name="connsiteX114" fmla="*/ 107613 w 1364418"/>
              <a:gd name="connsiteY114" fmla="*/ 1168288 h 6858000"/>
              <a:gd name="connsiteX115" fmla="*/ 99895 w 1364418"/>
              <a:gd name="connsiteY115" fmla="*/ 1142577 h 6858000"/>
              <a:gd name="connsiteX116" fmla="*/ 89201 w 1364418"/>
              <a:gd name="connsiteY116" fmla="*/ 1088484 h 6858000"/>
              <a:gd name="connsiteX117" fmla="*/ 77937 w 1364418"/>
              <a:gd name="connsiteY117" fmla="*/ 1016103 h 6858000"/>
              <a:gd name="connsiteX118" fmla="*/ 79393 w 1364418"/>
              <a:gd name="connsiteY118" fmla="*/ 954054 h 6858000"/>
              <a:gd name="connsiteX119" fmla="*/ 90309 w 1364418"/>
              <a:gd name="connsiteY119" fmla="*/ 921368 h 6858000"/>
              <a:gd name="connsiteX120" fmla="*/ 74258 w 1364418"/>
              <a:gd name="connsiteY120" fmla="*/ 896999 h 6858000"/>
              <a:gd name="connsiteX121" fmla="*/ 43666 w 1364418"/>
              <a:gd name="connsiteY121" fmla="*/ 821517 h 6858000"/>
              <a:gd name="connsiteX122" fmla="*/ 22616 w 1364418"/>
              <a:gd name="connsiteY122" fmla="*/ 751353 h 6858000"/>
              <a:gd name="connsiteX123" fmla="*/ 22174 w 1364418"/>
              <a:gd name="connsiteY123" fmla="*/ 721230 h 6858000"/>
              <a:gd name="connsiteX124" fmla="*/ 7845 w 1364418"/>
              <a:gd name="connsiteY124" fmla="*/ 681659 h 6858000"/>
              <a:gd name="connsiteX125" fmla="*/ 31306 w 1364418"/>
              <a:gd name="connsiteY125" fmla="*/ 619315 h 6858000"/>
              <a:gd name="connsiteX126" fmla="*/ 15184 w 1364418"/>
              <a:gd name="connsiteY126" fmla="*/ 585934 h 6858000"/>
              <a:gd name="connsiteX127" fmla="*/ 22258 w 1364418"/>
              <a:gd name="connsiteY127" fmla="*/ 538948 h 6858000"/>
              <a:gd name="connsiteX128" fmla="*/ 26166 w 1364418"/>
              <a:gd name="connsiteY128" fmla="*/ 525163 h 6858000"/>
              <a:gd name="connsiteX129" fmla="*/ 52290 w 1364418"/>
              <a:gd name="connsiteY129" fmla="*/ 446567 h 6858000"/>
              <a:gd name="connsiteX130" fmla="*/ 51538 w 1364418"/>
              <a:gd name="connsiteY130" fmla="*/ 393828 h 6858000"/>
              <a:gd name="connsiteX131" fmla="*/ 51368 w 1364418"/>
              <a:gd name="connsiteY131" fmla="*/ 353137 h 6858000"/>
              <a:gd name="connsiteX132" fmla="*/ 55970 w 1364418"/>
              <a:gd name="connsiteY132" fmla="*/ 321428 h 6858000"/>
              <a:gd name="connsiteX133" fmla="*/ 57061 w 1364418"/>
              <a:gd name="connsiteY133" fmla="*/ 275771 h 6858000"/>
              <a:gd name="connsiteX134" fmla="*/ 74088 w 1364418"/>
              <a:gd name="connsiteY134" fmla="*/ 212860 h 6858000"/>
              <a:gd name="connsiteX135" fmla="*/ 65798 w 1364418"/>
              <a:gd name="connsiteY135" fmla="*/ 144983 h 6858000"/>
              <a:gd name="connsiteX136" fmla="*/ 78082 w 1364418"/>
              <a:gd name="connsiteY136" fmla="*/ 55288 h 6858000"/>
              <a:gd name="connsiteX137" fmla="*/ 37636 w 1364418"/>
              <a:gd name="connsiteY137"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251033 w 1364418"/>
              <a:gd name="connsiteY8" fmla="*/ 6492130 h 6858000"/>
              <a:gd name="connsiteX9" fmla="*/ 266720 w 1364418"/>
              <a:gd name="connsiteY9" fmla="*/ 6431610 h 6858000"/>
              <a:gd name="connsiteX10" fmla="*/ 310425 w 1364418"/>
              <a:gd name="connsiteY10" fmla="*/ 6379786 h 6858000"/>
              <a:gd name="connsiteX11" fmla="*/ 293648 w 1364418"/>
              <a:gd name="connsiteY11" fmla="*/ 6334727 h 6858000"/>
              <a:gd name="connsiteX12" fmla="*/ 271063 w 1364418"/>
              <a:gd name="connsiteY12" fmla="*/ 6313295 h 6858000"/>
              <a:gd name="connsiteX13" fmla="*/ 278227 w 1364418"/>
              <a:gd name="connsiteY13" fmla="*/ 6280046 h 6858000"/>
              <a:gd name="connsiteX14" fmla="*/ 281226 w 1364418"/>
              <a:gd name="connsiteY14" fmla="*/ 6272987 h 6858000"/>
              <a:gd name="connsiteX15" fmla="*/ 288000 w 1364418"/>
              <a:gd name="connsiteY15" fmla="*/ 6252834 h 6858000"/>
              <a:gd name="connsiteX16" fmla="*/ 265992 w 1364418"/>
              <a:gd name="connsiteY16" fmla="*/ 6202459 h 6858000"/>
              <a:gd name="connsiteX17" fmla="*/ 264790 w 1364418"/>
              <a:gd name="connsiteY17" fmla="*/ 6153037 h 6858000"/>
              <a:gd name="connsiteX18" fmla="*/ 280205 w 1364418"/>
              <a:gd name="connsiteY18" fmla="*/ 6078132 h 6858000"/>
              <a:gd name="connsiteX19" fmla="*/ 267592 w 1364418"/>
              <a:gd name="connsiteY19" fmla="*/ 6028119 h 6858000"/>
              <a:gd name="connsiteX20" fmla="*/ 252821 w 1364418"/>
              <a:gd name="connsiteY20" fmla="*/ 5926735 h 6858000"/>
              <a:gd name="connsiteX21" fmla="*/ 302333 w 1364418"/>
              <a:gd name="connsiteY21" fmla="*/ 5712857 h 6858000"/>
              <a:gd name="connsiteX22" fmla="*/ 332131 w 1364418"/>
              <a:gd name="connsiteY22" fmla="*/ 5660491 h 6858000"/>
              <a:gd name="connsiteX23" fmla="*/ 341254 w 1364418"/>
              <a:gd name="connsiteY23" fmla="*/ 5563435 h 6858000"/>
              <a:gd name="connsiteX24" fmla="*/ 368130 w 1364418"/>
              <a:gd name="connsiteY24" fmla="*/ 5437125 h 6858000"/>
              <a:gd name="connsiteX25" fmla="*/ 381698 w 1364418"/>
              <a:gd name="connsiteY25" fmla="*/ 5396260 h 6858000"/>
              <a:gd name="connsiteX26" fmla="*/ 397679 w 1364418"/>
              <a:gd name="connsiteY26" fmla="*/ 5330009 h 6858000"/>
              <a:gd name="connsiteX27" fmla="*/ 431172 w 1364418"/>
              <a:gd name="connsiteY27" fmla="*/ 5273739 h 6858000"/>
              <a:gd name="connsiteX28" fmla="*/ 440771 w 1364418"/>
              <a:gd name="connsiteY28" fmla="*/ 5241779 h 6858000"/>
              <a:gd name="connsiteX29" fmla="*/ 451997 w 1364418"/>
              <a:gd name="connsiteY29" fmla="*/ 5225268 h 6858000"/>
              <a:gd name="connsiteX30" fmla="*/ 453017 w 1364418"/>
              <a:gd name="connsiteY30" fmla="*/ 5217684 h 6858000"/>
              <a:gd name="connsiteX31" fmla="*/ 460358 w 1364418"/>
              <a:gd name="connsiteY31" fmla="*/ 5193377 h 6858000"/>
              <a:gd name="connsiteX32" fmla="*/ 463661 w 1364418"/>
              <a:gd name="connsiteY32" fmla="*/ 5179288 h 6858000"/>
              <a:gd name="connsiteX33" fmla="*/ 464645 w 1364418"/>
              <a:gd name="connsiteY33" fmla="*/ 5173621 h 6858000"/>
              <a:gd name="connsiteX34" fmla="*/ 460279 w 1364418"/>
              <a:gd name="connsiteY34" fmla="*/ 5159961 h 6858000"/>
              <a:gd name="connsiteX35" fmla="*/ 466956 w 1364418"/>
              <a:gd name="connsiteY35" fmla="*/ 5144295 h 6858000"/>
              <a:gd name="connsiteX36" fmla="*/ 463889 w 1364418"/>
              <a:gd name="connsiteY36" fmla="*/ 5125185 h 6858000"/>
              <a:gd name="connsiteX37" fmla="*/ 470719 w 1364418"/>
              <a:gd name="connsiteY37" fmla="*/ 5121884 h 6858000"/>
              <a:gd name="connsiteX38" fmla="*/ 477755 w 1364418"/>
              <a:gd name="connsiteY38" fmla="*/ 5067850 h 6858000"/>
              <a:gd name="connsiteX39" fmla="*/ 480486 w 1364418"/>
              <a:gd name="connsiteY39" fmla="*/ 5060861 h 6858000"/>
              <a:gd name="connsiteX40" fmla="*/ 477190 w 1364418"/>
              <a:gd name="connsiteY40" fmla="*/ 5034192 h 6858000"/>
              <a:gd name="connsiteX41" fmla="*/ 478744 w 1364418"/>
              <a:gd name="connsiteY41" fmla="*/ 4993030 h 6858000"/>
              <a:gd name="connsiteX42" fmla="*/ 485653 w 1364418"/>
              <a:gd name="connsiteY42" fmla="*/ 4946844 h 6858000"/>
              <a:gd name="connsiteX43" fmla="*/ 481509 w 1364418"/>
              <a:gd name="connsiteY43" fmla="*/ 4932692 h 6858000"/>
              <a:gd name="connsiteX44" fmla="*/ 496912 w 1364418"/>
              <a:gd name="connsiteY44" fmla="*/ 4858827 h 6858000"/>
              <a:gd name="connsiteX45" fmla="*/ 502815 w 1364418"/>
              <a:gd name="connsiteY45" fmla="*/ 4821170 h 6858000"/>
              <a:gd name="connsiteX46" fmla="*/ 507548 w 1364418"/>
              <a:gd name="connsiteY46" fmla="*/ 4780965 h 6858000"/>
              <a:gd name="connsiteX47" fmla="*/ 508841 w 1364418"/>
              <a:gd name="connsiteY47" fmla="*/ 4750867 h 6858000"/>
              <a:gd name="connsiteX48" fmla="*/ 506648 w 1364418"/>
              <a:gd name="connsiteY48" fmla="*/ 4690749 h 6858000"/>
              <a:gd name="connsiteX49" fmla="*/ 502128 w 1364418"/>
              <a:gd name="connsiteY49" fmla="*/ 4584173 h 6858000"/>
              <a:gd name="connsiteX50" fmla="*/ 497211 w 1364418"/>
              <a:gd name="connsiteY50" fmla="*/ 4444346 h 6858000"/>
              <a:gd name="connsiteX51" fmla="*/ 493776 w 1364418"/>
              <a:gd name="connsiteY51" fmla="*/ 4375228 h 6858000"/>
              <a:gd name="connsiteX52" fmla="*/ 474429 w 1364418"/>
              <a:gd name="connsiteY52" fmla="*/ 4214165 h 6858000"/>
              <a:gd name="connsiteX53" fmla="*/ 478502 w 1364418"/>
              <a:gd name="connsiteY53" fmla="*/ 4090296 h 6858000"/>
              <a:gd name="connsiteX54" fmla="*/ 463758 w 1364418"/>
              <a:gd name="connsiteY54" fmla="*/ 4033999 h 6858000"/>
              <a:gd name="connsiteX55" fmla="*/ 464907 w 1364418"/>
              <a:gd name="connsiteY55" fmla="*/ 4031933 h 6858000"/>
              <a:gd name="connsiteX56" fmla="*/ 463483 w 1364418"/>
              <a:gd name="connsiteY56" fmla="*/ 4013953 h 6858000"/>
              <a:gd name="connsiteX57" fmla="*/ 449778 w 1364418"/>
              <a:gd name="connsiteY57" fmla="*/ 3974753 h 6858000"/>
              <a:gd name="connsiteX58" fmla="*/ 451376 w 1364418"/>
              <a:gd name="connsiteY58" fmla="*/ 3969950 h 6858000"/>
              <a:gd name="connsiteX59" fmla="*/ 444798 w 1364418"/>
              <a:gd name="connsiteY59" fmla="*/ 3933779 h 6858000"/>
              <a:gd name="connsiteX60" fmla="*/ 446129 w 1364418"/>
              <a:gd name="connsiteY60" fmla="*/ 3933093 h 6858000"/>
              <a:gd name="connsiteX61" fmla="*/ 450483 w 1364418"/>
              <a:gd name="connsiteY61" fmla="*/ 3922082 h 6858000"/>
              <a:gd name="connsiteX62" fmla="*/ 455561 w 1364418"/>
              <a:gd name="connsiteY62" fmla="*/ 3901461 h 6858000"/>
              <a:gd name="connsiteX63" fmla="*/ 478155 w 1364418"/>
              <a:gd name="connsiteY63" fmla="*/ 3813873 h 6858000"/>
              <a:gd name="connsiteX64" fmla="*/ 477580 w 1364418"/>
              <a:gd name="connsiteY64" fmla="*/ 3806161 h 6858000"/>
              <a:gd name="connsiteX65" fmla="*/ 477887 w 1364418"/>
              <a:gd name="connsiteY65" fmla="*/ 3805957 h 6858000"/>
              <a:gd name="connsiteX66" fmla="*/ 477914 w 1364418"/>
              <a:gd name="connsiteY66" fmla="*/ 3797724 h 6858000"/>
              <a:gd name="connsiteX67" fmla="*/ 476529 w 1364418"/>
              <a:gd name="connsiteY67" fmla="*/ 3792098 h 6858000"/>
              <a:gd name="connsiteX68" fmla="*/ 475413 w 1364418"/>
              <a:gd name="connsiteY68" fmla="*/ 3777135 h 6858000"/>
              <a:gd name="connsiteX69" fmla="*/ 477146 w 1364418"/>
              <a:gd name="connsiteY69" fmla="*/ 3771656 h 6858000"/>
              <a:gd name="connsiteX70" fmla="*/ 480889 w 1364418"/>
              <a:gd name="connsiteY70" fmla="*/ 3769007 h 6858000"/>
              <a:gd name="connsiteX71" fmla="*/ 480355 w 1364418"/>
              <a:gd name="connsiteY71" fmla="*/ 3767709 h 6858000"/>
              <a:gd name="connsiteX72" fmla="*/ 489051 w 1364418"/>
              <a:gd name="connsiteY72" fmla="*/ 3738082 h 6858000"/>
              <a:gd name="connsiteX73" fmla="*/ 496397 w 1364418"/>
              <a:gd name="connsiteY73" fmla="*/ 3673397 h 6858000"/>
              <a:gd name="connsiteX74" fmla="*/ 495693 w 1364418"/>
              <a:gd name="connsiteY74" fmla="*/ 3637109 h 6858000"/>
              <a:gd name="connsiteX75" fmla="*/ 499136 w 1364418"/>
              <a:gd name="connsiteY75" fmla="*/ 3536883 h 6858000"/>
              <a:gd name="connsiteX76" fmla="*/ 506674 w 1364418"/>
              <a:gd name="connsiteY76" fmla="*/ 3435652 h 6858000"/>
              <a:gd name="connsiteX77" fmla="*/ 508345 w 1364418"/>
              <a:gd name="connsiteY77" fmla="*/ 3307769 h 6858000"/>
              <a:gd name="connsiteX78" fmla="*/ 525908 w 1364418"/>
              <a:gd name="connsiteY78" fmla="*/ 3250522 h 6858000"/>
              <a:gd name="connsiteX79" fmla="*/ 526333 w 1364418"/>
              <a:gd name="connsiteY79" fmla="*/ 3229163 h 6858000"/>
              <a:gd name="connsiteX80" fmla="*/ 528156 w 1364418"/>
              <a:gd name="connsiteY80" fmla="*/ 3217217 h 6858000"/>
              <a:gd name="connsiteX81" fmla="*/ 514991 w 1364418"/>
              <a:gd name="connsiteY81" fmla="*/ 3183755 h 6858000"/>
              <a:gd name="connsiteX82" fmla="*/ 515492 w 1364418"/>
              <a:gd name="connsiteY82" fmla="*/ 3178642 h 6858000"/>
              <a:gd name="connsiteX83" fmla="*/ 503092 w 1364418"/>
              <a:gd name="connsiteY83" fmla="*/ 3158586 h 6858000"/>
              <a:gd name="connsiteX84" fmla="*/ 488277 w 1364418"/>
              <a:gd name="connsiteY84" fmla="*/ 3129034 h 6858000"/>
              <a:gd name="connsiteX85" fmla="*/ 488942 w 1364418"/>
              <a:gd name="connsiteY85" fmla="*/ 3126682 h 6858000"/>
              <a:gd name="connsiteX86" fmla="*/ 479810 w 1364418"/>
              <a:gd name="connsiteY86" fmla="*/ 3114519 h 6858000"/>
              <a:gd name="connsiteX87" fmla="*/ 466419 w 1364418"/>
              <a:gd name="connsiteY87" fmla="*/ 3106272 h 6858000"/>
              <a:gd name="connsiteX88" fmla="*/ 439149 w 1364418"/>
              <a:gd name="connsiteY88" fmla="*/ 2958185 h 6858000"/>
              <a:gd name="connsiteX89" fmla="*/ 381763 w 1364418"/>
              <a:gd name="connsiteY89" fmla="*/ 2762989 h 6858000"/>
              <a:gd name="connsiteX90" fmla="*/ 330681 w 1364418"/>
              <a:gd name="connsiteY90" fmla="*/ 2554718 h 6858000"/>
              <a:gd name="connsiteX91" fmla="*/ 310775 w 1364418"/>
              <a:gd name="connsiteY91" fmla="*/ 2485734 h 6858000"/>
              <a:gd name="connsiteX92" fmla="*/ 301498 w 1364418"/>
              <a:gd name="connsiteY92" fmla="*/ 2447068 h 6858000"/>
              <a:gd name="connsiteX93" fmla="*/ 288459 w 1364418"/>
              <a:gd name="connsiteY93" fmla="*/ 2425819 h 6858000"/>
              <a:gd name="connsiteX94" fmla="*/ 294458 w 1364418"/>
              <a:gd name="connsiteY94" fmla="*/ 2402874 h 6858000"/>
              <a:gd name="connsiteX95" fmla="*/ 297070 w 1364418"/>
              <a:gd name="connsiteY95" fmla="*/ 2381443 h 6858000"/>
              <a:gd name="connsiteX96" fmla="*/ 273399 w 1364418"/>
              <a:gd name="connsiteY96" fmla="*/ 2261920 h 6858000"/>
              <a:gd name="connsiteX97" fmla="*/ 263286 w 1364418"/>
              <a:gd name="connsiteY97" fmla="*/ 2195378 h 6858000"/>
              <a:gd name="connsiteX98" fmla="*/ 247503 w 1364418"/>
              <a:gd name="connsiteY98" fmla="*/ 2155135 h 6858000"/>
              <a:gd name="connsiteX99" fmla="*/ 244961 w 1364418"/>
              <a:gd name="connsiteY99" fmla="*/ 2118008 h 6858000"/>
              <a:gd name="connsiteX100" fmla="*/ 245954 w 1364418"/>
              <a:gd name="connsiteY100" fmla="*/ 2050531 h 6858000"/>
              <a:gd name="connsiteX101" fmla="*/ 237760 w 1364418"/>
              <a:gd name="connsiteY101" fmla="*/ 1963269 h 6858000"/>
              <a:gd name="connsiteX102" fmla="*/ 218938 w 1364418"/>
              <a:gd name="connsiteY102" fmla="*/ 1906352 h 6858000"/>
              <a:gd name="connsiteX103" fmla="*/ 195495 w 1364418"/>
              <a:gd name="connsiteY103" fmla="*/ 1861531 h 6858000"/>
              <a:gd name="connsiteX104" fmla="*/ 149294 w 1364418"/>
              <a:gd name="connsiteY104" fmla="*/ 1732919 h 6858000"/>
              <a:gd name="connsiteX105" fmla="*/ 121605 w 1364418"/>
              <a:gd name="connsiteY105" fmla="*/ 1663540 h 6858000"/>
              <a:gd name="connsiteX106" fmla="*/ 120731 w 1364418"/>
              <a:gd name="connsiteY106" fmla="*/ 1615777 h 6858000"/>
              <a:gd name="connsiteX107" fmla="*/ 101526 w 1364418"/>
              <a:gd name="connsiteY107" fmla="*/ 1563678 h 6858000"/>
              <a:gd name="connsiteX108" fmla="*/ 114606 w 1364418"/>
              <a:gd name="connsiteY108" fmla="*/ 1519474 h 6858000"/>
              <a:gd name="connsiteX109" fmla="*/ 107348 w 1364418"/>
              <a:gd name="connsiteY109" fmla="*/ 1477995 h 6858000"/>
              <a:gd name="connsiteX110" fmla="*/ 93433 w 1364418"/>
              <a:gd name="connsiteY110" fmla="*/ 1373769 h 6858000"/>
              <a:gd name="connsiteX111" fmla="*/ 101740 w 1364418"/>
              <a:gd name="connsiteY111" fmla="*/ 1307086 h 6858000"/>
              <a:gd name="connsiteX112" fmla="*/ 102928 w 1364418"/>
              <a:gd name="connsiteY112" fmla="*/ 1189033 h 6858000"/>
              <a:gd name="connsiteX113" fmla="*/ 107613 w 1364418"/>
              <a:gd name="connsiteY113" fmla="*/ 1168288 h 6858000"/>
              <a:gd name="connsiteX114" fmla="*/ 99895 w 1364418"/>
              <a:gd name="connsiteY114" fmla="*/ 1142577 h 6858000"/>
              <a:gd name="connsiteX115" fmla="*/ 89201 w 1364418"/>
              <a:gd name="connsiteY115" fmla="*/ 1088484 h 6858000"/>
              <a:gd name="connsiteX116" fmla="*/ 77937 w 1364418"/>
              <a:gd name="connsiteY116" fmla="*/ 1016103 h 6858000"/>
              <a:gd name="connsiteX117" fmla="*/ 79393 w 1364418"/>
              <a:gd name="connsiteY117" fmla="*/ 954054 h 6858000"/>
              <a:gd name="connsiteX118" fmla="*/ 90309 w 1364418"/>
              <a:gd name="connsiteY118" fmla="*/ 921368 h 6858000"/>
              <a:gd name="connsiteX119" fmla="*/ 74258 w 1364418"/>
              <a:gd name="connsiteY119" fmla="*/ 896999 h 6858000"/>
              <a:gd name="connsiteX120" fmla="*/ 43666 w 1364418"/>
              <a:gd name="connsiteY120" fmla="*/ 821517 h 6858000"/>
              <a:gd name="connsiteX121" fmla="*/ 22616 w 1364418"/>
              <a:gd name="connsiteY121" fmla="*/ 751353 h 6858000"/>
              <a:gd name="connsiteX122" fmla="*/ 22174 w 1364418"/>
              <a:gd name="connsiteY122" fmla="*/ 721230 h 6858000"/>
              <a:gd name="connsiteX123" fmla="*/ 7845 w 1364418"/>
              <a:gd name="connsiteY123" fmla="*/ 681659 h 6858000"/>
              <a:gd name="connsiteX124" fmla="*/ 31306 w 1364418"/>
              <a:gd name="connsiteY124" fmla="*/ 619315 h 6858000"/>
              <a:gd name="connsiteX125" fmla="*/ 15184 w 1364418"/>
              <a:gd name="connsiteY125" fmla="*/ 585934 h 6858000"/>
              <a:gd name="connsiteX126" fmla="*/ 22258 w 1364418"/>
              <a:gd name="connsiteY126" fmla="*/ 538948 h 6858000"/>
              <a:gd name="connsiteX127" fmla="*/ 26166 w 1364418"/>
              <a:gd name="connsiteY127" fmla="*/ 525163 h 6858000"/>
              <a:gd name="connsiteX128" fmla="*/ 52290 w 1364418"/>
              <a:gd name="connsiteY128" fmla="*/ 446567 h 6858000"/>
              <a:gd name="connsiteX129" fmla="*/ 51538 w 1364418"/>
              <a:gd name="connsiteY129" fmla="*/ 393828 h 6858000"/>
              <a:gd name="connsiteX130" fmla="*/ 51368 w 1364418"/>
              <a:gd name="connsiteY130" fmla="*/ 353137 h 6858000"/>
              <a:gd name="connsiteX131" fmla="*/ 55970 w 1364418"/>
              <a:gd name="connsiteY131" fmla="*/ 321428 h 6858000"/>
              <a:gd name="connsiteX132" fmla="*/ 57061 w 1364418"/>
              <a:gd name="connsiteY132" fmla="*/ 275771 h 6858000"/>
              <a:gd name="connsiteX133" fmla="*/ 74088 w 1364418"/>
              <a:gd name="connsiteY133" fmla="*/ 212860 h 6858000"/>
              <a:gd name="connsiteX134" fmla="*/ 65798 w 1364418"/>
              <a:gd name="connsiteY134" fmla="*/ 144983 h 6858000"/>
              <a:gd name="connsiteX135" fmla="*/ 78082 w 1364418"/>
              <a:gd name="connsiteY135" fmla="*/ 55288 h 6858000"/>
              <a:gd name="connsiteX136" fmla="*/ 37636 w 1364418"/>
              <a:gd name="connsiteY136"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251033 w 1364418"/>
              <a:gd name="connsiteY8" fmla="*/ 6492130 h 6858000"/>
              <a:gd name="connsiteX9" fmla="*/ 266720 w 1364418"/>
              <a:gd name="connsiteY9" fmla="*/ 6431610 h 6858000"/>
              <a:gd name="connsiteX10" fmla="*/ 310425 w 1364418"/>
              <a:gd name="connsiteY10" fmla="*/ 6379786 h 6858000"/>
              <a:gd name="connsiteX11" fmla="*/ 293648 w 1364418"/>
              <a:gd name="connsiteY11" fmla="*/ 6334727 h 6858000"/>
              <a:gd name="connsiteX12" fmla="*/ 271063 w 1364418"/>
              <a:gd name="connsiteY12" fmla="*/ 6313295 h 6858000"/>
              <a:gd name="connsiteX13" fmla="*/ 278227 w 1364418"/>
              <a:gd name="connsiteY13" fmla="*/ 6280046 h 6858000"/>
              <a:gd name="connsiteX14" fmla="*/ 281226 w 1364418"/>
              <a:gd name="connsiteY14" fmla="*/ 6272987 h 6858000"/>
              <a:gd name="connsiteX15" fmla="*/ 288000 w 1364418"/>
              <a:gd name="connsiteY15" fmla="*/ 6252834 h 6858000"/>
              <a:gd name="connsiteX16" fmla="*/ 265992 w 1364418"/>
              <a:gd name="connsiteY16" fmla="*/ 6202459 h 6858000"/>
              <a:gd name="connsiteX17" fmla="*/ 264790 w 1364418"/>
              <a:gd name="connsiteY17" fmla="*/ 6153037 h 6858000"/>
              <a:gd name="connsiteX18" fmla="*/ 280205 w 1364418"/>
              <a:gd name="connsiteY18" fmla="*/ 6078132 h 6858000"/>
              <a:gd name="connsiteX19" fmla="*/ 267592 w 1364418"/>
              <a:gd name="connsiteY19" fmla="*/ 6028119 h 6858000"/>
              <a:gd name="connsiteX20" fmla="*/ 252821 w 1364418"/>
              <a:gd name="connsiteY20" fmla="*/ 5926735 h 6858000"/>
              <a:gd name="connsiteX21" fmla="*/ 302333 w 1364418"/>
              <a:gd name="connsiteY21" fmla="*/ 5712857 h 6858000"/>
              <a:gd name="connsiteX22" fmla="*/ 332131 w 1364418"/>
              <a:gd name="connsiteY22" fmla="*/ 5660491 h 6858000"/>
              <a:gd name="connsiteX23" fmla="*/ 341254 w 1364418"/>
              <a:gd name="connsiteY23" fmla="*/ 5563435 h 6858000"/>
              <a:gd name="connsiteX24" fmla="*/ 368130 w 1364418"/>
              <a:gd name="connsiteY24" fmla="*/ 5437125 h 6858000"/>
              <a:gd name="connsiteX25" fmla="*/ 381698 w 1364418"/>
              <a:gd name="connsiteY25" fmla="*/ 5396260 h 6858000"/>
              <a:gd name="connsiteX26" fmla="*/ 397679 w 1364418"/>
              <a:gd name="connsiteY26" fmla="*/ 5330009 h 6858000"/>
              <a:gd name="connsiteX27" fmla="*/ 431172 w 1364418"/>
              <a:gd name="connsiteY27" fmla="*/ 5273739 h 6858000"/>
              <a:gd name="connsiteX28" fmla="*/ 440771 w 1364418"/>
              <a:gd name="connsiteY28" fmla="*/ 5241779 h 6858000"/>
              <a:gd name="connsiteX29" fmla="*/ 451997 w 1364418"/>
              <a:gd name="connsiteY29" fmla="*/ 5225268 h 6858000"/>
              <a:gd name="connsiteX30" fmla="*/ 453017 w 1364418"/>
              <a:gd name="connsiteY30" fmla="*/ 5217684 h 6858000"/>
              <a:gd name="connsiteX31" fmla="*/ 460358 w 1364418"/>
              <a:gd name="connsiteY31" fmla="*/ 5193377 h 6858000"/>
              <a:gd name="connsiteX32" fmla="*/ 463661 w 1364418"/>
              <a:gd name="connsiteY32" fmla="*/ 5179288 h 6858000"/>
              <a:gd name="connsiteX33" fmla="*/ 464645 w 1364418"/>
              <a:gd name="connsiteY33" fmla="*/ 5173621 h 6858000"/>
              <a:gd name="connsiteX34" fmla="*/ 460279 w 1364418"/>
              <a:gd name="connsiteY34" fmla="*/ 5159961 h 6858000"/>
              <a:gd name="connsiteX35" fmla="*/ 466956 w 1364418"/>
              <a:gd name="connsiteY35" fmla="*/ 5144295 h 6858000"/>
              <a:gd name="connsiteX36" fmla="*/ 463889 w 1364418"/>
              <a:gd name="connsiteY36" fmla="*/ 5125185 h 6858000"/>
              <a:gd name="connsiteX37" fmla="*/ 470719 w 1364418"/>
              <a:gd name="connsiteY37" fmla="*/ 5121884 h 6858000"/>
              <a:gd name="connsiteX38" fmla="*/ 477755 w 1364418"/>
              <a:gd name="connsiteY38" fmla="*/ 5067850 h 6858000"/>
              <a:gd name="connsiteX39" fmla="*/ 480486 w 1364418"/>
              <a:gd name="connsiteY39" fmla="*/ 5060861 h 6858000"/>
              <a:gd name="connsiteX40" fmla="*/ 477190 w 1364418"/>
              <a:gd name="connsiteY40" fmla="*/ 5034192 h 6858000"/>
              <a:gd name="connsiteX41" fmla="*/ 478744 w 1364418"/>
              <a:gd name="connsiteY41" fmla="*/ 4993030 h 6858000"/>
              <a:gd name="connsiteX42" fmla="*/ 485653 w 1364418"/>
              <a:gd name="connsiteY42" fmla="*/ 4946844 h 6858000"/>
              <a:gd name="connsiteX43" fmla="*/ 481509 w 1364418"/>
              <a:gd name="connsiteY43" fmla="*/ 4932692 h 6858000"/>
              <a:gd name="connsiteX44" fmla="*/ 496912 w 1364418"/>
              <a:gd name="connsiteY44" fmla="*/ 4858827 h 6858000"/>
              <a:gd name="connsiteX45" fmla="*/ 502815 w 1364418"/>
              <a:gd name="connsiteY45" fmla="*/ 4821170 h 6858000"/>
              <a:gd name="connsiteX46" fmla="*/ 507548 w 1364418"/>
              <a:gd name="connsiteY46" fmla="*/ 4780965 h 6858000"/>
              <a:gd name="connsiteX47" fmla="*/ 508841 w 1364418"/>
              <a:gd name="connsiteY47" fmla="*/ 4750867 h 6858000"/>
              <a:gd name="connsiteX48" fmla="*/ 506648 w 1364418"/>
              <a:gd name="connsiteY48" fmla="*/ 4690749 h 6858000"/>
              <a:gd name="connsiteX49" fmla="*/ 502128 w 1364418"/>
              <a:gd name="connsiteY49" fmla="*/ 4584173 h 6858000"/>
              <a:gd name="connsiteX50" fmla="*/ 497211 w 1364418"/>
              <a:gd name="connsiteY50" fmla="*/ 4444346 h 6858000"/>
              <a:gd name="connsiteX51" fmla="*/ 493776 w 1364418"/>
              <a:gd name="connsiteY51" fmla="*/ 4375228 h 6858000"/>
              <a:gd name="connsiteX52" fmla="*/ 474429 w 1364418"/>
              <a:gd name="connsiteY52" fmla="*/ 4214165 h 6858000"/>
              <a:gd name="connsiteX53" fmla="*/ 478502 w 1364418"/>
              <a:gd name="connsiteY53" fmla="*/ 4090296 h 6858000"/>
              <a:gd name="connsiteX54" fmla="*/ 463758 w 1364418"/>
              <a:gd name="connsiteY54" fmla="*/ 4033999 h 6858000"/>
              <a:gd name="connsiteX55" fmla="*/ 464907 w 1364418"/>
              <a:gd name="connsiteY55" fmla="*/ 4031933 h 6858000"/>
              <a:gd name="connsiteX56" fmla="*/ 463483 w 1364418"/>
              <a:gd name="connsiteY56" fmla="*/ 4013953 h 6858000"/>
              <a:gd name="connsiteX57" fmla="*/ 449778 w 1364418"/>
              <a:gd name="connsiteY57" fmla="*/ 3974753 h 6858000"/>
              <a:gd name="connsiteX58" fmla="*/ 451376 w 1364418"/>
              <a:gd name="connsiteY58" fmla="*/ 3969950 h 6858000"/>
              <a:gd name="connsiteX59" fmla="*/ 444798 w 1364418"/>
              <a:gd name="connsiteY59" fmla="*/ 3933779 h 6858000"/>
              <a:gd name="connsiteX60" fmla="*/ 446129 w 1364418"/>
              <a:gd name="connsiteY60" fmla="*/ 3933093 h 6858000"/>
              <a:gd name="connsiteX61" fmla="*/ 450483 w 1364418"/>
              <a:gd name="connsiteY61" fmla="*/ 3922082 h 6858000"/>
              <a:gd name="connsiteX62" fmla="*/ 455561 w 1364418"/>
              <a:gd name="connsiteY62" fmla="*/ 3901461 h 6858000"/>
              <a:gd name="connsiteX63" fmla="*/ 478155 w 1364418"/>
              <a:gd name="connsiteY63" fmla="*/ 3813873 h 6858000"/>
              <a:gd name="connsiteX64" fmla="*/ 477580 w 1364418"/>
              <a:gd name="connsiteY64" fmla="*/ 3806161 h 6858000"/>
              <a:gd name="connsiteX65" fmla="*/ 477887 w 1364418"/>
              <a:gd name="connsiteY65" fmla="*/ 3805957 h 6858000"/>
              <a:gd name="connsiteX66" fmla="*/ 477914 w 1364418"/>
              <a:gd name="connsiteY66" fmla="*/ 3797724 h 6858000"/>
              <a:gd name="connsiteX67" fmla="*/ 476529 w 1364418"/>
              <a:gd name="connsiteY67" fmla="*/ 3792098 h 6858000"/>
              <a:gd name="connsiteX68" fmla="*/ 475413 w 1364418"/>
              <a:gd name="connsiteY68" fmla="*/ 3777135 h 6858000"/>
              <a:gd name="connsiteX69" fmla="*/ 477146 w 1364418"/>
              <a:gd name="connsiteY69" fmla="*/ 3771656 h 6858000"/>
              <a:gd name="connsiteX70" fmla="*/ 480889 w 1364418"/>
              <a:gd name="connsiteY70" fmla="*/ 3769007 h 6858000"/>
              <a:gd name="connsiteX71" fmla="*/ 480355 w 1364418"/>
              <a:gd name="connsiteY71" fmla="*/ 3767709 h 6858000"/>
              <a:gd name="connsiteX72" fmla="*/ 489051 w 1364418"/>
              <a:gd name="connsiteY72" fmla="*/ 3738082 h 6858000"/>
              <a:gd name="connsiteX73" fmla="*/ 496397 w 1364418"/>
              <a:gd name="connsiteY73" fmla="*/ 3673397 h 6858000"/>
              <a:gd name="connsiteX74" fmla="*/ 495693 w 1364418"/>
              <a:gd name="connsiteY74" fmla="*/ 3637109 h 6858000"/>
              <a:gd name="connsiteX75" fmla="*/ 499136 w 1364418"/>
              <a:gd name="connsiteY75" fmla="*/ 3536883 h 6858000"/>
              <a:gd name="connsiteX76" fmla="*/ 506674 w 1364418"/>
              <a:gd name="connsiteY76" fmla="*/ 3435652 h 6858000"/>
              <a:gd name="connsiteX77" fmla="*/ 508345 w 1364418"/>
              <a:gd name="connsiteY77" fmla="*/ 3307769 h 6858000"/>
              <a:gd name="connsiteX78" fmla="*/ 525908 w 1364418"/>
              <a:gd name="connsiteY78" fmla="*/ 3250522 h 6858000"/>
              <a:gd name="connsiteX79" fmla="*/ 526333 w 1364418"/>
              <a:gd name="connsiteY79" fmla="*/ 3229163 h 6858000"/>
              <a:gd name="connsiteX80" fmla="*/ 528156 w 1364418"/>
              <a:gd name="connsiteY80" fmla="*/ 3217217 h 6858000"/>
              <a:gd name="connsiteX81" fmla="*/ 514991 w 1364418"/>
              <a:gd name="connsiteY81" fmla="*/ 3183755 h 6858000"/>
              <a:gd name="connsiteX82" fmla="*/ 515492 w 1364418"/>
              <a:gd name="connsiteY82" fmla="*/ 3178642 h 6858000"/>
              <a:gd name="connsiteX83" fmla="*/ 503092 w 1364418"/>
              <a:gd name="connsiteY83" fmla="*/ 3158586 h 6858000"/>
              <a:gd name="connsiteX84" fmla="*/ 488277 w 1364418"/>
              <a:gd name="connsiteY84" fmla="*/ 3129034 h 6858000"/>
              <a:gd name="connsiteX85" fmla="*/ 488942 w 1364418"/>
              <a:gd name="connsiteY85" fmla="*/ 3126682 h 6858000"/>
              <a:gd name="connsiteX86" fmla="*/ 479810 w 1364418"/>
              <a:gd name="connsiteY86" fmla="*/ 3114519 h 6858000"/>
              <a:gd name="connsiteX87" fmla="*/ 466419 w 1364418"/>
              <a:gd name="connsiteY87" fmla="*/ 3106272 h 6858000"/>
              <a:gd name="connsiteX88" fmla="*/ 439149 w 1364418"/>
              <a:gd name="connsiteY88" fmla="*/ 2958185 h 6858000"/>
              <a:gd name="connsiteX89" fmla="*/ 381763 w 1364418"/>
              <a:gd name="connsiteY89" fmla="*/ 2762989 h 6858000"/>
              <a:gd name="connsiteX90" fmla="*/ 330681 w 1364418"/>
              <a:gd name="connsiteY90" fmla="*/ 2554718 h 6858000"/>
              <a:gd name="connsiteX91" fmla="*/ 310775 w 1364418"/>
              <a:gd name="connsiteY91" fmla="*/ 2485734 h 6858000"/>
              <a:gd name="connsiteX92" fmla="*/ 301498 w 1364418"/>
              <a:gd name="connsiteY92" fmla="*/ 2447068 h 6858000"/>
              <a:gd name="connsiteX93" fmla="*/ 288459 w 1364418"/>
              <a:gd name="connsiteY93" fmla="*/ 2425819 h 6858000"/>
              <a:gd name="connsiteX94" fmla="*/ 294458 w 1364418"/>
              <a:gd name="connsiteY94" fmla="*/ 2402874 h 6858000"/>
              <a:gd name="connsiteX95" fmla="*/ 297070 w 1364418"/>
              <a:gd name="connsiteY95" fmla="*/ 2381443 h 6858000"/>
              <a:gd name="connsiteX96" fmla="*/ 273399 w 1364418"/>
              <a:gd name="connsiteY96" fmla="*/ 2261920 h 6858000"/>
              <a:gd name="connsiteX97" fmla="*/ 263286 w 1364418"/>
              <a:gd name="connsiteY97" fmla="*/ 2195378 h 6858000"/>
              <a:gd name="connsiteX98" fmla="*/ 247503 w 1364418"/>
              <a:gd name="connsiteY98" fmla="*/ 2155135 h 6858000"/>
              <a:gd name="connsiteX99" fmla="*/ 244961 w 1364418"/>
              <a:gd name="connsiteY99" fmla="*/ 2118008 h 6858000"/>
              <a:gd name="connsiteX100" fmla="*/ 245954 w 1364418"/>
              <a:gd name="connsiteY100" fmla="*/ 2050531 h 6858000"/>
              <a:gd name="connsiteX101" fmla="*/ 237760 w 1364418"/>
              <a:gd name="connsiteY101" fmla="*/ 1963269 h 6858000"/>
              <a:gd name="connsiteX102" fmla="*/ 218938 w 1364418"/>
              <a:gd name="connsiteY102" fmla="*/ 1906352 h 6858000"/>
              <a:gd name="connsiteX103" fmla="*/ 195495 w 1364418"/>
              <a:gd name="connsiteY103" fmla="*/ 1861531 h 6858000"/>
              <a:gd name="connsiteX104" fmla="*/ 149294 w 1364418"/>
              <a:gd name="connsiteY104" fmla="*/ 1732919 h 6858000"/>
              <a:gd name="connsiteX105" fmla="*/ 121605 w 1364418"/>
              <a:gd name="connsiteY105" fmla="*/ 1663540 h 6858000"/>
              <a:gd name="connsiteX106" fmla="*/ 120731 w 1364418"/>
              <a:gd name="connsiteY106" fmla="*/ 1615777 h 6858000"/>
              <a:gd name="connsiteX107" fmla="*/ 101526 w 1364418"/>
              <a:gd name="connsiteY107" fmla="*/ 1563678 h 6858000"/>
              <a:gd name="connsiteX108" fmla="*/ 114606 w 1364418"/>
              <a:gd name="connsiteY108" fmla="*/ 1519474 h 6858000"/>
              <a:gd name="connsiteX109" fmla="*/ 107348 w 1364418"/>
              <a:gd name="connsiteY109" fmla="*/ 1477995 h 6858000"/>
              <a:gd name="connsiteX110" fmla="*/ 93433 w 1364418"/>
              <a:gd name="connsiteY110" fmla="*/ 1373769 h 6858000"/>
              <a:gd name="connsiteX111" fmla="*/ 101740 w 1364418"/>
              <a:gd name="connsiteY111" fmla="*/ 1307086 h 6858000"/>
              <a:gd name="connsiteX112" fmla="*/ 102928 w 1364418"/>
              <a:gd name="connsiteY112" fmla="*/ 1189033 h 6858000"/>
              <a:gd name="connsiteX113" fmla="*/ 107613 w 1364418"/>
              <a:gd name="connsiteY113" fmla="*/ 1168288 h 6858000"/>
              <a:gd name="connsiteX114" fmla="*/ 99895 w 1364418"/>
              <a:gd name="connsiteY114" fmla="*/ 1142577 h 6858000"/>
              <a:gd name="connsiteX115" fmla="*/ 89201 w 1364418"/>
              <a:gd name="connsiteY115" fmla="*/ 1088484 h 6858000"/>
              <a:gd name="connsiteX116" fmla="*/ 77937 w 1364418"/>
              <a:gd name="connsiteY116" fmla="*/ 1016103 h 6858000"/>
              <a:gd name="connsiteX117" fmla="*/ 79393 w 1364418"/>
              <a:gd name="connsiteY117" fmla="*/ 954054 h 6858000"/>
              <a:gd name="connsiteX118" fmla="*/ 90309 w 1364418"/>
              <a:gd name="connsiteY118" fmla="*/ 921368 h 6858000"/>
              <a:gd name="connsiteX119" fmla="*/ 74258 w 1364418"/>
              <a:gd name="connsiteY119" fmla="*/ 896999 h 6858000"/>
              <a:gd name="connsiteX120" fmla="*/ 43666 w 1364418"/>
              <a:gd name="connsiteY120" fmla="*/ 821517 h 6858000"/>
              <a:gd name="connsiteX121" fmla="*/ 22616 w 1364418"/>
              <a:gd name="connsiteY121" fmla="*/ 751353 h 6858000"/>
              <a:gd name="connsiteX122" fmla="*/ 22174 w 1364418"/>
              <a:gd name="connsiteY122" fmla="*/ 721230 h 6858000"/>
              <a:gd name="connsiteX123" fmla="*/ 7845 w 1364418"/>
              <a:gd name="connsiteY123" fmla="*/ 681659 h 6858000"/>
              <a:gd name="connsiteX124" fmla="*/ 31306 w 1364418"/>
              <a:gd name="connsiteY124" fmla="*/ 619315 h 6858000"/>
              <a:gd name="connsiteX125" fmla="*/ 15184 w 1364418"/>
              <a:gd name="connsiteY125" fmla="*/ 585934 h 6858000"/>
              <a:gd name="connsiteX126" fmla="*/ 22258 w 1364418"/>
              <a:gd name="connsiteY126" fmla="*/ 538948 h 6858000"/>
              <a:gd name="connsiteX127" fmla="*/ 26166 w 1364418"/>
              <a:gd name="connsiteY127" fmla="*/ 525163 h 6858000"/>
              <a:gd name="connsiteX128" fmla="*/ 52290 w 1364418"/>
              <a:gd name="connsiteY128" fmla="*/ 446567 h 6858000"/>
              <a:gd name="connsiteX129" fmla="*/ 51538 w 1364418"/>
              <a:gd name="connsiteY129" fmla="*/ 393828 h 6858000"/>
              <a:gd name="connsiteX130" fmla="*/ 51368 w 1364418"/>
              <a:gd name="connsiteY130" fmla="*/ 353137 h 6858000"/>
              <a:gd name="connsiteX131" fmla="*/ 55970 w 1364418"/>
              <a:gd name="connsiteY131" fmla="*/ 321428 h 6858000"/>
              <a:gd name="connsiteX132" fmla="*/ 57061 w 1364418"/>
              <a:gd name="connsiteY132" fmla="*/ 275771 h 6858000"/>
              <a:gd name="connsiteX133" fmla="*/ 74088 w 1364418"/>
              <a:gd name="connsiteY133" fmla="*/ 212860 h 6858000"/>
              <a:gd name="connsiteX134" fmla="*/ 65798 w 1364418"/>
              <a:gd name="connsiteY134" fmla="*/ 144983 h 6858000"/>
              <a:gd name="connsiteX135" fmla="*/ 78082 w 1364418"/>
              <a:gd name="connsiteY135" fmla="*/ 55288 h 6858000"/>
              <a:gd name="connsiteX136" fmla="*/ 37636 w 1364418"/>
              <a:gd name="connsiteY136"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266720 w 1364418"/>
              <a:gd name="connsiteY8" fmla="*/ 6431610 h 6858000"/>
              <a:gd name="connsiteX9" fmla="*/ 310425 w 1364418"/>
              <a:gd name="connsiteY9" fmla="*/ 6379786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339152 w 1364418"/>
              <a:gd name="connsiteY8" fmla="*/ 6471804 h 6858000"/>
              <a:gd name="connsiteX9" fmla="*/ 310425 w 1364418"/>
              <a:gd name="connsiteY9" fmla="*/ 6379786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149205 w 1364418"/>
              <a:gd name="connsiteY5" fmla="*/ 6737706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8000 w 1364418"/>
              <a:gd name="connsiteY13" fmla="*/ 6252834 h 6858000"/>
              <a:gd name="connsiteX14" fmla="*/ 265992 w 1364418"/>
              <a:gd name="connsiteY14" fmla="*/ 6202459 h 6858000"/>
              <a:gd name="connsiteX15" fmla="*/ 264790 w 1364418"/>
              <a:gd name="connsiteY15" fmla="*/ 6153037 h 6858000"/>
              <a:gd name="connsiteX16" fmla="*/ 280205 w 1364418"/>
              <a:gd name="connsiteY16" fmla="*/ 6078132 h 6858000"/>
              <a:gd name="connsiteX17" fmla="*/ 267592 w 1364418"/>
              <a:gd name="connsiteY17" fmla="*/ 6028119 h 6858000"/>
              <a:gd name="connsiteX18" fmla="*/ 252821 w 1364418"/>
              <a:gd name="connsiteY18" fmla="*/ 5926735 h 6858000"/>
              <a:gd name="connsiteX19" fmla="*/ 302333 w 1364418"/>
              <a:gd name="connsiteY19" fmla="*/ 5712857 h 6858000"/>
              <a:gd name="connsiteX20" fmla="*/ 332131 w 1364418"/>
              <a:gd name="connsiteY20" fmla="*/ 5660491 h 6858000"/>
              <a:gd name="connsiteX21" fmla="*/ 341254 w 1364418"/>
              <a:gd name="connsiteY21" fmla="*/ 5563435 h 6858000"/>
              <a:gd name="connsiteX22" fmla="*/ 368130 w 1364418"/>
              <a:gd name="connsiteY22" fmla="*/ 5437125 h 6858000"/>
              <a:gd name="connsiteX23" fmla="*/ 381698 w 1364418"/>
              <a:gd name="connsiteY23" fmla="*/ 5396260 h 6858000"/>
              <a:gd name="connsiteX24" fmla="*/ 397679 w 1364418"/>
              <a:gd name="connsiteY24" fmla="*/ 5330009 h 6858000"/>
              <a:gd name="connsiteX25" fmla="*/ 431172 w 1364418"/>
              <a:gd name="connsiteY25" fmla="*/ 5273739 h 6858000"/>
              <a:gd name="connsiteX26" fmla="*/ 440771 w 1364418"/>
              <a:gd name="connsiteY26" fmla="*/ 5241779 h 6858000"/>
              <a:gd name="connsiteX27" fmla="*/ 451997 w 1364418"/>
              <a:gd name="connsiteY27" fmla="*/ 5225268 h 6858000"/>
              <a:gd name="connsiteX28" fmla="*/ 453017 w 1364418"/>
              <a:gd name="connsiteY28" fmla="*/ 5217684 h 6858000"/>
              <a:gd name="connsiteX29" fmla="*/ 460358 w 1364418"/>
              <a:gd name="connsiteY29" fmla="*/ 5193377 h 6858000"/>
              <a:gd name="connsiteX30" fmla="*/ 463661 w 1364418"/>
              <a:gd name="connsiteY30" fmla="*/ 5179288 h 6858000"/>
              <a:gd name="connsiteX31" fmla="*/ 464645 w 1364418"/>
              <a:gd name="connsiteY31" fmla="*/ 5173621 h 6858000"/>
              <a:gd name="connsiteX32" fmla="*/ 460279 w 1364418"/>
              <a:gd name="connsiteY32" fmla="*/ 5159961 h 6858000"/>
              <a:gd name="connsiteX33" fmla="*/ 466956 w 1364418"/>
              <a:gd name="connsiteY33" fmla="*/ 5144295 h 6858000"/>
              <a:gd name="connsiteX34" fmla="*/ 463889 w 1364418"/>
              <a:gd name="connsiteY34" fmla="*/ 5125185 h 6858000"/>
              <a:gd name="connsiteX35" fmla="*/ 470719 w 1364418"/>
              <a:gd name="connsiteY35" fmla="*/ 5121884 h 6858000"/>
              <a:gd name="connsiteX36" fmla="*/ 477755 w 1364418"/>
              <a:gd name="connsiteY36" fmla="*/ 5067850 h 6858000"/>
              <a:gd name="connsiteX37" fmla="*/ 480486 w 1364418"/>
              <a:gd name="connsiteY37" fmla="*/ 5060861 h 6858000"/>
              <a:gd name="connsiteX38" fmla="*/ 477190 w 1364418"/>
              <a:gd name="connsiteY38" fmla="*/ 5034192 h 6858000"/>
              <a:gd name="connsiteX39" fmla="*/ 478744 w 1364418"/>
              <a:gd name="connsiteY39" fmla="*/ 4993030 h 6858000"/>
              <a:gd name="connsiteX40" fmla="*/ 485653 w 1364418"/>
              <a:gd name="connsiteY40" fmla="*/ 4946844 h 6858000"/>
              <a:gd name="connsiteX41" fmla="*/ 481509 w 1364418"/>
              <a:gd name="connsiteY41" fmla="*/ 4932692 h 6858000"/>
              <a:gd name="connsiteX42" fmla="*/ 496912 w 1364418"/>
              <a:gd name="connsiteY42" fmla="*/ 4858827 h 6858000"/>
              <a:gd name="connsiteX43" fmla="*/ 502815 w 1364418"/>
              <a:gd name="connsiteY43" fmla="*/ 4821170 h 6858000"/>
              <a:gd name="connsiteX44" fmla="*/ 507548 w 1364418"/>
              <a:gd name="connsiteY44" fmla="*/ 4780965 h 6858000"/>
              <a:gd name="connsiteX45" fmla="*/ 508841 w 1364418"/>
              <a:gd name="connsiteY45" fmla="*/ 4750867 h 6858000"/>
              <a:gd name="connsiteX46" fmla="*/ 506648 w 1364418"/>
              <a:gd name="connsiteY46" fmla="*/ 4690749 h 6858000"/>
              <a:gd name="connsiteX47" fmla="*/ 502128 w 1364418"/>
              <a:gd name="connsiteY47" fmla="*/ 4584173 h 6858000"/>
              <a:gd name="connsiteX48" fmla="*/ 497211 w 1364418"/>
              <a:gd name="connsiteY48" fmla="*/ 4444346 h 6858000"/>
              <a:gd name="connsiteX49" fmla="*/ 493776 w 1364418"/>
              <a:gd name="connsiteY49" fmla="*/ 4375228 h 6858000"/>
              <a:gd name="connsiteX50" fmla="*/ 474429 w 1364418"/>
              <a:gd name="connsiteY50" fmla="*/ 4214165 h 6858000"/>
              <a:gd name="connsiteX51" fmla="*/ 478502 w 1364418"/>
              <a:gd name="connsiteY51" fmla="*/ 4090296 h 6858000"/>
              <a:gd name="connsiteX52" fmla="*/ 463758 w 1364418"/>
              <a:gd name="connsiteY52" fmla="*/ 4033999 h 6858000"/>
              <a:gd name="connsiteX53" fmla="*/ 464907 w 1364418"/>
              <a:gd name="connsiteY53" fmla="*/ 4031933 h 6858000"/>
              <a:gd name="connsiteX54" fmla="*/ 463483 w 1364418"/>
              <a:gd name="connsiteY54" fmla="*/ 4013953 h 6858000"/>
              <a:gd name="connsiteX55" fmla="*/ 449778 w 1364418"/>
              <a:gd name="connsiteY55" fmla="*/ 3974753 h 6858000"/>
              <a:gd name="connsiteX56" fmla="*/ 451376 w 1364418"/>
              <a:gd name="connsiteY56" fmla="*/ 3969950 h 6858000"/>
              <a:gd name="connsiteX57" fmla="*/ 444798 w 1364418"/>
              <a:gd name="connsiteY57" fmla="*/ 3933779 h 6858000"/>
              <a:gd name="connsiteX58" fmla="*/ 446129 w 1364418"/>
              <a:gd name="connsiteY58" fmla="*/ 3933093 h 6858000"/>
              <a:gd name="connsiteX59" fmla="*/ 450483 w 1364418"/>
              <a:gd name="connsiteY59" fmla="*/ 3922082 h 6858000"/>
              <a:gd name="connsiteX60" fmla="*/ 455561 w 1364418"/>
              <a:gd name="connsiteY60" fmla="*/ 3901461 h 6858000"/>
              <a:gd name="connsiteX61" fmla="*/ 478155 w 1364418"/>
              <a:gd name="connsiteY61" fmla="*/ 3813873 h 6858000"/>
              <a:gd name="connsiteX62" fmla="*/ 477580 w 1364418"/>
              <a:gd name="connsiteY62" fmla="*/ 3806161 h 6858000"/>
              <a:gd name="connsiteX63" fmla="*/ 477887 w 1364418"/>
              <a:gd name="connsiteY63" fmla="*/ 3805957 h 6858000"/>
              <a:gd name="connsiteX64" fmla="*/ 477914 w 1364418"/>
              <a:gd name="connsiteY64" fmla="*/ 3797724 h 6858000"/>
              <a:gd name="connsiteX65" fmla="*/ 476529 w 1364418"/>
              <a:gd name="connsiteY65" fmla="*/ 3792098 h 6858000"/>
              <a:gd name="connsiteX66" fmla="*/ 475413 w 1364418"/>
              <a:gd name="connsiteY66" fmla="*/ 3777135 h 6858000"/>
              <a:gd name="connsiteX67" fmla="*/ 477146 w 1364418"/>
              <a:gd name="connsiteY67" fmla="*/ 3771656 h 6858000"/>
              <a:gd name="connsiteX68" fmla="*/ 480889 w 1364418"/>
              <a:gd name="connsiteY68" fmla="*/ 3769007 h 6858000"/>
              <a:gd name="connsiteX69" fmla="*/ 480355 w 1364418"/>
              <a:gd name="connsiteY69" fmla="*/ 3767709 h 6858000"/>
              <a:gd name="connsiteX70" fmla="*/ 489051 w 1364418"/>
              <a:gd name="connsiteY70" fmla="*/ 3738082 h 6858000"/>
              <a:gd name="connsiteX71" fmla="*/ 496397 w 1364418"/>
              <a:gd name="connsiteY71" fmla="*/ 3673397 h 6858000"/>
              <a:gd name="connsiteX72" fmla="*/ 495693 w 1364418"/>
              <a:gd name="connsiteY72" fmla="*/ 3637109 h 6858000"/>
              <a:gd name="connsiteX73" fmla="*/ 499136 w 1364418"/>
              <a:gd name="connsiteY73" fmla="*/ 3536883 h 6858000"/>
              <a:gd name="connsiteX74" fmla="*/ 506674 w 1364418"/>
              <a:gd name="connsiteY74" fmla="*/ 3435652 h 6858000"/>
              <a:gd name="connsiteX75" fmla="*/ 508345 w 1364418"/>
              <a:gd name="connsiteY75" fmla="*/ 3307769 h 6858000"/>
              <a:gd name="connsiteX76" fmla="*/ 525908 w 1364418"/>
              <a:gd name="connsiteY76" fmla="*/ 3250522 h 6858000"/>
              <a:gd name="connsiteX77" fmla="*/ 526333 w 1364418"/>
              <a:gd name="connsiteY77" fmla="*/ 3229163 h 6858000"/>
              <a:gd name="connsiteX78" fmla="*/ 528156 w 1364418"/>
              <a:gd name="connsiteY78" fmla="*/ 3217217 h 6858000"/>
              <a:gd name="connsiteX79" fmla="*/ 514991 w 1364418"/>
              <a:gd name="connsiteY79" fmla="*/ 3183755 h 6858000"/>
              <a:gd name="connsiteX80" fmla="*/ 515492 w 1364418"/>
              <a:gd name="connsiteY80" fmla="*/ 3178642 h 6858000"/>
              <a:gd name="connsiteX81" fmla="*/ 503092 w 1364418"/>
              <a:gd name="connsiteY81" fmla="*/ 3158586 h 6858000"/>
              <a:gd name="connsiteX82" fmla="*/ 488277 w 1364418"/>
              <a:gd name="connsiteY82" fmla="*/ 3129034 h 6858000"/>
              <a:gd name="connsiteX83" fmla="*/ 488942 w 1364418"/>
              <a:gd name="connsiteY83" fmla="*/ 3126682 h 6858000"/>
              <a:gd name="connsiteX84" fmla="*/ 479810 w 1364418"/>
              <a:gd name="connsiteY84" fmla="*/ 3114519 h 6858000"/>
              <a:gd name="connsiteX85" fmla="*/ 466419 w 1364418"/>
              <a:gd name="connsiteY85" fmla="*/ 3106272 h 6858000"/>
              <a:gd name="connsiteX86" fmla="*/ 439149 w 1364418"/>
              <a:gd name="connsiteY86" fmla="*/ 2958185 h 6858000"/>
              <a:gd name="connsiteX87" fmla="*/ 381763 w 1364418"/>
              <a:gd name="connsiteY87" fmla="*/ 2762989 h 6858000"/>
              <a:gd name="connsiteX88" fmla="*/ 330681 w 1364418"/>
              <a:gd name="connsiteY88" fmla="*/ 2554718 h 6858000"/>
              <a:gd name="connsiteX89" fmla="*/ 310775 w 1364418"/>
              <a:gd name="connsiteY89" fmla="*/ 2485734 h 6858000"/>
              <a:gd name="connsiteX90" fmla="*/ 301498 w 1364418"/>
              <a:gd name="connsiteY90" fmla="*/ 2447068 h 6858000"/>
              <a:gd name="connsiteX91" fmla="*/ 288459 w 1364418"/>
              <a:gd name="connsiteY91" fmla="*/ 2425819 h 6858000"/>
              <a:gd name="connsiteX92" fmla="*/ 294458 w 1364418"/>
              <a:gd name="connsiteY92" fmla="*/ 2402874 h 6858000"/>
              <a:gd name="connsiteX93" fmla="*/ 297070 w 1364418"/>
              <a:gd name="connsiteY93" fmla="*/ 2381443 h 6858000"/>
              <a:gd name="connsiteX94" fmla="*/ 273399 w 1364418"/>
              <a:gd name="connsiteY94" fmla="*/ 2261920 h 6858000"/>
              <a:gd name="connsiteX95" fmla="*/ 263286 w 1364418"/>
              <a:gd name="connsiteY95" fmla="*/ 2195378 h 6858000"/>
              <a:gd name="connsiteX96" fmla="*/ 247503 w 1364418"/>
              <a:gd name="connsiteY96" fmla="*/ 2155135 h 6858000"/>
              <a:gd name="connsiteX97" fmla="*/ 244961 w 1364418"/>
              <a:gd name="connsiteY97" fmla="*/ 2118008 h 6858000"/>
              <a:gd name="connsiteX98" fmla="*/ 245954 w 1364418"/>
              <a:gd name="connsiteY98" fmla="*/ 2050531 h 6858000"/>
              <a:gd name="connsiteX99" fmla="*/ 237760 w 1364418"/>
              <a:gd name="connsiteY99" fmla="*/ 1963269 h 6858000"/>
              <a:gd name="connsiteX100" fmla="*/ 218938 w 1364418"/>
              <a:gd name="connsiteY100" fmla="*/ 1906352 h 6858000"/>
              <a:gd name="connsiteX101" fmla="*/ 195495 w 1364418"/>
              <a:gd name="connsiteY101" fmla="*/ 1861531 h 6858000"/>
              <a:gd name="connsiteX102" fmla="*/ 149294 w 1364418"/>
              <a:gd name="connsiteY102" fmla="*/ 1732919 h 6858000"/>
              <a:gd name="connsiteX103" fmla="*/ 121605 w 1364418"/>
              <a:gd name="connsiteY103" fmla="*/ 1663540 h 6858000"/>
              <a:gd name="connsiteX104" fmla="*/ 120731 w 1364418"/>
              <a:gd name="connsiteY104" fmla="*/ 1615777 h 6858000"/>
              <a:gd name="connsiteX105" fmla="*/ 101526 w 1364418"/>
              <a:gd name="connsiteY105" fmla="*/ 1563678 h 6858000"/>
              <a:gd name="connsiteX106" fmla="*/ 114606 w 1364418"/>
              <a:gd name="connsiteY106" fmla="*/ 1519474 h 6858000"/>
              <a:gd name="connsiteX107" fmla="*/ 107348 w 1364418"/>
              <a:gd name="connsiteY107" fmla="*/ 1477995 h 6858000"/>
              <a:gd name="connsiteX108" fmla="*/ 93433 w 1364418"/>
              <a:gd name="connsiteY108" fmla="*/ 1373769 h 6858000"/>
              <a:gd name="connsiteX109" fmla="*/ 101740 w 1364418"/>
              <a:gd name="connsiteY109" fmla="*/ 1307086 h 6858000"/>
              <a:gd name="connsiteX110" fmla="*/ 102928 w 1364418"/>
              <a:gd name="connsiteY110" fmla="*/ 1189033 h 6858000"/>
              <a:gd name="connsiteX111" fmla="*/ 107613 w 1364418"/>
              <a:gd name="connsiteY111" fmla="*/ 1168288 h 6858000"/>
              <a:gd name="connsiteX112" fmla="*/ 99895 w 1364418"/>
              <a:gd name="connsiteY112" fmla="*/ 1142577 h 6858000"/>
              <a:gd name="connsiteX113" fmla="*/ 89201 w 1364418"/>
              <a:gd name="connsiteY113" fmla="*/ 1088484 h 6858000"/>
              <a:gd name="connsiteX114" fmla="*/ 77937 w 1364418"/>
              <a:gd name="connsiteY114" fmla="*/ 1016103 h 6858000"/>
              <a:gd name="connsiteX115" fmla="*/ 79393 w 1364418"/>
              <a:gd name="connsiteY115" fmla="*/ 954054 h 6858000"/>
              <a:gd name="connsiteX116" fmla="*/ 90309 w 1364418"/>
              <a:gd name="connsiteY116" fmla="*/ 921368 h 6858000"/>
              <a:gd name="connsiteX117" fmla="*/ 74258 w 1364418"/>
              <a:gd name="connsiteY117" fmla="*/ 896999 h 6858000"/>
              <a:gd name="connsiteX118" fmla="*/ 43666 w 1364418"/>
              <a:gd name="connsiteY118" fmla="*/ 821517 h 6858000"/>
              <a:gd name="connsiteX119" fmla="*/ 22616 w 1364418"/>
              <a:gd name="connsiteY119" fmla="*/ 751353 h 6858000"/>
              <a:gd name="connsiteX120" fmla="*/ 22174 w 1364418"/>
              <a:gd name="connsiteY120" fmla="*/ 721230 h 6858000"/>
              <a:gd name="connsiteX121" fmla="*/ 7845 w 1364418"/>
              <a:gd name="connsiteY121" fmla="*/ 681659 h 6858000"/>
              <a:gd name="connsiteX122" fmla="*/ 31306 w 1364418"/>
              <a:gd name="connsiteY122" fmla="*/ 619315 h 6858000"/>
              <a:gd name="connsiteX123" fmla="*/ 15184 w 1364418"/>
              <a:gd name="connsiteY123" fmla="*/ 585934 h 6858000"/>
              <a:gd name="connsiteX124" fmla="*/ 22258 w 1364418"/>
              <a:gd name="connsiteY124" fmla="*/ 538948 h 6858000"/>
              <a:gd name="connsiteX125" fmla="*/ 26166 w 1364418"/>
              <a:gd name="connsiteY125" fmla="*/ 525163 h 6858000"/>
              <a:gd name="connsiteX126" fmla="*/ 52290 w 1364418"/>
              <a:gd name="connsiteY126" fmla="*/ 446567 h 6858000"/>
              <a:gd name="connsiteX127" fmla="*/ 51538 w 1364418"/>
              <a:gd name="connsiteY127" fmla="*/ 393828 h 6858000"/>
              <a:gd name="connsiteX128" fmla="*/ 51368 w 1364418"/>
              <a:gd name="connsiteY128" fmla="*/ 353137 h 6858000"/>
              <a:gd name="connsiteX129" fmla="*/ 55970 w 1364418"/>
              <a:gd name="connsiteY129" fmla="*/ 321428 h 6858000"/>
              <a:gd name="connsiteX130" fmla="*/ 57061 w 1364418"/>
              <a:gd name="connsiteY130" fmla="*/ 275771 h 6858000"/>
              <a:gd name="connsiteX131" fmla="*/ 74088 w 1364418"/>
              <a:gd name="connsiteY131" fmla="*/ 212860 h 6858000"/>
              <a:gd name="connsiteX132" fmla="*/ 65798 w 1364418"/>
              <a:gd name="connsiteY132" fmla="*/ 144983 h 6858000"/>
              <a:gd name="connsiteX133" fmla="*/ 78082 w 1364418"/>
              <a:gd name="connsiteY133" fmla="*/ 55288 h 6858000"/>
              <a:gd name="connsiteX134" fmla="*/ 37636 w 1364418"/>
              <a:gd name="connsiteY134"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8227 w 1364418"/>
              <a:gd name="connsiteY11" fmla="*/ 6280046 h 6858000"/>
              <a:gd name="connsiteX12" fmla="*/ 288000 w 1364418"/>
              <a:gd name="connsiteY12" fmla="*/ 6252834 h 6858000"/>
              <a:gd name="connsiteX13" fmla="*/ 265992 w 1364418"/>
              <a:gd name="connsiteY13" fmla="*/ 6202459 h 6858000"/>
              <a:gd name="connsiteX14" fmla="*/ 264790 w 1364418"/>
              <a:gd name="connsiteY14" fmla="*/ 6153037 h 6858000"/>
              <a:gd name="connsiteX15" fmla="*/ 280205 w 1364418"/>
              <a:gd name="connsiteY15" fmla="*/ 6078132 h 6858000"/>
              <a:gd name="connsiteX16" fmla="*/ 267592 w 1364418"/>
              <a:gd name="connsiteY16" fmla="*/ 6028119 h 6858000"/>
              <a:gd name="connsiteX17" fmla="*/ 252821 w 1364418"/>
              <a:gd name="connsiteY17" fmla="*/ 5926735 h 6858000"/>
              <a:gd name="connsiteX18" fmla="*/ 302333 w 1364418"/>
              <a:gd name="connsiteY18" fmla="*/ 5712857 h 6858000"/>
              <a:gd name="connsiteX19" fmla="*/ 332131 w 1364418"/>
              <a:gd name="connsiteY19" fmla="*/ 5660491 h 6858000"/>
              <a:gd name="connsiteX20" fmla="*/ 341254 w 1364418"/>
              <a:gd name="connsiteY20" fmla="*/ 5563435 h 6858000"/>
              <a:gd name="connsiteX21" fmla="*/ 368130 w 1364418"/>
              <a:gd name="connsiteY21" fmla="*/ 5437125 h 6858000"/>
              <a:gd name="connsiteX22" fmla="*/ 381698 w 1364418"/>
              <a:gd name="connsiteY22" fmla="*/ 5396260 h 6858000"/>
              <a:gd name="connsiteX23" fmla="*/ 397679 w 1364418"/>
              <a:gd name="connsiteY23" fmla="*/ 5330009 h 6858000"/>
              <a:gd name="connsiteX24" fmla="*/ 431172 w 1364418"/>
              <a:gd name="connsiteY24" fmla="*/ 5273739 h 6858000"/>
              <a:gd name="connsiteX25" fmla="*/ 440771 w 1364418"/>
              <a:gd name="connsiteY25" fmla="*/ 5241779 h 6858000"/>
              <a:gd name="connsiteX26" fmla="*/ 451997 w 1364418"/>
              <a:gd name="connsiteY26" fmla="*/ 5225268 h 6858000"/>
              <a:gd name="connsiteX27" fmla="*/ 453017 w 1364418"/>
              <a:gd name="connsiteY27" fmla="*/ 5217684 h 6858000"/>
              <a:gd name="connsiteX28" fmla="*/ 460358 w 1364418"/>
              <a:gd name="connsiteY28" fmla="*/ 5193377 h 6858000"/>
              <a:gd name="connsiteX29" fmla="*/ 463661 w 1364418"/>
              <a:gd name="connsiteY29" fmla="*/ 5179288 h 6858000"/>
              <a:gd name="connsiteX30" fmla="*/ 464645 w 1364418"/>
              <a:gd name="connsiteY30" fmla="*/ 5173621 h 6858000"/>
              <a:gd name="connsiteX31" fmla="*/ 460279 w 1364418"/>
              <a:gd name="connsiteY31" fmla="*/ 5159961 h 6858000"/>
              <a:gd name="connsiteX32" fmla="*/ 466956 w 1364418"/>
              <a:gd name="connsiteY32" fmla="*/ 5144295 h 6858000"/>
              <a:gd name="connsiteX33" fmla="*/ 463889 w 1364418"/>
              <a:gd name="connsiteY33" fmla="*/ 5125185 h 6858000"/>
              <a:gd name="connsiteX34" fmla="*/ 470719 w 1364418"/>
              <a:gd name="connsiteY34" fmla="*/ 5121884 h 6858000"/>
              <a:gd name="connsiteX35" fmla="*/ 477755 w 1364418"/>
              <a:gd name="connsiteY35" fmla="*/ 5067850 h 6858000"/>
              <a:gd name="connsiteX36" fmla="*/ 480486 w 1364418"/>
              <a:gd name="connsiteY36" fmla="*/ 5060861 h 6858000"/>
              <a:gd name="connsiteX37" fmla="*/ 477190 w 1364418"/>
              <a:gd name="connsiteY37" fmla="*/ 5034192 h 6858000"/>
              <a:gd name="connsiteX38" fmla="*/ 478744 w 1364418"/>
              <a:gd name="connsiteY38" fmla="*/ 4993030 h 6858000"/>
              <a:gd name="connsiteX39" fmla="*/ 485653 w 1364418"/>
              <a:gd name="connsiteY39" fmla="*/ 4946844 h 6858000"/>
              <a:gd name="connsiteX40" fmla="*/ 481509 w 1364418"/>
              <a:gd name="connsiteY40" fmla="*/ 4932692 h 6858000"/>
              <a:gd name="connsiteX41" fmla="*/ 496912 w 1364418"/>
              <a:gd name="connsiteY41" fmla="*/ 4858827 h 6858000"/>
              <a:gd name="connsiteX42" fmla="*/ 502815 w 1364418"/>
              <a:gd name="connsiteY42" fmla="*/ 4821170 h 6858000"/>
              <a:gd name="connsiteX43" fmla="*/ 507548 w 1364418"/>
              <a:gd name="connsiteY43" fmla="*/ 4780965 h 6858000"/>
              <a:gd name="connsiteX44" fmla="*/ 508841 w 1364418"/>
              <a:gd name="connsiteY44" fmla="*/ 4750867 h 6858000"/>
              <a:gd name="connsiteX45" fmla="*/ 506648 w 1364418"/>
              <a:gd name="connsiteY45" fmla="*/ 4690749 h 6858000"/>
              <a:gd name="connsiteX46" fmla="*/ 502128 w 1364418"/>
              <a:gd name="connsiteY46" fmla="*/ 4584173 h 6858000"/>
              <a:gd name="connsiteX47" fmla="*/ 497211 w 1364418"/>
              <a:gd name="connsiteY47" fmla="*/ 4444346 h 6858000"/>
              <a:gd name="connsiteX48" fmla="*/ 493776 w 1364418"/>
              <a:gd name="connsiteY48" fmla="*/ 4375228 h 6858000"/>
              <a:gd name="connsiteX49" fmla="*/ 474429 w 1364418"/>
              <a:gd name="connsiteY49" fmla="*/ 4214165 h 6858000"/>
              <a:gd name="connsiteX50" fmla="*/ 478502 w 1364418"/>
              <a:gd name="connsiteY50" fmla="*/ 4090296 h 6858000"/>
              <a:gd name="connsiteX51" fmla="*/ 463758 w 1364418"/>
              <a:gd name="connsiteY51" fmla="*/ 4033999 h 6858000"/>
              <a:gd name="connsiteX52" fmla="*/ 464907 w 1364418"/>
              <a:gd name="connsiteY52" fmla="*/ 4031933 h 6858000"/>
              <a:gd name="connsiteX53" fmla="*/ 463483 w 1364418"/>
              <a:gd name="connsiteY53" fmla="*/ 4013953 h 6858000"/>
              <a:gd name="connsiteX54" fmla="*/ 449778 w 1364418"/>
              <a:gd name="connsiteY54" fmla="*/ 3974753 h 6858000"/>
              <a:gd name="connsiteX55" fmla="*/ 451376 w 1364418"/>
              <a:gd name="connsiteY55" fmla="*/ 3969950 h 6858000"/>
              <a:gd name="connsiteX56" fmla="*/ 444798 w 1364418"/>
              <a:gd name="connsiteY56" fmla="*/ 3933779 h 6858000"/>
              <a:gd name="connsiteX57" fmla="*/ 446129 w 1364418"/>
              <a:gd name="connsiteY57" fmla="*/ 3933093 h 6858000"/>
              <a:gd name="connsiteX58" fmla="*/ 450483 w 1364418"/>
              <a:gd name="connsiteY58" fmla="*/ 3922082 h 6858000"/>
              <a:gd name="connsiteX59" fmla="*/ 455561 w 1364418"/>
              <a:gd name="connsiteY59" fmla="*/ 3901461 h 6858000"/>
              <a:gd name="connsiteX60" fmla="*/ 478155 w 1364418"/>
              <a:gd name="connsiteY60" fmla="*/ 3813873 h 6858000"/>
              <a:gd name="connsiteX61" fmla="*/ 477580 w 1364418"/>
              <a:gd name="connsiteY61" fmla="*/ 3806161 h 6858000"/>
              <a:gd name="connsiteX62" fmla="*/ 477887 w 1364418"/>
              <a:gd name="connsiteY62" fmla="*/ 3805957 h 6858000"/>
              <a:gd name="connsiteX63" fmla="*/ 477914 w 1364418"/>
              <a:gd name="connsiteY63" fmla="*/ 3797724 h 6858000"/>
              <a:gd name="connsiteX64" fmla="*/ 476529 w 1364418"/>
              <a:gd name="connsiteY64" fmla="*/ 3792098 h 6858000"/>
              <a:gd name="connsiteX65" fmla="*/ 475413 w 1364418"/>
              <a:gd name="connsiteY65" fmla="*/ 3777135 h 6858000"/>
              <a:gd name="connsiteX66" fmla="*/ 477146 w 1364418"/>
              <a:gd name="connsiteY66" fmla="*/ 3771656 h 6858000"/>
              <a:gd name="connsiteX67" fmla="*/ 480889 w 1364418"/>
              <a:gd name="connsiteY67" fmla="*/ 3769007 h 6858000"/>
              <a:gd name="connsiteX68" fmla="*/ 480355 w 1364418"/>
              <a:gd name="connsiteY68" fmla="*/ 3767709 h 6858000"/>
              <a:gd name="connsiteX69" fmla="*/ 489051 w 1364418"/>
              <a:gd name="connsiteY69" fmla="*/ 3738082 h 6858000"/>
              <a:gd name="connsiteX70" fmla="*/ 496397 w 1364418"/>
              <a:gd name="connsiteY70" fmla="*/ 3673397 h 6858000"/>
              <a:gd name="connsiteX71" fmla="*/ 495693 w 1364418"/>
              <a:gd name="connsiteY71" fmla="*/ 3637109 h 6858000"/>
              <a:gd name="connsiteX72" fmla="*/ 499136 w 1364418"/>
              <a:gd name="connsiteY72" fmla="*/ 3536883 h 6858000"/>
              <a:gd name="connsiteX73" fmla="*/ 506674 w 1364418"/>
              <a:gd name="connsiteY73" fmla="*/ 3435652 h 6858000"/>
              <a:gd name="connsiteX74" fmla="*/ 508345 w 1364418"/>
              <a:gd name="connsiteY74" fmla="*/ 3307769 h 6858000"/>
              <a:gd name="connsiteX75" fmla="*/ 525908 w 1364418"/>
              <a:gd name="connsiteY75" fmla="*/ 3250522 h 6858000"/>
              <a:gd name="connsiteX76" fmla="*/ 526333 w 1364418"/>
              <a:gd name="connsiteY76" fmla="*/ 3229163 h 6858000"/>
              <a:gd name="connsiteX77" fmla="*/ 528156 w 1364418"/>
              <a:gd name="connsiteY77" fmla="*/ 3217217 h 6858000"/>
              <a:gd name="connsiteX78" fmla="*/ 514991 w 1364418"/>
              <a:gd name="connsiteY78" fmla="*/ 3183755 h 6858000"/>
              <a:gd name="connsiteX79" fmla="*/ 515492 w 1364418"/>
              <a:gd name="connsiteY79" fmla="*/ 3178642 h 6858000"/>
              <a:gd name="connsiteX80" fmla="*/ 503092 w 1364418"/>
              <a:gd name="connsiteY80" fmla="*/ 3158586 h 6858000"/>
              <a:gd name="connsiteX81" fmla="*/ 488277 w 1364418"/>
              <a:gd name="connsiteY81" fmla="*/ 3129034 h 6858000"/>
              <a:gd name="connsiteX82" fmla="*/ 488942 w 1364418"/>
              <a:gd name="connsiteY82" fmla="*/ 3126682 h 6858000"/>
              <a:gd name="connsiteX83" fmla="*/ 479810 w 1364418"/>
              <a:gd name="connsiteY83" fmla="*/ 3114519 h 6858000"/>
              <a:gd name="connsiteX84" fmla="*/ 466419 w 1364418"/>
              <a:gd name="connsiteY84" fmla="*/ 3106272 h 6858000"/>
              <a:gd name="connsiteX85" fmla="*/ 439149 w 1364418"/>
              <a:gd name="connsiteY85" fmla="*/ 2958185 h 6858000"/>
              <a:gd name="connsiteX86" fmla="*/ 381763 w 1364418"/>
              <a:gd name="connsiteY86" fmla="*/ 2762989 h 6858000"/>
              <a:gd name="connsiteX87" fmla="*/ 330681 w 1364418"/>
              <a:gd name="connsiteY87" fmla="*/ 2554718 h 6858000"/>
              <a:gd name="connsiteX88" fmla="*/ 310775 w 1364418"/>
              <a:gd name="connsiteY88" fmla="*/ 2485734 h 6858000"/>
              <a:gd name="connsiteX89" fmla="*/ 301498 w 1364418"/>
              <a:gd name="connsiteY89" fmla="*/ 2447068 h 6858000"/>
              <a:gd name="connsiteX90" fmla="*/ 288459 w 1364418"/>
              <a:gd name="connsiteY90" fmla="*/ 2425819 h 6858000"/>
              <a:gd name="connsiteX91" fmla="*/ 294458 w 1364418"/>
              <a:gd name="connsiteY91" fmla="*/ 2402874 h 6858000"/>
              <a:gd name="connsiteX92" fmla="*/ 297070 w 1364418"/>
              <a:gd name="connsiteY92" fmla="*/ 2381443 h 6858000"/>
              <a:gd name="connsiteX93" fmla="*/ 273399 w 1364418"/>
              <a:gd name="connsiteY93" fmla="*/ 2261920 h 6858000"/>
              <a:gd name="connsiteX94" fmla="*/ 263286 w 1364418"/>
              <a:gd name="connsiteY94" fmla="*/ 2195378 h 6858000"/>
              <a:gd name="connsiteX95" fmla="*/ 247503 w 1364418"/>
              <a:gd name="connsiteY95" fmla="*/ 2155135 h 6858000"/>
              <a:gd name="connsiteX96" fmla="*/ 244961 w 1364418"/>
              <a:gd name="connsiteY96" fmla="*/ 2118008 h 6858000"/>
              <a:gd name="connsiteX97" fmla="*/ 245954 w 1364418"/>
              <a:gd name="connsiteY97" fmla="*/ 2050531 h 6858000"/>
              <a:gd name="connsiteX98" fmla="*/ 237760 w 1364418"/>
              <a:gd name="connsiteY98" fmla="*/ 1963269 h 6858000"/>
              <a:gd name="connsiteX99" fmla="*/ 218938 w 1364418"/>
              <a:gd name="connsiteY99" fmla="*/ 1906352 h 6858000"/>
              <a:gd name="connsiteX100" fmla="*/ 195495 w 1364418"/>
              <a:gd name="connsiteY100" fmla="*/ 1861531 h 6858000"/>
              <a:gd name="connsiteX101" fmla="*/ 149294 w 1364418"/>
              <a:gd name="connsiteY101" fmla="*/ 1732919 h 6858000"/>
              <a:gd name="connsiteX102" fmla="*/ 121605 w 1364418"/>
              <a:gd name="connsiteY102" fmla="*/ 1663540 h 6858000"/>
              <a:gd name="connsiteX103" fmla="*/ 120731 w 1364418"/>
              <a:gd name="connsiteY103" fmla="*/ 1615777 h 6858000"/>
              <a:gd name="connsiteX104" fmla="*/ 101526 w 1364418"/>
              <a:gd name="connsiteY104" fmla="*/ 1563678 h 6858000"/>
              <a:gd name="connsiteX105" fmla="*/ 114606 w 1364418"/>
              <a:gd name="connsiteY105" fmla="*/ 1519474 h 6858000"/>
              <a:gd name="connsiteX106" fmla="*/ 107348 w 1364418"/>
              <a:gd name="connsiteY106" fmla="*/ 1477995 h 6858000"/>
              <a:gd name="connsiteX107" fmla="*/ 93433 w 1364418"/>
              <a:gd name="connsiteY107" fmla="*/ 1373769 h 6858000"/>
              <a:gd name="connsiteX108" fmla="*/ 101740 w 1364418"/>
              <a:gd name="connsiteY108" fmla="*/ 1307086 h 6858000"/>
              <a:gd name="connsiteX109" fmla="*/ 102928 w 1364418"/>
              <a:gd name="connsiteY109" fmla="*/ 1189033 h 6858000"/>
              <a:gd name="connsiteX110" fmla="*/ 107613 w 1364418"/>
              <a:gd name="connsiteY110" fmla="*/ 1168288 h 6858000"/>
              <a:gd name="connsiteX111" fmla="*/ 99895 w 1364418"/>
              <a:gd name="connsiteY111" fmla="*/ 1142577 h 6858000"/>
              <a:gd name="connsiteX112" fmla="*/ 89201 w 1364418"/>
              <a:gd name="connsiteY112" fmla="*/ 1088484 h 6858000"/>
              <a:gd name="connsiteX113" fmla="*/ 77937 w 1364418"/>
              <a:gd name="connsiteY113" fmla="*/ 1016103 h 6858000"/>
              <a:gd name="connsiteX114" fmla="*/ 79393 w 1364418"/>
              <a:gd name="connsiteY114" fmla="*/ 954054 h 6858000"/>
              <a:gd name="connsiteX115" fmla="*/ 90309 w 1364418"/>
              <a:gd name="connsiteY115" fmla="*/ 921368 h 6858000"/>
              <a:gd name="connsiteX116" fmla="*/ 74258 w 1364418"/>
              <a:gd name="connsiteY116" fmla="*/ 896999 h 6858000"/>
              <a:gd name="connsiteX117" fmla="*/ 43666 w 1364418"/>
              <a:gd name="connsiteY117" fmla="*/ 821517 h 6858000"/>
              <a:gd name="connsiteX118" fmla="*/ 22616 w 1364418"/>
              <a:gd name="connsiteY118" fmla="*/ 751353 h 6858000"/>
              <a:gd name="connsiteX119" fmla="*/ 22174 w 1364418"/>
              <a:gd name="connsiteY119" fmla="*/ 721230 h 6858000"/>
              <a:gd name="connsiteX120" fmla="*/ 7845 w 1364418"/>
              <a:gd name="connsiteY120" fmla="*/ 681659 h 6858000"/>
              <a:gd name="connsiteX121" fmla="*/ 31306 w 1364418"/>
              <a:gd name="connsiteY121" fmla="*/ 619315 h 6858000"/>
              <a:gd name="connsiteX122" fmla="*/ 15184 w 1364418"/>
              <a:gd name="connsiteY122" fmla="*/ 585934 h 6858000"/>
              <a:gd name="connsiteX123" fmla="*/ 22258 w 1364418"/>
              <a:gd name="connsiteY123" fmla="*/ 538948 h 6858000"/>
              <a:gd name="connsiteX124" fmla="*/ 26166 w 1364418"/>
              <a:gd name="connsiteY124" fmla="*/ 525163 h 6858000"/>
              <a:gd name="connsiteX125" fmla="*/ 52290 w 1364418"/>
              <a:gd name="connsiteY125" fmla="*/ 446567 h 6858000"/>
              <a:gd name="connsiteX126" fmla="*/ 51538 w 1364418"/>
              <a:gd name="connsiteY126" fmla="*/ 393828 h 6858000"/>
              <a:gd name="connsiteX127" fmla="*/ 51368 w 1364418"/>
              <a:gd name="connsiteY127" fmla="*/ 353137 h 6858000"/>
              <a:gd name="connsiteX128" fmla="*/ 55970 w 1364418"/>
              <a:gd name="connsiteY128" fmla="*/ 321428 h 6858000"/>
              <a:gd name="connsiteX129" fmla="*/ 57061 w 1364418"/>
              <a:gd name="connsiteY129" fmla="*/ 275771 h 6858000"/>
              <a:gd name="connsiteX130" fmla="*/ 74088 w 1364418"/>
              <a:gd name="connsiteY130" fmla="*/ 212860 h 6858000"/>
              <a:gd name="connsiteX131" fmla="*/ 65798 w 1364418"/>
              <a:gd name="connsiteY131" fmla="*/ 144983 h 6858000"/>
              <a:gd name="connsiteX132" fmla="*/ 78082 w 1364418"/>
              <a:gd name="connsiteY132" fmla="*/ 55288 h 6858000"/>
              <a:gd name="connsiteX133" fmla="*/ 37636 w 1364418"/>
              <a:gd name="connsiteY133"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317792 w 1364418"/>
              <a:gd name="connsiteY10" fmla="*/ 6324679 h 6858000"/>
              <a:gd name="connsiteX11" fmla="*/ 278227 w 1364418"/>
              <a:gd name="connsiteY11" fmla="*/ 6280046 h 6858000"/>
              <a:gd name="connsiteX12" fmla="*/ 288000 w 1364418"/>
              <a:gd name="connsiteY12" fmla="*/ 6252834 h 6858000"/>
              <a:gd name="connsiteX13" fmla="*/ 265992 w 1364418"/>
              <a:gd name="connsiteY13" fmla="*/ 6202459 h 6858000"/>
              <a:gd name="connsiteX14" fmla="*/ 264790 w 1364418"/>
              <a:gd name="connsiteY14" fmla="*/ 6153037 h 6858000"/>
              <a:gd name="connsiteX15" fmla="*/ 280205 w 1364418"/>
              <a:gd name="connsiteY15" fmla="*/ 6078132 h 6858000"/>
              <a:gd name="connsiteX16" fmla="*/ 267592 w 1364418"/>
              <a:gd name="connsiteY16" fmla="*/ 6028119 h 6858000"/>
              <a:gd name="connsiteX17" fmla="*/ 252821 w 1364418"/>
              <a:gd name="connsiteY17" fmla="*/ 5926735 h 6858000"/>
              <a:gd name="connsiteX18" fmla="*/ 302333 w 1364418"/>
              <a:gd name="connsiteY18" fmla="*/ 5712857 h 6858000"/>
              <a:gd name="connsiteX19" fmla="*/ 332131 w 1364418"/>
              <a:gd name="connsiteY19" fmla="*/ 5660491 h 6858000"/>
              <a:gd name="connsiteX20" fmla="*/ 341254 w 1364418"/>
              <a:gd name="connsiteY20" fmla="*/ 5563435 h 6858000"/>
              <a:gd name="connsiteX21" fmla="*/ 368130 w 1364418"/>
              <a:gd name="connsiteY21" fmla="*/ 5437125 h 6858000"/>
              <a:gd name="connsiteX22" fmla="*/ 381698 w 1364418"/>
              <a:gd name="connsiteY22" fmla="*/ 5396260 h 6858000"/>
              <a:gd name="connsiteX23" fmla="*/ 397679 w 1364418"/>
              <a:gd name="connsiteY23" fmla="*/ 5330009 h 6858000"/>
              <a:gd name="connsiteX24" fmla="*/ 431172 w 1364418"/>
              <a:gd name="connsiteY24" fmla="*/ 5273739 h 6858000"/>
              <a:gd name="connsiteX25" fmla="*/ 440771 w 1364418"/>
              <a:gd name="connsiteY25" fmla="*/ 5241779 h 6858000"/>
              <a:gd name="connsiteX26" fmla="*/ 451997 w 1364418"/>
              <a:gd name="connsiteY26" fmla="*/ 5225268 h 6858000"/>
              <a:gd name="connsiteX27" fmla="*/ 453017 w 1364418"/>
              <a:gd name="connsiteY27" fmla="*/ 5217684 h 6858000"/>
              <a:gd name="connsiteX28" fmla="*/ 460358 w 1364418"/>
              <a:gd name="connsiteY28" fmla="*/ 5193377 h 6858000"/>
              <a:gd name="connsiteX29" fmla="*/ 463661 w 1364418"/>
              <a:gd name="connsiteY29" fmla="*/ 5179288 h 6858000"/>
              <a:gd name="connsiteX30" fmla="*/ 464645 w 1364418"/>
              <a:gd name="connsiteY30" fmla="*/ 5173621 h 6858000"/>
              <a:gd name="connsiteX31" fmla="*/ 460279 w 1364418"/>
              <a:gd name="connsiteY31" fmla="*/ 5159961 h 6858000"/>
              <a:gd name="connsiteX32" fmla="*/ 466956 w 1364418"/>
              <a:gd name="connsiteY32" fmla="*/ 5144295 h 6858000"/>
              <a:gd name="connsiteX33" fmla="*/ 463889 w 1364418"/>
              <a:gd name="connsiteY33" fmla="*/ 5125185 h 6858000"/>
              <a:gd name="connsiteX34" fmla="*/ 470719 w 1364418"/>
              <a:gd name="connsiteY34" fmla="*/ 5121884 h 6858000"/>
              <a:gd name="connsiteX35" fmla="*/ 477755 w 1364418"/>
              <a:gd name="connsiteY35" fmla="*/ 5067850 h 6858000"/>
              <a:gd name="connsiteX36" fmla="*/ 480486 w 1364418"/>
              <a:gd name="connsiteY36" fmla="*/ 5060861 h 6858000"/>
              <a:gd name="connsiteX37" fmla="*/ 477190 w 1364418"/>
              <a:gd name="connsiteY37" fmla="*/ 5034192 h 6858000"/>
              <a:gd name="connsiteX38" fmla="*/ 478744 w 1364418"/>
              <a:gd name="connsiteY38" fmla="*/ 4993030 h 6858000"/>
              <a:gd name="connsiteX39" fmla="*/ 485653 w 1364418"/>
              <a:gd name="connsiteY39" fmla="*/ 4946844 h 6858000"/>
              <a:gd name="connsiteX40" fmla="*/ 481509 w 1364418"/>
              <a:gd name="connsiteY40" fmla="*/ 4932692 h 6858000"/>
              <a:gd name="connsiteX41" fmla="*/ 496912 w 1364418"/>
              <a:gd name="connsiteY41" fmla="*/ 4858827 h 6858000"/>
              <a:gd name="connsiteX42" fmla="*/ 502815 w 1364418"/>
              <a:gd name="connsiteY42" fmla="*/ 4821170 h 6858000"/>
              <a:gd name="connsiteX43" fmla="*/ 507548 w 1364418"/>
              <a:gd name="connsiteY43" fmla="*/ 4780965 h 6858000"/>
              <a:gd name="connsiteX44" fmla="*/ 508841 w 1364418"/>
              <a:gd name="connsiteY44" fmla="*/ 4750867 h 6858000"/>
              <a:gd name="connsiteX45" fmla="*/ 506648 w 1364418"/>
              <a:gd name="connsiteY45" fmla="*/ 4690749 h 6858000"/>
              <a:gd name="connsiteX46" fmla="*/ 502128 w 1364418"/>
              <a:gd name="connsiteY46" fmla="*/ 4584173 h 6858000"/>
              <a:gd name="connsiteX47" fmla="*/ 497211 w 1364418"/>
              <a:gd name="connsiteY47" fmla="*/ 4444346 h 6858000"/>
              <a:gd name="connsiteX48" fmla="*/ 493776 w 1364418"/>
              <a:gd name="connsiteY48" fmla="*/ 4375228 h 6858000"/>
              <a:gd name="connsiteX49" fmla="*/ 474429 w 1364418"/>
              <a:gd name="connsiteY49" fmla="*/ 4214165 h 6858000"/>
              <a:gd name="connsiteX50" fmla="*/ 478502 w 1364418"/>
              <a:gd name="connsiteY50" fmla="*/ 4090296 h 6858000"/>
              <a:gd name="connsiteX51" fmla="*/ 463758 w 1364418"/>
              <a:gd name="connsiteY51" fmla="*/ 4033999 h 6858000"/>
              <a:gd name="connsiteX52" fmla="*/ 464907 w 1364418"/>
              <a:gd name="connsiteY52" fmla="*/ 4031933 h 6858000"/>
              <a:gd name="connsiteX53" fmla="*/ 463483 w 1364418"/>
              <a:gd name="connsiteY53" fmla="*/ 4013953 h 6858000"/>
              <a:gd name="connsiteX54" fmla="*/ 449778 w 1364418"/>
              <a:gd name="connsiteY54" fmla="*/ 3974753 h 6858000"/>
              <a:gd name="connsiteX55" fmla="*/ 451376 w 1364418"/>
              <a:gd name="connsiteY55" fmla="*/ 3969950 h 6858000"/>
              <a:gd name="connsiteX56" fmla="*/ 444798 w 1364418"/>
              <a:gd name="connsiteY56" fmla="*/ 3933779 h 6858000"/>
              <a:gd name="connsiteX57" fmla="*/ 446129 w 1364418"/>
              <a:gd name="connsiteY57" fmla="*/ 3933093 h 6858000"/>
              <a:gd name="connsiteX58" fmla="*/ 450483 w 1364418"/>
              <a:gd name="connsiteY58" fmla="*/ 3922082 h 6858000"/>
              <a:gd name="connsiteX59" fmla="*/ 455561 w 1364418"/>
              <a:gd name="connsiteY59" fmla="*/ 3901461 h 6858000"/>
              <a:gd name="connsiteX60" fmla="*/ 478155 w 1364418"/>
              <a:gd name="connsiteY60" fmla="*/ 3813873 h 6858000"/>
              <a:gd name="connsiteX61" fmla="*/ 477580 w 1364418"/>
              <a:gd name="connsiteY61" fmla="*/ 3806161 h 6858000"/>
              <a:gd name="connsiteX62" fmla="*/ 477887 w 1364418"/>
              <a:gd name="connsiteY62" fmla="*/ 3805957 h 6858000"/>
              <a:gd name="connsiteX63" fmla="*/ 477914 w 1364418"/>
              <a:gd name="connsiteY63" fmla="*/ 3797724 h 6858000"/>
              <a:gd name="connsiteX64" fmla="*/ 476529 w 1364418"/>
              <a:gd name="connsiteY64" fmla="*/ 3792098 h 6858000"/>
              <a:gd name="connsiteX65" fmla="*/ 475413 w 1364418"/>
              <a:gd name="connsiteY65" fmla="*/ 3777135 h 6858000"/>
              <a:gd name="connsiteX66" fmla="*/ 477146 w 1364418"/>
              <a:gd name="connsiteY66" fmla="*/ 3771656 h 6858000"/>
              <a:gd name="connsiteX67" fmla="*/ 480889 w 1364418"/>
              <a:gd name="connsiteY67" fmla="*/ 3769007 h 6858000"/>
              <a:gd name="connsiteX68" fmla="*/ 480355 w 1364418"/>
              <a:gd name="connsiteY68" fmla="*/ 3767709 h 6858000"/>
              <a:gd name="connsiteX69" fmla="*/ 489051 w 1364418"/>
              <a:gd name="connsiteY69" fmla="*/ 3738082 h 6858000"/>
              <a:gd name="connsiteX70" fmla="*/ 496397 w 1364418"/>
              <a:gd name="connsiteY70" fmla="*/ 3673397 h 6858000"/>
              <a:gd name="connsiteX71" fmla="*/ 495693 w 1364418"/>
              <a:gd name="connsiteY71" fmla="*/ 3637109 h 6858000"/>
              <a:gd name="connsiteX72" fmla="*/ 499136 w 1364418"/>
              <a:gd name="connsiteY72" fmla="*/ 3536883 h 6858000"/>
              <a:gd name="connsiteX73" fmla="*/ 506674 w 1364418"/>
              <a:gd name="connsiteY73" fmla="*/ 3435652 h 6858000"/>
              <a:gd name="connsiteX74" fmla="*/ 508345 w 1364418"/>
              <a:gd name="connsiteY74" fmla="*/ 3307769 h 6858000"/>
              <a:gd name="connsiteX75" fmla="*/ 525908 w 1364418"/>
              <a:gd name="connsiteY75" fmla="*/ 3250522 h 6858000"/>
              <a:gd name="connsiteX76" fmla="*/ 526333 w 1364418"/>
              <a:gd name="connsiteY76" fmla="*/ 3229163 h 6858000"/>
              <a:gd name="connsiteX77" fmla="*/ 528156 w 1364418"/>
              <a:gd name="connsiteY77" fmla="*/ 3217217 h 6858000"/>
              <a:gd name="connsiteX78" fmla="*/ 514991 w 1364418"/>
              <a:gd name="connsiteY78" fmla="*/ 3183755 h 6858000"/>
              <a:gd name="connsiteX79" fmla="*/ 515492 w 1364418"/>
              <a:gd name="connsiteY79" fmla="*/ 3178642 h 6858000"/>
              <a:gd name="connsiteX80" fmla="*/ 503092 w 1364418"/>
              <a:gd name="connsiteY80" fmla="*/ 3158586 h 6858000"/>
              <a:gd name="connsiteX81" fmla="*/ 488277 w 1364418"/>
              <a:gd name="connsiteY81" fmla="*/ 3129034 h 6858000"/>
              <a:gd name="connsiteX82" fmla="*/ 488942 w 1364418"/>
              <a:gd name="connsiteY82" fmla="*/ 3126682 h 6858000"/>
              <a:gd name="connsiteX83" fmla="*/ 479810 w 1364418"/>
              <a:gd name="connsiteY83" fmla="*/ 3114519 h 6858000"/>
              <a:gd name="connsiteX84" fmla="*/ 466419 w 1364418"/>
              <a:gd name="connsiteY84" fmla="*/ 3106272 h 6858000"/>
              <a:gd name="connsiteX85" fmla="*/ 439149 w 1364418"/>
              <a:gd name="connsiteY85" fmla="*/ 2958185 h 6858000"/>
              <a:gd name="connsiteX86" fmla="*/ 381763 w 1364418"/>
              <a:gd name="connsiteY86" fmla="*/ 2762989 h 6858000"/>
              <a:gd name="connsiteX87" fmla="*/ 330681 w 1364418"/>
              <a:gd name="connsiteY87" fmla="*/ 2554718 h 6858000"/>
              <a:gd name="connsiteX88" fmla="*/ 310775 w 1364418"/>
              <a:gd name="connsiteY88" fmla="*/ 2485734 h 6858000"/>
              <a:gd name="connsiteX89" fmla="*/ 301498 w 1364418"/>
              <a:gd name="connsiteY89" fmla="*/ 2447068 h 6858000"/>
              <a:gd name="connsiteX90" fmla="*/ 288459 w 1364418"/>
              <a:gd name="connsiteY90" fmla="*/ 2425819 h 6858000"/>
              <a:gd name="connsiteX91" fmla="*/ 294458 w 1364418"/>
              <a:gd name="connsiteY91" fmla="*/ 2402874 h 6858000"/>
              <a:gd name="connsiteX92" fmla="*/ 297070 w 1364418"/>
              <a:gd name="connsiteY92" fmla="*/ 2381443 h 6858000"/>
              <a:gd name="connsiteX93" fmla="*/ 273399 w 1364418"/>
              <a:gd name="connsiteY93" fmla="*/ 2261920 h 6858000"/>
              <a:gd name="connsiteX94" fmla="*/ 263286 w 1364418"/>
              <a:gd name="connsiteY94" fmla="*/ 2195378 h 6858000"/>
              <a:gd name="connsiteX95" fmla="*/ 247503 w 1364418"/>
              <a:gd name="connsiteY95" fmla="*/ 2155135 h 6858000"/>
              <a:gd name="connsiteX96" fmla="*/ 244961 w 1364418"/>
              <a:gd name="connsiteY96" fmla="*/ 2118008 h 6858000"/>
              <a:gd name="connsiteX97" fmla="*/ 245954 w 1364418"/>
              <a:gd name="connsiteY97" fmla="*/ 2050531 h 6858000"/>
              <a:gd name="connsiteX98" fmla="*/ 237760 w 1364418"/>
              <a:gd name="connsiteY98" fmla="*/ 1963269 h 6858000"/>
              <a:gd name="connsiteX99" fmla="*/ 218938 w 1364418"/>
              <a:gd name="connsiteY99" fmla="*/ 1906352 h 6858000"/>
              <a:gd name="connsiteX100" fmla="*/ 195495 w 1364418"/>
              <a:gd name="connsiteY100" fmla="*/ 1861531 h 6858000"/>
              <a:gd name="connsiteX101" fmla="*/ 149294 w 1364418"/>
              <a:gd name="connsiteY101" fmla="*/ 1732919 h 6858000"/>
              <a:gd name="connsiteX102" fmla="*/ 121605 w 1364418"/>
              <a:gd name="connsiteY102" fmla="*/ 1663540 h 6858000"/>
              <a:gd name="connsiteX103" fmla="*/ 120731 w 1364418"/>
              <a:gd name="connsiteY103" fmla="*/ 1615777 h 6858000"/>
              <a:gd name="connsiteX104" fmla="*/ 101526 w 1364418"/>
              <a:gd name="connsiteY104" fmla="*/ 1563678 h 6858000"/>
              <a:gd name="connsiteX105" fmla="*/ 114606 w 1364418"/>
              <a:gd name="connsiteY105" fmla="*/ 1519474 h 6858000"/>
              <a:gd name="connsiteX106" fmla="*/ 107348 w 1364418"/>
              <a:gd name="connsiteY106" fmla="*/ 1477995 h 6858000"/>
              <a:gd name="connsiteX107" fmla="*/ 93433 w 1364418"/>
              <a:gd name="connsiteY107" fmla="*/ 1373769 h 6858000"/>
              <a:gd name="connsiteX108" fmla="*/ 101740 w 1364418"/>
              <a:gd name="connsiteY108" fmla="*/ 1307086 h 6858000"/>
              <a:gd name="connsiteX109" fmla="*/ 102928 w 1364418"/>
              <a:gd name="connsiteY109" fmla="*/ 1189033 h 6858000"/>
              <a:gd name="connsiteX110" fmla="*/ 107613 w 1364418"/>
              <a:gd name="connsiteY110" fmla="*/ 1168288 h 6858000"/>
              <a:gd name="connsiteX111" fmla="*/ 99895 w 1364418"/>
              <a:gd name="connsiteY111" fmla="*/ 1142577 h 6858000"/>
              <a:gd name="connsiteX112" fmla="*/ 89201 w 1364418"/>
              <a:gd name="connsiteY112" fmla="*/ 1088484 h 6858000"/>
              <a:gd name="connsiteX113" fmla="*/ 77937 w 1364418"/>
              <a:gd name="connsiteY113" fmla="*/ 1016103 h 6858000"/>
              <a:gd name="connsiteX114" fmla="*/ 79393 w 1364418"/>
              <a:gd name="connsiteY114" fmla="*/ 954054 h 6858000"/>
              <a:gd name="connsiteX115" fmla="*/ 90309 w 1364418"/>
              <a:gd name="connsiteY115" fmla="*/ 921368 h 6858000"/>
              <a:gd name="connsiteX116" fmla="*/ 74258 w 1364418"/>
              <a:gd name="connsiteY116" fmla="*/ 896999 h 6858000"/>
              <a:gd name="connsiteX117" fmla="*/ 43666 w 1364418"/>
              <a:gd name="connsiteY117" fmla="*/ 821517 h 6858000"/>
              <a:gd name="connsiteX118" fmla="*/ 22616 w 1364418"/>
              <a:gd name="connsiteY118" fmla="*/ 751353 h 6858000"/>
              <a:gd name="connsiteX119" fmla="*/ 22174 w 1364418"/>
              <a:gd name="connsiteY119" fmla="*/ 721230 h 6858000"/>
              <a:gd name="connsiteX120" fmla="*/ 7845 w 1364418"/>
              <a:gd name="connsiteY120" fmla="*/ 681659 h 6858000"/>
              <a:gd name="connsiteX121" fmla="*/ 31306 w 1364418"/>
              <a:gd name="connsiteY121" fmla="*/ 619315 h 6858000"/>
              <a:gd name="connsiteX122" fmla="*/ 15184 w 1364418"/>
              <a:gd name="connsiteY122" fmla="*/ 585934 h 6858000"/>
              <a:gd name="connsiteX123" fmla="*/ 22258 w 1364418"/>
              <a:gd name="connsiteY123" fmla="*/ 538948 h 6858000"/>
              <a:gd name="connsiteX124" fmla="*/ 26166 w 1364418"/>
              <a:gd name="connsiteY124" fmla="*/ 525163 h 6858000"/>
              <a:gd name="connsiteX125" fmla="*/ 52290 w 1364418"/>
              <a:gd name="connsiteY125" fmla="*/ 446567 h 6858000"/>
              <a:gd name="connsiteX126" fmla="*/ 51538 w 1364418"/>
              <a:gd name="connsiteY126" fmla="*/ 393828 h 6858000"/>
              <a:gd name="connsiteX127" fmla="*/ 51368 w 1364418"/>
              <a:gd name="connsiteY127" fmla="*/ 353137 h 6858000"/>
              <a:gd name="connsiteX128" fmla="*/ 55970 w 1364418"/>
              <a:gd name="connsiteY128" fmla="*/ 321428 h 6858000"/>
              <a:gd name="connsiteX129" fmla="*/ 57061 w 1364418"/>
              <a:gd name="connsiteY129" fmla="*/ 275771 h 6858000"/>
              <a:gd name="connsiteX130" fmla="*/ 74088 w 1364418"/>
              <a:gd name="connsiteY130" fmla="*/ 212860 h 6858000"/>
              <a:gd name="connsiteX131" fmla="*/ 65798 w 1364418"/>
              <a:gd name="connsiteY131" fmla="*/ 144983 h 6858000"/>
              <a:gd name="connsiteX132" fmla="*/ 78082 w 1364418"/>
              <a:gd name="connsiteY132" fmla="*/ 55288 h 6858000"/>
              <a:gd name="connsiteX133" fmla="*/ 37636 w 1364418"/>
              <a:gd name="connsiteY133" fmla="*/ 0 h 6858000"/>
              <a:gd name="connsiteX0" fmla="*/ 37636 w 1364418"/>
              <a:gd name="connsiteY0" fmla="*/ 0 h 6889521"/>
              <a:gd name="connsiteX1" fmla="*/ 1364418 w 1364418"/>
              <a:gd name="connsiteY1" fmla="*/ 0 h 6889521"/>
              <a:gd name="connsiteX2" fmla="*/ 1364418 w 1364418"/>
              <a:gd name="connsiteY2" fmla="*/ 6858000 h 6889521"/>
              <a:gd name="connsiteX3" fmla="*/ 101112 w 1364418"/>
              <a:gd name="connsiteY3" fmla="*/ 6857735 h 6889521"/>
              <a:gd name="connsiteX4" fmla="*/ 222208 w 1364418"/>
              <a:gd name="connsiteY4" fmla="*/ 6882355 h 6889521"/>
              <a:gd name="connsiteX5" fmla="*/ 209564 w 1364418"/>
              <a:gd name="connsiteY5" fmla="*/ 6777899 h 6889521"/>
              <a:gd name="connsiteX6" fmla="*/ 240339 w 1364418"/>
              <a:gd name="connsiteY6" fmla="*/ 6711686 h 6889521"/>
              <a:gd name="connsiteX7" fmla="*/ 286686 w 1364418"/>
              <a:gd name="connsiteY7" fmla="*/ 6664994 h 6889521"/>
              <a:gd name="connsiteX8" fmla="*/ 339152 w 1364418"/>
              <a:gd name="connsiteY8" fmla="*/ 6471804 h 6889521"/>
              <a:gd name="connsiteX9" fmla="*/ 334570 w 1364418"/>
              <a:gd name="connsiteY9" fmla="*/ 6389835 h 6889521"/>
              <a:gd name="connsiteX10" fmla="*/ 317792 w 1364418"/>
              <a:gd name="connsiteY10" fmla="*/ 6324679 h 6889521"/>
              <a:gd name="connsiteX11" fmla="*/ 278227 w 1364418"/>
              <a:gd name="connsiteY11" fmla="*/ 6280046 h 6889521"/>
              <a:gd name="connsiteX12" fmla="*/ 288000 w 1364418"/>
              <a:gd name="connsiteY12" fmla="*/ 6252834 h 6889521"/>
              <a:gd name="connsiteX13" fmla="*/ 265992 w 1364418"/>
              <a:gd name="connsiteY13" fmla="*/ 6202459 h 6889521"/>
              <a:gd name="connsiteX14" fmla="*/ 264790 w 1364418"/>
              <a:gd name="connsiteY14" fmla="*/ 6153037 h 6889521"/>
              <a:gd name="connsiteX15" fmla="*/ 280205 w 1364418"/>
              <a:gd name="connsiteY15" fmla="*/ 6078132 h 6889521"/>
              <a:gd name="connsiteX16" fmla="*/ 267592 w 1364418"/>
              <a:gd name="connsiteY16" fmla="*/ 6028119 h 6889521"/>
              <a:gd name="connsiteX17" fmla="*/ 252821 w 1364418"/>
              <a:gd name="connsiteY17" fmla="*/ 5926735 h 6889521"/>
              <a:gd name="connsiteX18" fmla="*/ 302333 w 1364418"/>
              <a:gd name="connsiteY18" fmla="*/ 5712857 h 6889521"/>
              <a:gd name="connsiteX19" fmla="*/ 332131 w 1364418"/>
              <a:gd name="connsiteY19" fmla="*/ 5660491 h 6889521"/>
              <a:gd name="connsiteX20" fmla="*/ 341254 w 1364418"/>
              <a:gd name="connsiteY20" fmla="*/ 5563435 h 6889521"/>
              <a:gd name="connsiteX21" fmla="*/ 368130 w 1364418"/>
              <a:gd name="connsiteY21" fmla="*/ 5437125 h 6889521"/>
              <a:gd name="connsiteX22" fmla="*/ 381698 w 1364418"/>
              <a:gd name="connsiteY22" fmla="*/ 5396260 h 6889521"/>
              <a:gd name="connsiteX23" fmla="*/ 397679 w 1364418"/>
              <a:gd name="connsiteY23" fmla="*/ 5330009 h 6889521"/>
              <a:gd name="connsiteX24" fmla="*/ 431172 w 1364418"/>
              <a:gd name="connsiteY24" fmla="*/ 5273739 h 6889521"/>
              <a:gd name="connsiteX25" fmla="*/ 440771 w 1364418"/>
              <a:gd name="connsiteY25" fmla="*/ 5241779 h 6889521"/>
              <a:gd name="connsiteX26" fmla="*/ 451997 w 1364418"/>
              <a:gd name="connsiteY26" fmla="*/ 5225268 h 6889521"/>
              <a:gd name="connsiteX27" fmla="*/ 453017 w 1364418"/>
              <a:gd name="connsiteY27" fmla="*/ 5217684 h 6889521"/>
              <a:gd name="connsiteX28" fmla="*/ 460358 w 1364418"/>
              <a:gd name="connsiteY28" fmla="*/ 5193377 h 6889521"/>
              <a:gd name="connsiteX29" fmla="*/ 463661 w 1364418"/>
              <a:gd name="connsiteY29" fmla="*/ 5179288 h 6889521"/>
              <a:gd name="connsiteX30" fmla="*/ 464645 w 1364418"/>
              <a:gd name="connsiteY30" fmla="*/ 5173621 h 6889521"/>
              <a:gd name="connsiteX31" fmla="*/ 460279 w 1364418"/>
              <a:gd name="connsiteY31" fmla="*/ 5159961 h 6889521"/>
              <a:gd name="connsiteX32" fmla="*/ 466956 w 1364418"/>
              <a:gd name="connsiteY32" fmla="*/ 5144295 h 6889521"/>
              <a:gd name="connsiteX33" fmla="*/ 463889 w 1364418"/>
              <a:gd name="connsiteY33" fmla="*/ 5125185 h 6889521"/>
              <a:gd name="connsiteX34" fmla="*/ 470719 w 1364418"/>
              <a:gd name="connsiteY34" fmla="*/ 5121884 h 6889521"/>
              <a:gd name="connsiteX35" fmla="*/ 477755 w 1364418"/>
              <a:gd name="connsiteY35" fmla="*/ 5067850 h 6889521"/>
              <a:gd name="connsiteX36" fmla="*/ 480486 w 1364418"/>
              <a:gd name="connsiteY36" fmla="*/ 5060861 h 6889521"/>
              <a:gd name="connsiteX37" fmla="*/ 477190 w 1364418"/>
              <a:gd name="connsiteY37" fmla="*/ 5034192 h 6889521"/>
              <a:gd name="connsiteX38" fmla="*/ 478744 w 1364418"/>
              <a:gd name="connsiteY38" fmla="*/ 4993030 h 6889521"/>
              <a:gd name="connsiteX39" fmla="*/ 485653 w 1364418"/>
              <a:gd name="connsiteY39" fmla="*/ 4946844 h 6889521"/>
              <a:gd name="connsiteX40" fmla="*/ 481509 w 1364418"/>
              <a:gd name="connsiteY40" fmla="*/ 4932692 h 6889521"/>
              <a:gd name="connsiteX41" fmla="*/ 496912 w 1364418"/>
              <a:gd name="connsiteY41" fmla="*/ 4858827 h 6889521"/>
              <a:gd name="connsiteX42" fmla="*/ 502815 w 1364418"/>
              <a:gd name="connsiteY42" fmla="*/ 4821170 h 6889521"/>
              <a:gd name="connsiteX43" fmla="*/ 507548 w 1364418"/>
              <a:gd name="connsiteY43" fmla="*/ 4780965 h 6889521"/>
              <a:gd name="connsiteX44" fmla="*/ 508841 w 1364418"/>
              <a:gd name="connsiteY44" fmla="*/ 4750867 h 6889521"/>
              <a:gd name="connsiteX45" fmla="*/ 506648 w 1364418"/>
              <a:gd name="connsiteY45" fmla="*/ 4690749 h 6889521"/>
              <a:gd name="connsiteX46" fmla="*/ 502128 w 1364418"/>
              <a:gd name="connsiteY46" fmla="*/ 4584173 h 6889521"/>
              <a:gd name="connsiteX47" fmla="*/ 497211 w 1364418"/>
              <a:gd name="connsiteY47" fmla="*/ 4444346 h 6889521"/>
              <a:gd name="connsiteX48" fmla="*/ 493776 w 1364418"/>
              <a:gd name="connsiteY48" fmla="*/ 4375228 h 6889521"/>
              <a:gd name="connsiteX49" fmla="*/ 474429 w 1364418"/>
              <a:gd name="connsiteY49" fmla="*/ 4214165 h 6889521"/>
              <a:gd name="connsiteX50" fmla="*/ 478502 w 1364418"/>
              <a:gd name="connsiteY50" fmla="*/ 4090296 h 6889521"/>
              <a:gd name="connsiteX51" fmla="*/ 463758 w 1364418"/>
              <a:gd name="connsiteY51" fmla="*/ 4033999 h 6889521"/>
              <a:gd name="connsiteX52" fmla="*/ 464907 w 1364418"/>
              <a:gd name="connsiteY52" fmla="*/ 4031933 h 6889521"/>
              <a:gd name="connsiteX53" fmla="*/ 463483 w 1364418"/>
              <a:gd name="connsiteY53" fmla="*/ 4013953 h 6889521"/>
              <a:gd name="connsiteX54" fmla="*/ 449778 w 1364418"/>
              <a:gd name="connsiteY54" fmla="*/ 3974753 h 6889521"/>
              <a:gd name="connsiteX55" fmla="*/ 451376 w 1364418"/>
              <a:gd name="connsiteY55" fmla="*/ 3969950 h 6889521"/>
              <a:gd name="connsiteX56" fmla="*/ 444798 w 1364418"/>
              <a:gd name="connsiteY56" fmla="*/ 3933779 h 6889521"/>
              <a:gd name="connsiteX57" fmla="*/ 446129 w 1364418"/>
              <a:gd name="connsiteY57" fmla="*/ 3933093 h 6889521"/>
              <a:gd name="connsiteX58" fmla="*/ 450483 w 1364418"/>
              <a:gd name="connsiteY58" fmla="*/ 3922082 h 6889521"/>
              <a:gd name="connsiteX59" fmla="*/ 455561 w 1364418"/>
              <a:gd name="connsiteY59" fmla="*/ 3901461 h 6889521"/>
              <a:gd name="connsiteX60" fmla="*/ 478155 w 1364418"/>
              <a:gd name="connsiteY60" fmla="*/ 3813873 h 6889521"/>
              <a:gd name="connsiteX61" fmla="*/ 477580 w 1364418"/>
              <a:gd name="connsiteY61" fmla="*/ 3806161 h 6889521"/>
              <a:gd name="connsiteX62" fmla="*/ 477887 w 1364418"/>
              <a:gd name="connsiteY62" fmla="*/ 3805957 h 6889521"/>
              <a:gd name="connsiteX63" fmla="*/ 477914 w 1364418"/>
              <a:gd name="connsiteY63" fmla="*/ 3797724 h 6889521"/>
              <a:gd name="connsiteX64" fmla="*/ 476529 w 1364418"/>
              <a:gd name="connsiteY64" fmla="*/ 3792098 h 6889521"/>
              <a:gd name="connsiteX65" fmla="*/ 475413 w 1364418"/>
              <a:gd name="connsiteY65" fmla="*/ 3777135 h 6889521"/>
              <a:gd name="connsiteX66" fmla="*/ 477146 w 1364418"/>
              <a:gd name="connsiteY66" fmla="*/ 3771656 h 6889521"/>
              <a:gd name="connsiteX67" fmla="*/ 480889 w 1364418"/>
              <a:gd name="connsiteY67" fmla="*/ 3769007 h 6889521"/>
              <a:gd name="connsiteX68" fmla="*/ 480355 w 1364418"/>
              <a:gd name="connsiteY68" fmla="*/ 3767709 h 6889521"/>
              <a:gd name="connsiteX69" fmla="*/ 489051 w 1364418"/>
              <a:gd name="connsiteY69" fmla="*/ 3738082 h 6889521"/>
              <a:gd name="connsiteX70" fmla="*/ 496397 w 1364418"/>
              <a:gd name="connsiteY70" fmla="*/ 3673397 h 6889521"/>
              <a:gd name="connsiteX71" fmla="*/ 495693 w 1364418"/>
              <a:gd name="connsiteY71" fmla="*/ 3637109 h 6889521"/>
              <a:gd name="connsiteX72" fmla="*/ 499136 w 1364418"/>
              <a:gd name="connsiteY72" fmla="*/ 3536883 h 6889521"/>
              <a:gd name="connsiteX73" fmla="*/ 506674 w 1364418"/>
              <a:gd name="connsiteY73" fmla="*/ 3435652 h 6889521"/>
              <a:gd name="connsiteX74" fmla="*/ 508345 w 1364418"/>
              <a:gd name="connsiteY74" fmla="*/ 3307769 h 6889521"/>
              <a:gd name="connsiteX75" fmla="*/ 525908 w 1364418"/>
              <a:gd name="connsiteY75" fmla="*/ 3250522 h 6889521"/>
              <a:gd name="connsiteX76" fmla="*/ 526333 w 1364418"/>
              <a:gd name="connsiteY76" fmla="*/ 3229163 h 6889521"/>
              <a:gd name="connsiteX77" fmla="*/ 528156 w 1364418"/>
              <a:gd name="connsiteY77" fmla="*/ 3217217 h 6889521"/>
              <a:gd name="connsiteX78" fmla="*/ 514991 w 1364418"/>
              <a:gd name="connsiteY78" fmla="*/ 3183755 h 6889521"/>
              <a:gd name="connsiteX79" fmla="*/ 515492 w 1364418"/>
              <a:gd name="connsiteY79" fmla="*/ 3178642 h 6889521"/>
              <a:gd name="connsiteX80" fmla="*/ 503092 w 1364418"/>
              <a:gd name="connsiteY80" fmla="*/ 3158586 h 6889521"/>
              <a:gd name="connsiteX81" fmla="*/ 488277 w 1364418"/>
              <a:gd name="connsiteY81" fmla="*/ 3129034 h 6889521"/>
              <a:gd name="connsiteX82" fmla="*/ 488942 w 1364418"/>
              <a:gd name="connsiteY82" fmla="*/ 3126682 h 6889521"/>
              <a:gd name="connsiteX83" fmla="*/ 479810 w 1364418"/>
              <a:gd name="connsiteY83" fmla="*/ 3114519 h 6889521"/>
              <a:gd name="connsiteX84" fmla="*/ 466419 w 1364418"/>
              <a:gd name="connsiteY84" fmla="*/ 3106272 h 6889521"/>
              <a:gd name="connsiteX85" fmla="*/ 439149 w 1364418"/>
              <a:gd name="connsiteY85" fmla="*/ 2958185 h 6889521"/>
              <a:gd name="connsiteX86" fmla="*/ 381763 w 1364418"/>
              <a:gd name="connsiteY86" fmla="*/ 2762989 h 6889521"/>
              <a:gd name="connsiteX87" fmla="*/ 330681 w 1364418"/>
              <a:gd name="connsiteY87" fmla="*/ 2554718 h 6889521"/>
              <a:gd name="connsiteX88" fmla="*/ 310775 w 1364418"/>
              <a:gd name="connsiteY88" fmla="*/ 2485734 h 6889521"/>
              <a:gd name="connsiteX89" fmla="*/ 301498 w 1364418"/>
              <a:gd name="connsiteY89" fmla="*/ 2447068 h 6889521"/>
              <a:gd name="connsiteX90" fmla="*/ 288459 w 1364418"/>
              <a:gd name="connsiteY90" fmla="*/ 2425819 h 6889521"/>
              <a:gd name="connsiteX91" fmla="*/ 294458 w 1364418"/>
              <a:gd name="connsiteY91" fmla="*/ 2402874 h 6889521"/>
              <a:gd name="connsiteX92" fmla="*/ 297070 w 1364418"/>
              <a:gd name="connsiteY92" fmla="*/ 2381443 h 6889521"/>
              <a:gd name="connsiteX93" fmla="*/ 273399 w 1364418"/>
              <a:gd name="connsiteY93" fmla="*/ 2261920 h 6889521"/>
              <a:gd name="connsiteX94" fmla="*/ 263286 w 1364418"/>
              <a:gd name="connsiteY94" fmla="*/ 2195378 h 6889521"/>
              <a:gd name="connsiteX95" fmla="*/ 247503 w 1364418"/>
              <a:gd name="connsiteY95" fmla="*/ 2155135 h 6889521"/>
              <a:gd name="connsiteX96" fmla="*/ 244961 w 1364418"/>
              <a:gd name="connsiteY96" fmla="*/ 2118008 h 6889521"/>
              <a:gd name="connsiteX97" fmla="*/ 245954 w 1364418"/>
              <a:gd name="connsiteY97" fmla="*/ 2050531 h 6889521"/>
              <a:gd name="connsiteX98" fmla="*/ 237760 w 1364418"/>
              <a:gd name="connsiteY98" fmla="*/ 1963269 h 6889521"/>
              <a:gd name="connsiteX99" fmla="*/ 218938 w 1364418"/>
              <a:gd name="connsiteY99" fmla="*/ 1906352 h 6889521"/>
              <a:gd name="connsiteX100" fmla="*/ 195495 w 1364418"/>
              <a:gd name="connsiteY100" fmla="*/ 1861531 h 6889521"/>
              <a:gd name="connsiteX101" fmla="*/ 149294 w 1364418"/>
              <a:gd name="connsiteY101" fmla="*/ 1732919 h 6889521"/>
              <a:gd name="connsiteX102" fmla="*/ 121605 w 1364418"/>
              <a:gd name="connsiteY102" fmla="*/ 1663540 h 6889521"/>
              <a:gd name="connsiteX103" fmla="*/ 120731 w 1364418"/>
              <a:gd name="connsiteY103" fmla="*/ 1615777 h 6889521"/>
              <a:gd name="connsiteX104" fmla="*/ 101526 w 1364418"/>
              <a:gd name="connsiteY104" fmla="*/ 1563678 h 6889521"/>
              <a:gd name="connsiteX105" fmla="*/ 114606 w 1364418"/>
              <a:gd name="connsiteY105" fmla="*/ 1519474 h 6889521"/>
              <a:gd name="connsiteX106" fmla="*/ 107348 w 1364418"/>
              <a:gd name="connsiteY106" fmla="*/ 1477995 h 6889521"/>
              <a:gd name="connsiteX107" fmla="*/ 93433 w 1364418"/>
              <a:gd name="connsiteY107" fmla="*/ 1373769 h 6889521"/>
              <a:gd name="connsiteX108" fmla="*/ 101740 w 1364418"/>
              <a:gd name="connsiteY108" fmla="*/ 1307086 h 6889521"/>
              <a:gd name="connsiteX109" fmla="*/ 102928 w 1364418"/>
              <a:gd name="connsiteY109" fmla="*/ 1189033 h 6889521"/>
              <a:gd name="connsiteX110" fmla="*/ 107613 w 1364418"/>
              <a:gd name="connsiteY110" fmla="*/ 1168288 h 6889521"/>
              <a:gd name="connsiteX111" fmla="*/ 99895 w 1364418"/>
              <a:gd name="connsiteY111" fmla="*/ 1142577 h 6889521"/>
              <a:gd name="connsiteX112" fmla="*/ 89201 w 1364418"/>
              <a:gd name="connsiteY112" fmla="*/ 1088484 h 6889521"/>
              <a:gd name="connsiteX113" fmla="*/ 77937 w 1364418"/>
              <a:gd name="connsiteY113" fmla="*/ 1016103 h 6889521"/>
              <a:gd name="connsiteX114" fmla="*/ 79393 w 1364418"/>
              <a:gd name="connsiteY114" fmla="*/ 954054 h 6889521"/>
              <a:gd name="connsiteX115" fmla="*/ 90309 w 1364418"/>
              <a:gd name="connsiteY115" fmla="*/ 921368 h 6889521"/>
              <a:gd name="connsiteX116" fmla="*/ 74258 w 1364418"/>
              <a:gd name="connsiteY116" fmla="*/ 896999 h 6889521"/>
              <a:gd name="connsiteX117" fmla="*/ 43666 w 1364418"/>
              <a:gd name="connsiteY117" fmla="*/ 821517 h 6889521"/>
              <a:gd name="connsiteX118" fmla="*/ 22616 w 1364418"/>
              <a:gd name="connsiteY118" fmla="*/ 751353 h 6889521"/>
              <a:gd name="connsiteX119" fmla="*/ 22174 w 1364418"/>
              <a:gd name="connsiteY119" fmla="*/ 721230 h 6889521"/>
              <a:gd name="connsiteX120" fmla="*/ 7845 w 1364418"/>
              <a:gd name="connsiteY120" fmla="*/ 681659 h 6889521"/>
              <a:gd name="connsiteX121" fmla="*/ 31306 w 1364418"/>
              <a:gd name="connsiteY121" fmla="*/ 619315 h 6889521"/>
              <a:gd name="connsiteX122" fmla="*/ 15184 w 1364418"/>
              <a:gd name="connsiteY122" fmla="*/ 585934 h 6889521"/>
              <a:gd name="connsiteX123" fmla="*/ 22258 w 1364418"/>
              <a:gd name="connsiteY123" fmla="*/ 538948 h 6889521"/>
              <a:gd name="connsiteX124" fmla="*/ 26166 w 1364418"/>
              <a:gd name="connsiteY124" fmla="*/ 525163 h 6889521"/>
              <a:gd name="connsiteX125" fmla="*/ 52290 w 1364418"/>
              <a:gd name="connsiteY125" fmla="*/ 446567 h 6889521"/>
              <a:gd name="connsiteX126" fmla="*/ 51538 w 1364418"/>
              <a:gd name="connsiteY126" fmla="*/ 393828 h 6889521"/>
              <a:gd name="connsiteX127" fmla="*/ 51368 w 1364418"/>
              <a:gd name="connsiteY127" fmla="*/ 353137 h 6889521"/>
              <a:gd name="connsiteX128" fmla="*/ 55970 w 1364418"/>
              <a:gd name="connsiteY128" fmla="*/ 321428 h 6889521"/>
              <a:gd name="connsiteX129" fmla="*/ 57061 w 1364418"/>
              <a:gd name="connsiteY129" fmla="*/ 275771 h 6889521"/>
              <a:gd name="connsiteX130" fmla="*/ 74088 w 1364418"/>
              <a:gd name="connsiteY130" fmla="*/ 212860 h 6889521"/>
              <a:gd name="connsiteX131" fmla="*/ 65798 w 1364418"/>
              <a:gd name="connsiteY131" fmla="*/ 144983 h 6889521"/>
              <a:gd name="connsiteX132" fmla="*/ 78082 w 1364418"/>
              <a:gd name="connsiteY132" fmla="*/ 55288 h 6889521"/>
              <a:gd name="connsiteX133" fmla="*/ 37636 w 1364418"/>
              <a:gd name="connsiteY133" fmla="*/ 0 h 6889521"/>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20956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0956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0956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3974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39744 w 1364418"/>
              <a:gd name="connsiteY4" fmla="*/ 6777899 h 6858000"/>
              <a:gd name="connsiteX5" fmla="*/ 264484 w 1364418"/>
              <a:gd name="connsiteY5" fmla="*/ 6716710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39744 w 1364418"/>
              <a:gd name="connsiteY4" fmla="*/ 6777899 h 6858000"/>
              <a:gd name="connsiteX5" fmla="*/ 264484 w 1364418"/>
              <a:gd name="connsiteY5" fmla="*/ 6716710 h 6858000"/>
              <a:gd name="connsiteX6" fmla="*/ 280651 w 1364418"/>
              <a:gd name="connsiteY6" fmla="*/ 6639873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81996 w 1364418"/>
              <a:gd name="connsiteY4" fmla="*/ 6792972 h 6858000"/>
              <a:gd name="connsiteX5" fmla="*/ 264484 w 1364418"/>
              <a:gd name="connsiteY5" fmla="*/ 6716710 h 6858000"/>
              <a:gd name="connsiteX6" fmla="*/ 280651 w 1364418"/>
              <a:gd name="connsiteY6" fmla="*/ 6639873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364418" h="6858000">
                <a:moveTo>
                  <a:pt x="37636" y="0"/>
                </a:moveTo>
                <a:lnTo>
                  <a:pt x="1364418" y="0"/>
                </a:lnTo>
                <a:lnTo>
                  <a:pt x="1364418" y="6858000"/>
                </a:lnTo>
                <a:lnTo>
                  <a:pt x="245974" y="6857735"/>
                </a:lnTo>
                <a:cubicBezTo>
                  <a:pt x="246649" y="6829312"/>
                  <a:pt x="258792" y="6817314"/>
                  <a:pt x="281996" y="6792972"/>
                </a:cubicBezTo>
                <a:cubicBezTo>
                  <a:pt x="288036" y="6763449"/>
                  <a:pt x="261498" y="6738121"/>
                  <a:pt x="264484" y="6716710"/>
                </a:cubicBezTo>
                <a:cubicBezTo>
                  <a:pt x="264597" y="6714739"/>
                  <a:pt x="280538" y="6641844"/>
                  <a:pt x="280651" y="6639873"/>
                </a:cubicBezTo>
                <a:cubicBezTo>
                  <a:pt x="296114" y="6596543"/>
                  <a:pt x="335196" y="6519339"/>
                  <a:pt x="339152" y="6471804"/>
                </a:cubicBezTo>
                <a:lnTo>
                  <a:pt x="334570" y="6389835"/>
                </a:lnTo>
                <a:cubicBezTo>
                  <a:pt x="334613" y="6357588"/>
                  <a:pt x="338883" y="6333072"/>
                  <a:pt x="317792" y="6324679"/>
                </a:cubicBezTo>
                <a:cubicBezTo>
                  <a:pt x="308402" y="6306381"/>
                  <a:pt x="279168" y="6293695"/>
                  <a:pt x="278227" y="6280046"/>
                </a:cubicBezTo>
                <a:cubicBezTo>
                  <a:pt x="281050" y="6269969"/>
                  <a:pt x="290039" y="6265765"/>
                  <a:pt x="288000" y="6252834"/>
                </a:cubicBezTo>
                <a:lnTo>
                  <a:pt x="265992" y="6202459"/>
                </a:lnTo>
                <a:cubicBezTo>
                  <a:pt x="264772" y="6196814"/>
                  <a:pt x="268092" y="6158095"/>
                  <a:pt x="264790" y="6153037"/>
                </a:cubicBezTo>
                <a:cubicBezTo>
                  <a:pt x="302335" y="6114354"/>
                  <a:pt x="260378" y="6128837"/>
                  <a:pt x="280205" y="6078132"/>
                </a:cubicBezTo>
                <a:cubicBezTo>
                  <a:pt x="283657" y="6049622"/>
                  <a:pt x="275724" y="6059673"/>
                  <a:pt x="267592" y="6028119"/>
                </a:cubicBezTo>
                <a:cubicBezTo>
                  <a:pt x="277113" y="5988572"/>
                  <a:pt x="234727" y="5976018"/>
                  <a:pt x="252821" y="5926735"/>
                </a:cubicBezTo>
                <a:cubicBezTo>
                  <a:pt x="290324" y="5823532"/>
                  <a:pt x="288016" y="5757776"/>
                  <a:pt x="302333" y="5712857"/>
                </a:cubicBezTo>
                <a:cubicBezTo>
                  <a:pt x="310258" y="5688518"/>
                  <a:pt x="328236" y="5675288"/>
                  <a:pt x="332131" y="5660491"/>
                </a:cubicBezTo>
                <a:cubicBezTo>
                  <a:pt x="345782" y="5622696"/>
                  <a:pt x="344964" y="5595787"/>
                  <a:pt x="341254" y="5563435"/>
                </a:cubicBezTo>
                <a:cubicBezTo>
                  <a:pt x="335745" y="5537661"/>
                  <a:pt x="359171" y="5479228"/>
                  <a:pt x="368130" y="5437125"/>
                </a:cubicBezTo>
                <a:cubicBezTo>
                  <a:pt x="379868" y="5399640"/>
                  <a:pt x="373836" y="5420657"/>
                  <a:pt x="381698" y="5396260"/>
                </a:cubicBezTo>
                <a:cubicBezTo>
                  <a:pt x="395995" y="5391935"/>
                  <a:pt x="389433" y="5350429"/>
                  <a:pt x="397679" y="5330009"/>
                </a:cubicBezTo>
                <a:cubicBezTo>
                  <a:pt x="405925" y="5309589"/>
                  <a:pt x="420210" y="5291626"/>
                  <a:pt x="431172" y="5273739"/>
                </a:cubicBezTo>
                <a:cubicBezTo>
                  <a:pt x="426568" y="5263245"/>
                  <a:pt x="432286" y="5253790"/>
                  <a:pt x="440771" y="5241779"/>
                </a:cubicBezTo>
                <a:lnTo>
                  <a:pt x="451997" y="5225268"/>
                </a:lnTo>
                <a:lnTo>
                  <a:pt x="453017" y="5217684"/>
                </a:lnTo>
                <a:cubicBezTo>
                  <a:pt x="455252" y="5208685"/>
                  <a:pt x="458044" y="5200600"/>
                  <a:pt x="460358" y="5193377"/>
                </a:cubicBezTo>
                <a:lnTo>
                  <a:pt x="463661" y="5179288"/>
                </a:lnTo>
                <a:lnTo>
                  <a:pt x="464645" y="5173621"/>
                </a:lnTo>
                <a:lnTo>
                  <a:pt x="460279" y="5159961"/>
                </a:lnTo>
                <a:lnTo>
                  <a:pt x="466956" y="5144295"/>
                </a:lnTo>
                <a:lnTo>
                  <a:pt x="463889" y="5125185"/>
                </a:lnTo>
                <a:cubicBezTo>
                  <a:pt x="466252" y="5124475"/>
                  <a:pt x="468554" y="5123363"/>
                  <a:pt x="470719" y="5121884"/>
                </a:cubicBezTo>
                <a:lnTo>
                  <a:pt x="477755" y="5067850"/>
                </a:lnTo>
                <a:lnTo>
                  <a:pt x="480486" y="5060861"/>
                </a:lnTo>
                <a:lnTo>
                  <a:pt x="477190" y="5034192"/>
                </a:lnTo>
                <a:cubicBezTo>
                  <a:pt x="476699" y="5019824"/>
                  <a:pt x="477403" y="5006180"/>
                  <a:pt x="478744" y="4993030"/>
                </a:cubicBezTo>
                <a:lnTo>
                  <a:pt x="485653" y="4946844"/>
                </a:lnTo>
                <a:lnTo>
                  <a:pt x="481509" y="4932692"/>
                </a:lnTo>
                <a:cubicBezTo>
                  <a:pt x="481214" y="4911802"/>
                  <a:pt x="495319" y="4880686"/>
                  <a:pt x="496912" y="4858827"/>
                </a:cubicBezTo>
                <a:lnTo>
                  <a:pt x="502815" y="4821170"/>
                </a:lnTo>
                <a:lnTo>
                  <a:pt x="507548" y="4780965"/>
                </a:lnTo>
                <a:lnTo>
                  <a:pt x="508841" y="4750867"/>
                </a:lnTo>
                <a:lnTo>
                  <a:pt x="506648" y="4690749"/>
                </a:lnTo>
                <a:cubicBezTo>
                  <a:pt x="512729" y="4654213"/>
                  <a:pt x="491337" y="4623546"/>
                  <a:pt x="502128" y="4584173"/>
                </a:cubicBezTo>
                <a:cubicBezTo>
                  <a:pt x="488693" y="4519562"/>
                  <a:pt x="492047" y="4501522"/>
                  <a:pt x="497211" y="4444346"/>
                </a:cubicBezTo>
                <a:cubicBezTo>
                  <a:pt x="511033" y="4454946"/>
                  <a:pt x="497584" y="4394050"/>
                  <a:pt x="493776" y="4375228"/>
                </a:cubicBezTo>
                <a:cubicBezTo>
                  <a:pt x="491426" y="4334791"/>
                  <a:pt x="480594" y="4270639"/>
                  <a:pt x="474429" y="4214165"/>
                </a:cubicBezTo>
                <a:cubicBezTo>
                  <a:pt x="465297" y="4170832"/>
                  <a:pt x="480280" y="4120324"/>
                  <a:pt x="478502" y="4090296"/>
                </a:cubicBezTo>
                <a:lnTo>
                  <a:pt x="463758" y="4033999"/>
                </a:lnTo>
                <a:lnTo>
                  <a:pt x="464907" y="4031933"/>
                </a:lnTo>
                <a:cubicBezTo>
                  <a:pt x="467040" y="4022997"/>
                  <a:pt x="465967" y="4017669"/>
                  <a:pt x="463483" y="4013953"/>
                </a:cubicBezTo>
                <a:lnTo>
                  <a:pt x="449778" y="3974753"/>
                </a:lnTo>
                <a:lnTo>
                  <a:pt x="451376" y="3969950"/>
                </a:lnTo>
                <a:lnTo>
                  <a:pt x="444798" y="3933779"/>
                </a:lnTo>
                <a:lnTo>
                  <a:pt x="446129" y="3933093"/>
                </a:lnTo>
                <a:cubicBezTo>
                  <a:pt x="448961" y="3930731"/>
                  <a:pt x="450769" y="3927433"/>
                  <a:pt x="450483" y="3922082"/>
                </a:cubicBezTo>
                <a:cubicBezTo>
                  <a:pt x="471740" y="3927556"/>
                  <a:pt x="458283" y="3917724"/>
                  <a:pt x="455561" y="3901461"/>
                </a:cubicBezTo>
                <a:cubicBezTo>
                  <a:pt x="460173" y="3883426"/>
                  <a:pt x="474485" y="3829756"/>
                  <a:pt x="478155" y="3813873"/>
                </a:cubicBezTo>
                <a:cubicBezTo>
                  <a:pt x="477963" y="3811302"/>
                  <a:pt x="477772" y="3808732"/>
                  <a:pt x="477580" y="3806161"/>
                </a:cubicBezTo>
                <a:lnTo>
                  <a:pt x="477887" y="3805957"/>
                </a:lnTo>
                <a:cubicBezTo>
                  <a:pt x="478443" y="3804175"/>
                  <a:pt x="478509" y="3801600"/>
                  <a:pt x="477914" y="3797724"/>
                </a:cubicBezTo>
                <a:lnTo>
                  <a:pt x="476529" y="3792098"/>
                </a:lnTo>
                <a:lnTo>
                  <a:pt x="475413" y="3777135"/>
                </a:lnTo>
                <a:lnTo>
                  <a:pt x="477146" y="3771656"/>
                </a:lnTo>
                <a:lnTo>
                  <a:pt x="480889" y="3769007"/>
                </a:lnTo>
                <a:lnTo>
                  <a:pt x="480355" y="3767709"/>
                </a:lnTo>
                <a:cubicBezTo>
                  <a:pt x="472854" y="3758603"/>
                  <a:pt x="462858" y="3757457"/>
                  <a:pt x="489051" y="3738082"/>
                </a:cubicBezTo>
                <a:cubicBezTo>
                  <a:pt x="476420" y="3716230"/>
                  <a:pt x="492614" y="3707883"/>
                  <a:pt x="496397" y="3673397"/>
                </a:cubicBezTo>
                <a:cubicBezTo>
                  <a:pt x="485059" y="3661788"/>
                  <a:pt x="488117" y="3649813"/>
                  <a:pt x="495693" y="3637109"/>
                </a:cubicBezTo>
                <a:cubicBezTo>
                  <a:pt x="488827" y="3605834"/>
                  <a:pt x="498565" y="3573837"/>
                  <a:pt x="499136" y="3536883"/>
                </a:cubicBezTo>
                <a:cubicBezTo>
                  <a:pt x="483096" y="3500539"/>
                  <a:pt x="506170" y="3475121"/>
                  <a:pt x="506674" y="3435652"/>
                </a:cubicBezTo>
                <a:cubicBezTo>
                  <a:pt x="508209" y="3397466"/>
                  <a:pt x="505139" y="3338624"/>
                  <a:pt x="508345" y="3307769"/>
                </a:cubicBezTo>
                <a:cubicBezTo>
                  <a:pt x="522826" y="3292381"/>
                  <a:pt x="493343" y="3256540"/>
                  <a:pt x="525908" y="3250522"/>
                </a:cubicBezTo>
                <a:cubicBezTo>
                  <a:pt x="519705" y="3235893"/>
                  <a:pt x="504475" y="3230937"/>
                  <a:pt x="526333" y="3229163"/>
                </a:cubicBezTo>
                <a:cubicBezTo>
                  <a:pt x="524884" y="3224149"/>
                  <a:pt x="525919" y="3220404"/>
                  <a:pt x="528156" y="3217217"/>
                </a:cubicBezTo>
                <a:lnTo>
                  <a:pt x="514991" y="3183755"/>
                </a:lnTo>
                <a:lnTo>
                  <a:pt x="515492" y="3178642"/>
                </a:lnTo>
                <a:lnTo>
                  <a:pt x="503092" y="3158586"/>
                </a:lnTo>
                <a:lnTo>
                  <a:pt x="488277" y="3129034"/>
                </a:lnTo>
                <a:lnTo>
                  <a:pt x="488942" y="3126682"/>
                </a:lnTo>
                <a:lnTo>
                  <a:pt x="479810" y="3114519"/>
                </a:lnTo>
                <a:cubicBezTo>
                  <a:pt x="476044" y="3110886"/>
                  <a:pt x="471657" y="3108020"/>
                  <a:pt x="466419" y="3106272"/>
                </a:cubicBezTo>
                <a:cubicBezTo>
                  <a:pt x="479357" y="3049949"/>
                  <a:pt x="446991" y="3011906"/>
                  <a:pt x="439149" y="2958185"/>
                </a:cubicBezTo>
                <a:cubicBezTo>
                  <a:pt x="423473" y="2895670"/>
                  <a:pt x="402616" y="2832884"/>
                  <a:pt x="381763" y="2762989"/>
                </a:cubicBezTo>
                <a:cubicBezTo>
                  <a:pt x="340504" y="2718141"/>
                  <a:pt x="357875" y="2611979"/>
                  <a:pt x="330681" y="2554718"/>
                </a:cubicBezTo>
                <a:cubicBezTo>
                  <a:pt x="354561" y="2510384"/>
                  <a:pt x="312857" y="2522616"/>
                  <a:pt x="310775" y="2485734"/>
                </a:cubicBezTo>
                <a:cubicBezTo>
                  <a:pt x="283880" y="2505125"/>
                  <a:pt x="334754" y="2437857"/>
                  <a:pt x="301498" y="2447068"/>
                </a:cubicBezTo>
                <a:cubicBezTo>
                  <a:pt x="302171" y="2440064"/>
                  <a:pt x="286502" y="2432988"/>
                  <a:pt x="288459" y="2425819"/>
                </a:cubicBezTo>
                <a:lnTo>
                  <a:pt x="294458" y="2402874"/>
                </a:lnTo>
                <a:lnTo>
                  <a:pt x="297070" y="2381443"/>
                </a:lnTo>
                <a:cubicBezTo>
                  <a:pt x="291389" y="2355877"/>
                  <a:pt x="281925" y="2295004"/>
                  <a:pt x="273399" y="2261920"/>
                </a:cubicBezTo>
                <a:cubicBezTo>
                  <a:pt x="264489" y="2250852"/>
                  <a:pt x="256407" y="2208397"/>
                  <a:pt x="263286" y="2195378"/>
                </a:cubicBezTo>
                <a:cubicBezTo>
                  <a:pt x="262597" y="2185499"/>
                  <a:pt x="238753" y="2164596"/>
                  <a:pt x="247503" y="2155135"/>
                </a:cubicBezTo>
                <a:cubicBezTo>
                  <a:pt x="257474" y="2141929"/>
                  <a:pt x="229406" y="2121310"/>
                  <a:pt x="244961" y="2118008"/>
                </a:cubicBezTo>
                <a:cubicBezTo>
                  <a:pt x="225493" y="2103116"/>
                  <a:pt x="245373" y="2072196"/>
                  <a:pt x="245954" y="2050531"/>
                </a:cubicBezTo>
                <a:cubicBezTo>
                  <a:pt x="228015" y="2040209"/>
                  <a:pt x="246924" y="2004931"/>
                  <a:pt x="237760" y="1963269"/>
                </a:cubicBezTo>
                <a:cubicBezTo>
                  <a:pt x="217314" y="1952304"/>
                  <a:pt x="249162" y="1930958"/>
                  <a:pt x="218938" y="1906352"/>
                </a:cubicBezTo>
                <a:cubicBezTo>
                  <a:pt x="211894" y="1889396"/>
                  <a:pt x="204207" y="1891128"/>
                  <a:pt x="195495" y="1861531"/>
                </a:cubicBezTo>
                <a:cubicBezTo>
                  <a:pt x="152756" y="1820122"/>
                  <a:pt x="167197" y="1775736"/>
                  <a:pt x="149294" y="1732919"/>
                </a:cubicBezTo>
                <a:cubicBezTo>
                  <a:pt x="132272" y="1683226"/>
                  <a:pt x="131129" y="1708347"/>
                  <a:pt x="121605" y="1663540"/>
                </a:cubicBezTo>
                <a:cubicBezTo>
                  <a:pt x="131383" y="1652207"/>
                  <a:pt x="129824" y="1627305"/>
                  <a:pt x="120731" y="1615777"/>
                </a:cubicBezTo>
                <a:cubicBezTo>
                  <a:pt x="113324" y="1591298"/>
                  <a:pt x="125561" y="1582061"/>
                  <a:pt x="101526" y="1563678"/>
                </a:cubicBezTo>
                <a:cubicBezTo>
                  <a:pt x="118336" y="1562186"/>
                  <a:pt x="95368" y="1514217"/>
                  <a:pt x="114606" y="1519474"/>
                </a:cubicBezTo>
                <a:cubicBezTo>
                  <a:pt x="124662" y="1497831"/>
                  <a:pt x="99126" y="1498809"/>
                  <a:pt x="107348" y="1477995"/>
                </a:cubicBezTo>
                <a:cubicBezTo>
                  <a:pt x="102372" y="1450946"/>
                  <a:pt x="98082" y="1395585"/>
                  <a:pt x="93433" y="1373769"/>
                </a:cubicBezTo>
                <a:lnTo>
                  <a:pt x="101740" y="1307086"/>
                </a:lnTo>
                <a:cubicBezTo>
                  <a:pt x="61518" y="1238798"/>
                  <a:pt x="128597" y="1302829"/>
                  <a:pt x="102928" y="1189033"/>
                </a:cubicBezTo>
                <a:cubicBezTo>
                  <a:pt x="96991" y="1183619"/>
                  <a:pt x="100433" y="1168361"/>
                  <a:pt x="107613" y="1168288"/>
                </a:cubicBezTo>
                <a:cubicBezTo>
                  <a:pt x="104521" y="1161401"/>
                  <a:pt x="88898" y="1146763"/>
                  <a:pt x="99895" y="1142577"/>
                </a:cubicBezTo>
                <a:cubicBezTo>
                  <a:pt x="98248" y="1123927"/>
                  <a:pt x="94639" y="1105753"/>
                  <a:pt x="89201" y="1088484"/>
                </a:cubicBezTo>
                <a:lnTo>
                  <a:pt x="77937" y="1016103"/>
                </a:lnTo>
                <a:cubicBezTo>
                  <a:pt x="78422" y="988163"/>
                  <a:pt x="78908" y="981994"/>
                  <a:pt x="79393" y="954054"/>
                </a:cubicBezTo>
                <a:cubicBezTo>
                  <a:pt x="74607" y="950500"/>
                  <a:pt x="84928" y="922140"/>
                  <a:pt x="90309" y="921368"/>
                </a:cubicBezTo>
                <a:cubicBezTo>
                  <a:pt x="87566" y="916400"/>
                  <a:pt x="66268" y="901306"/>
                  <a:pt x="74258" y="896999"/>
                </a:cubicBezTo>
                <a:cubicBezTo>
                  <a:pt x="69492" y="868759"/>
                  <a:pt x="58957" y="842759"/>
                  <a:pt x="43666" y="821517"/>
                </a:cubicBezTo>
                <a:cubicBezTo>
                  <a:pt x="35059" y="797243"/>
                  <a:pt x="27646" y="764612"/>
                  <a:pt x="22616" y="751353"/>
                </a:cubicBezTo>
                <a:cubicBezTo>
                  <a:pt x="22469" y="741312"/>
                  <a:pt x="22321" y="731271"/>
                  <a:pt x="22174" y="721230"/>
                </a:cubicBezTo>
                <a:lnTo>
                  <a:pt x="7845" y="681659"/>
                </a:lnTo>
                <a:cubicBezTo>
                  <a:pt x="-21513" y="678654"/>
                  <a:pt x="41748" y="630810"/>
                  <a:pt x="31306" y="619315"/>
                </a:cubicBezTo>
                <a:cubicBezTo>
                  <a:pt x="37997" y="611016"/>
                  <a:pt x="17724" y="592108"/>
                  <a:pt x="15184" y="585934"/>
                </a:cubicBezTo>
                <a:cubicBezTo>
                  <a:pt x="14724" y="571597"/>
                  <a:pt x="22718" y="553285"/>
                  <a:pt x="22258" y="538948"/>
                </a:cubicBezTo>
                <a:cubicBezTo>
                  <a:pt x="22152" y="531703"/>
                  <a:pt x="26272" y="532408"/>
                  <a:pt x="26166" y="525163"/>
                </a:cubicBezTo>
                <a:cubicBezTo>
                  <a:pt x="28507" y="511668"/>
                  <a:pt x="56166" y="464433"/>
                  <a:pt x="52290" y="446567"/>
                </a:cubicBezTo>
                <a:cubicBezTo>
                  <a:pt x="47300" y="425186"/>
                  <a:pt x="52062" y="408582"/>
                  <a:pt x="51538" y="393828"/>
                </a:cubicBezTo>
                <a:cubicBezTo>
                  <a:pt x="51481" y="380264"/>
                  <a:pt x="51425" y="366701"/>
                  <a:pt x="51368" y="353137"/>
                </a:cubicBezTo>
                <a:cubicBezTo>
                  <a:pt x="50053" y="345863"/>
                  <a:pt x="61696" y="333814"/>
                  <a:pt x="55970" y="321428"/>
                </a:cubicBezTo>
                <a:cubicBezTo>
                  <a:pt x="56334" y="306209"/>
                  <a:pt x="56697" y="290990"/>
                  <a:pt x="57061" y="275771"/>
                </a:cubicBezTo>
                <a:cubicBezTo>
                  <a:pt x="46146" y="254441"/>
                  <a:pt x="87623" y="243671"/>
                  <a:pt x="74088" y="212860"/>
                </a:cubicBezTo>
                <a:cubicBezTo>
                  <a:pt x="92367" y="188146"/>
                  <a:pt x="68261" y="179672"/>
                  <a:pt x="65798" y="144983"/>
                </a:cubicBezTo>
                <a:cubicBezTo>
                  <a:pt x="52661" y="119338"/>
                  <a:pt x="79134" y="90517"/>
                  <a:pt x="78082" y="55288"/>
                </a:cubicBezTo>
                <a:lnTo>
                  <a:pt x="37636"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2" name="Resim 1">
            <a:extLst>
              <a:ext uri="{FF2B5EF4-FFF2-40B4-BE49-F238E27FC236}">
                <a16:creationId xmlns:a16="http://schemas.microsoft.com/office/drawing/2014/main" id="{020B7FE3-773F-2ED3-13E4-B267429F0A9F}"/>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608602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p:cNvSpPr>
            <a:spLocks noGrp="1"/>
          </p:cNvSpPr>
          <p:nvPr>
            <p:ph idx="1"/>
          </p:nvPr>
        </p:nvSpPr>
        <p:spPr>
          <a:xfrm>
            <a:off x="933893" y="1002506"/>
            <a:ext cx="10515600" cy="4351338"/>
          </a:xfrm>
        </p:spPr>
        <p:txBody>
          <a:bodyPr>
            <a:normAutofit lnSpcReduction="10000"/>
          </a:bodyPr>
          <a:lstStyle/>
          <a:p>
            <a:pPr marL="0" indent="0">
              <a:buNone/>
            </a:pPr>
            <a:r>
              <a:rPr lang="tr-TR" sz="2400" b="1" i="1" u="sng" dirty="0">
                <a:solidFill>
                  <a:srgbClr val="FF0000"/>
                </a:solidFill>
                <a:latin typeface="Calibri" panose="020F0502020204030204" pitchFamily="34" charset="0"/>
              </a:rPr>
              <a:t>Yeşil uygulamaların</a:t>
            </a:r>
            <a:r>
              <a:rPr lang="tr-TR" sz="2400" dirty="0">
                <a:solidFill>
                  <a:srgbClr val="FF0000"/>
                </a:solidFill>
                <a:latin typeface="Calibri" panose="020F0502020204030204" pitchFamily="34" charset="0"/>
              </a:rPr>
              <a:t> </a:t>
            </a:r>
            <a:r>
              <a:rPr lang="tr-TR" sz="2400" b="1" u="sng" dirty="0">
                <a:solidFill>
                  <a:srgbClr val="FF0000"/>
                </a:solidFill>
                <a:latin typeface="Calibri" panose="020F0502020204030204" pitchFamily="34" charset="0"/>
              </a:rPr>
              <a:t>lojistik ile ilgili boyutuna örnek olarak</a:t>
            </a:r>
            <a:r>
              <a:rPr lang="tr-TR" sz="2400" dirty="0">
                <a:solidFill>
                  <a:srgbClr val="FF0000"/>
                </a:solidFill>
                <a:latin typeface="Calibri" panose="020F0502020204030204" pitchFamily="34" charset="0"/>
              </a:rPr>
              <a:t>;</a:t>
            </a:r>
          </a:p>
          <a:p>
            <a:pPr marL="0" indent="0">
              <a:buNone/>
            </a:pPr>
            <a:endParaRPr lang="tr-TR" sz="2400" dirty="0">
              <a:latin typeface="Calibri" panose="020F0502020204030204" pitchFamily="34" charset="0"/>
            </a:endParaRPr>
          </a:p>
          <a:p>
            <a:r>
              <a:rPr lang="tr-TR" sz="2400" dirty="0">
                <a:latin typeface="Calibri" panose="020F0502020204030204" pitchFamily="34" charset="0"/>
              </a:rPr>
              <a:t>taşımacılıkta </a:t>
            </a:r>
            <a:r>
              <a:rPr lang="tr-TR" sz="2400" b="1" dirty="0">
                <a:latin typeface="Calibri" panose="020F0502020204030204" pitchFamily="34" charset="0"/>
              </a:rPr>
              <a:t>zararlı atıkların ve emisyonların azaltılması</a:t>
            </a:r>
            <a:r>
              <a:rPr lang="tr-TR" sz="2400" dirty="0">
                <a:latin typeface="Calibri" panose="020F0502020204030204" pitchFamily="34" charset="0"/>
              </a:rPr>
              <a:t>, </a:t>
            </a:r>
          </a:p>
          <a:p>
            <a:r>
              <a:rPr lang="tr-TR" sz="2400" b="1" dirty="0">
                <a:latin typeface="Calibri" panose="020F0502020204030204" pitchFamily="34" charset="0"/>
              </a:rPr>
              <a:t>kazaların nedenlerinin araştırılarak sıklığının azaltıl</a:t>
            </a:r>
            <a:r>
              <a:rPr lang="tr-TR" sz="2400" dirty="0">
                <a:latin typeface="Calibri" panose="020F0502020204030204" pitchFamily="34" charset="0"/>
              </a:rPr>
              <a:t>ması, </a:t>
            </a:r>
          </a:p>
          <a:p>
            <a:r>
              <a:rPr lang="tr-TR" sz="2400" dirty="0">
                <a:latin typeface="Calibri" panose="020F0502020204030204" pitchFamily="34" charset="0"/>
              </a:rPr>
              <a:t>taşımacılık </a:t>
            </a:r>
            <a:r>
              <a:rPr lang="tr-TR" sz="2400" b="1" dirty="0">
                <a:latin typeface="Calibri" panose="020F0502020204030204" pitchFamily="34" charset="0"/>
              </a:rPr>
              <a:t>çalışanların</a:t>
            </a:r>
            <a:r>
              <a:rPr lang="tr-TR" sz="2400" dirty="0">
                <a:latin typeface="Calibri" panose="020F0502020204030204" pitchFamily="34" charset="0"/>
              </a:rPr>
              <a:t>ın </a:t>
            </a:r>
            <a:r>
              <a:rPr lang="tr-TR" sz="2400" b="1" dirty="0">
                <a:latin typeface="Calibri" panose="020F0502020204030204" pitchFamily="34" charset="0"/>
              </a:rPr>
              <a:t>sağlığı ve çalışma koşullarının iyileştiril</a:t>
            </a:r>
            <a:r>
              <a:rPr lang="tr-TR" sz="2400" dirty="0">
                <a:latin typeface="Calibri" panose="020F0502020204030204" pitchFamily="34" charset="0"/>
              </a:rPr>
              <a:t>mesi, </a:t>
            </a:r>
          </a:p>
          <a:p>
            <a:r>
              <a:rPr lang="tr-TR" sz="2400" b="1" dirty="0">
                <a:latin typeface="Calibri" panose="020F0502020204030204" pitchFamily="34" charset="0"/>
              </a:rPr>
              <a:t>doğaya daha az zarar veren yakıtların kullanılması</a:t>
            </a:r>
            <a:r>
              <a:rPr lang="tr-TR" sz="2400" dirty="0">
                <a:latin typeface="Calibri" panose="020F0502020204030204" pitchFamily="34" charset="0"/>
              </a:rPr>
              <a:t>, </a:t>
            </a:r>
          </a:p>
          <a:p>
            <a:r>
              <a:rPr lang="tr-TR" sz="2400" b="1" dirty="0">
                <a:latin typeface="Calibri" panose="020F0502020204030204" pitchFamily="34" charset="0"/>
              </a:rPr>
              <a:t>tersine lojistik uygulamaları</a:t>
            </a:r>
            <a:r>
              <a:rPr lang="tr-TR" sz="2400" dirty="0">
                <a:latin typeface="Calibri" panose="020F0502020204030204" pitchFamily="34" charset="0"/>
              </a:rPr>
              <a:t>, </a:t>
            </a:r>
          </a:p>
          <a:p>
            <a:r>
              <a:rPr lang="tr-TR" sz="2400" b="1" dirty="0">
                <a:latin typeface="Calibri" panose="020F0502020204030204" pitchFamily="34" charset="0"/>
              </a:rPr>
              <a:t>ömrünü doldurmuş</a:t>
            </a:r>
            <a:r>
              <a:rPr lang="tr-TR" sz="2400" dirty="0">
                <a:latin typeface="Calibri" panose="020F0502020204030204" pitchFamily="34" charset="0"/>
              </a:rPr>
              <a:t> taşıma </a:t>
            </a:r>
            <a:r>
              <a:rPr lang="tr-TR" sz="2400" b="1" dirty="0">
                <a:latin typeface="Calibri" panose="020F0502020204030204" pitchFamily="34" charset="0"/>
              </a:rPr>
              <a:t>araçların</a:t>
            </a:r>
            <a:r>
              <a:rPr lang="tr-TR" sz="2400" dirty="0">
                <a:latin typeface="Calibri" panose="020F0502020204030204" pitchFamily="34" charset="0"/>
              </a:rPr>
              <a:t>ın </a:t>
            </a:r>
            <a:r>
              <a:rPr lang="tr-TR" sz="2400" b="1" dirty="0">
                <a:latin typeface="Calibri" panose="020F0502020204030204" pitchFamily="34" charset="0"/>
              </a:rPr>
              <a:t>hurdaya ayrılması</a:t>
            </a:r>
            <a:r>
              <a:rPr lang="tr-TR" sz="2400" dirty="0">
                <a:latin typeface="Calibri" panose="020F0502020204030204" pitchFamily="34" charset="0"/>
              </a:rPr>
              <a:t> ve/veya </a:t>
            </a:r>
            <a:r>
              <a:rPr lang="tr-TR" sz="2400" b="1" dirty="0">
                <a:latin typeface="Calibri" panose="020F0502020204030204" pitchFamily="34" charset="0"/>
              </a:rPr>
              <a:t>değerlendirilmesi</a:t>
            </a:r>
            <a:r>
              <a:rPr lang="tr-TR" sz="2400" dirty="0">
                <a:latin typeface="Calibri" panose="020F0502020204030204" pitchFamily="34" charset="0"/>
              </a:rPr>
              <a:t> </a:t>
            </a:r>
          </a:p>
          <a:p>
            <a:r>
              <a:rPr lang="tr-TR" sz="2400" dirty="0">
                <a:latin typeface="Calibri" panose="020F0502020204030204" pitchFamily="34" charset="0"/>
              </a:rPr>
              <a:t>her türlü </a:t>
            </a:r>
            <a:r>
              <a:rPr lang="tr-TR" sz="2400" b="1" dirty="0">
                <a:latin typeface="Calibri" panose="020F0502020204030204" pitchFamily="34" charset="0"/>
              </a:rPr>
              <a:t>kaynak kullanımında israftan kaçınarak çevreye daha az zarar verilmesi</a:t>
            </a:r>
            <a:r>
              <a:rPr lang="tr-TR" sz="2400" dirty="0">
                <a:latin typeface="Calibri" panose="020F0502020204030204" pitchFamily="34" charset="0"/>
              </a:rPr>
              <a:t> gibi örnekler sayılabilir.</a:t>
            </a:r>
          </a:p>
        </p:txBody>
      </p:sp>
      <p:sp>
        <p:nvSpPr>
          <p:cNvPr id="4" name="Slayt Numarası Yer Tutucusu 3"/>
          <p:cNvSpPr>
            <a:spLocks noGrp="1"/>
          </p:cNvSpPr>
          <p:nvPr>
            <p:ph type="sldNum" sz="quarter" idx="12"/>
          </p:nvPr>
        </p:nvSpPr>
        <p:spPr>
          <a:xfrm>
            <a:off x="8610600" y="6356350"/>
            <a:ext cx="2743200" cy="365125"/>
          </a:xfrm>
        </p:spPr>
        <p:txBody>
          <a:bodyPr>
            <a:normAutofit/>
          </a:bodyPr>
          <a:lstStyle/>
          <a:p>
            <a:pPr>
              <a:spcAft>
                <a:spcPts val="600"/>
              </a:spcAft>
            </a:pPr>
            <a:fld id="{9B07F439-5CBA-4DAC-BD00-E143E7040B40}" type="slidenum">
              <a:rPr lang="tr-TR" smtClean="0"/>
              <a:pPr>
                <a:spcAft>
                  <a:spcPts val="600"/>
                </a:spcAft>
              </a:pPr>
              <a:t>12</a:t>
            </a:fld>
            <a:endParaRPr lang="tr-TR"/>
          </a:p>
        </p:txBody>
      </p:sp>
      <p:pic>
        <p:nvPicPr>
          <p:cNvPr id="2" name="Resim 1">
            <a:extLst>
              <a:ext uri="{FF2B5EF4-FFF2-40B4-BE49-F238E27FC236}">
                <a16:creationId xmlns:a16="http://schemas.microsoft.com/office/drawing/2014/main" id="{FA583F5B-A1B4-5324-7234-A0296ABBE7E7}"/>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048944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5" name="Rectangle 4104">
            <a:extLst>
              <a:ext uri="{FF2B5EF4-FFF2-40B4-BE49-F238E27FC236}">
                <a16:creationId xmlns:a16="http://schemas.microsoft.com/office/drawing/2014/main" id="{17891482-C38A-4F0C-8183-0121632F0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p:cNvSpPr>
            <a:spLocks noGrp="1"/>
          </p:cNvSpPr>
          <p:nvPr>
            <p:ph type="title"/>
          </p:nvPr>
        </p:nvSpPr>
        <p:spPr>
          <a:xfrm>
            <a:off x="5430129" y="486184"/>
            <a:ext cx="6118403" cy="1325563"/>
          </a:xfrm>
        </p:spPr>
        <p:txBody>
          <a:bodyPr>
            <a:normAutofit/>
          </a:bodyPr>
          <a:lstStyle/>
          <a:p>
            <a:pPr algn="just"/>
            <a:r>
              <a:rPr lang="tr-TR" b="1" dirty="0">
                <a:solidFill>
                  <a:srgbClr val="FF0000"/>
                </a:solidFill>
              </a:rPr>
              <a:t>ÇEVRECİ DAĞITIM</a:t>
            </a:r>
          </a:p>
        </p:txBody>
      </p:sp>
      <p:pic>
        <p:nvPicPr>
          <p:cNvPr id="4100" name="Picture 4" descr="Yeşil Farkındalık ve Yeşil Tedarik Zinciri Yönetimi"/>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643466" y="526030"/>
            <a:ext cx="4100921" cy="2655346"/>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a:noFill/>
          <a:extLst>
            <a:ext uri="{909E8E84-426E-40DD-AFC4-6F175D3DCCD1}">
              <a14:hiddenFill xmlns:a14="http://schemas.microsoft.com/office/drawing/2010/main">
                <a:solidFill>
                  <a:srgbClr val="FFFFFF"/>
                </a:solidFill>
              </a14:hiddenFill>
            </a:ext>
          </a:extLst>
        </p:spPr>
      </p:pic>
      <p:pic>
        <p:nvPicPr>
          <p:cNvPr id="4098" name="Picture 2" descr="YEŞİL LOJİSTİK - Barsan Global Lojistik - Düşünce Hızında Lojistik"/>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35836" y="3543300"/>
            <a:ext cx="3808551" cy="2813049"/>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a:noFill/>
          <a:extLst>
            <a:ext uri="{909E8E84-426E-40DD-AFC4-6F175D3DCCD1}">
              <a14:hiddenFill xmlns:a14="http://schemas.microsoft.com/office/drawing/2010/main">
                <a:solidFill>
                  <a:srgbClr val="FFFFFF"/>
                </a:solidFill>
              </a14:hiddenFill>
            </a:ext>
          </a:extLst>
        </p:spPr>
      </p:pic>
      <p:sp>
        <p:nvSpPr>
          <p:cNvPr id="3" name="İçerik Yer Tutucusu 2"/>
          <p:cNvSpPr>
            <a:spLocks noGrp="1"/>
          </p:cNvSpPr>
          <p:nvPr>
            <p:ph idx="1"/>
          </p:nvPr>
        </p:nvSpPr>
        <p:spPr>
          <a:xfrm>
            <a:off x="5430129" y="1946684"/>
            <a:ext cx="6118403" cy="4351338"/>
          </a:xfrm>
        </p:spPr>
        <p:txBody>
          <a:bodyPr>
            <a:normAutofit/>
          </a:bodyPr>
          <a:lstStyle/>
          <a:p>
            <a:pPr marL="365760" lvl="1" indent="0" algn="just">
              <a:buNone/>
            </a:pPr>
            <a:r>
              <a:rPr lang="tr-TR" sz="2000" dirty="0"/>
              <a:t>	</a:t>
            </a:r>
            <a:r>
              <a:rPr lang="tr-TR" sz="2000" b="1" i="1" u="sng" dirty="0"/>
              <a:t>Lojistik sektöründe doğaya salınan  zararlı gazların</a:t>
            </a:r>
            <a:r>
              <a:rPr lang="tr-TR" sz="2000" dirty="0"/>
              <a:t> </a:t>
            </a:r>
            <a:r>
              <a:rPr lang="tr-TR" sz="2000" b="1" dirty="0"/>
              <a:t>karbonmonoksit</a:t>
            </a:r>
            <a:r>
              <a:rPr lang="tr-TR" sz="2000" dirty="0"/>
              <a:t>, </a:t>
            </a:r>
            <a:r>
              <a:rPr lang="tr-TR" sz="2000" b="1" dirty="0"/>
              <a:t>hidrokarbonlar</a:t>
            </a:r>
            <a:r>
              <a:rPr lang="tr-TR" sz="2000" dirty="0"/>
              <a:t> vs.  </a:t>
            </a:r>
            <a:r>
              <a:rPr lang="tr-TR" sz="2000" b="1" dirty="0"/>
              <a:t>azaltılması</a:t>
            </a:r>
            <a:r>
              <a:rPr lang="tr-TR" sz="2000" dirty="0"/>
              <a:t> </a:t>
            </a:r>
            <a:r>
              <a:rPr lang="tr-TR" sz="2000" b="1" i="1" u="sng" dirty="0"/>
              <a:t>yani</a:t>
            </a:r>
            <a:r>
              <a:rPr lang="tr-TR" sz="2000" dirty="0"/>
              <a:t> </a:t>
            </a:r>
            <a:r>
              <a:rPr lang="tr-TR" sz="2000" b="1" dirty="0"/>
              <a:t>emisyon izleme ve ölçümleme</a:t>
            </a:r>
            <a:r>
              <a:rPr lang="tr-TR" sz="2000" dirty="0"/>
              <a:t>, çevreci uygulamalar yoluyla </a:t>
            </a:r>
            <a:r>
              <a:rPr lang="tr-TR" sz="2000" b="1" dirty="0"/>
              <a:t>sürdürülebilirliği sağlamanın sadece bir örneği</a:t>
            </a:r>
            <a:r>
              <a:rPr lang="tr-TR" sz="2000" dirty="0"/>
              <a:t>dir. </a:t>
            </a:r>
          </a:p>
          <a:p>
            <a:pPr marL="365760" lvl="1" indent="0" algn="just">
              <a:buNone/>
            </a:pPr>
            <a:endParaRPr lang="tr-TR" sz="2000" dirty="0"/>
          </a:p>
          <a:p>
            <a:pPr marL="365760" lvl="1" indent="0" algn="just">
              <a:buNone/>
            </a:pPr>
            <a:r>
              <a:rPr lang="tr-TR" sz="2000" dirty="0"/>
              <a:t>	</a:t>
            </a:r>
            <a:r>
              <a:rPr lang="tr-TR" sz="2000" b="1" i="1" u="sng" dirty="0"/>
              <a:t>Sürdürülebilirliği sağlamak için yapılacak başka örnekler</a:t>
            </a:r>
            <a:r>
              <a:rPr lang="tr-TR" sz="2000" dirty="0"/>
              <a:t>;</a:t>
            </a:r>
          </a:p>
          <a:p>
            <a:pPr marL="365760" lvl="1" indent="0" algn="just">
              <a:buNone/>
            </a:pPr>
            <a:r>
              <a:rPr lang="tr-TR" sz="2000" b="1" dirty="0"/>
              <a:t>alternatif yakıt kullanımı</a:t>
            </a:r>
            <a:r>
              <a:rPr lang="tr-TR" sz="2000" dirty="0"/>
              <a:t>, </a:t>
            </a:r>
          </a:p>
          <a:p>
            <a:pPr marL="365760" lvl="1" indent="0" algn="just">
              <a:buNone/>
            </a:pPr>
            <a:r>
              <a:rPr lang="tr-TR" sz="2000" b="1" dirty="0"/>
              <a:t>rota planlama ve optimizasyonu</a:t>
            </a:r>
            <a:r>
              <a:rPr lang="tr-TR" sz="2000" dirty="0"/>
              <a:t>, </a:t>
            </a:r>
          </a:p>
          <a:p>
            <a:pPr marL="365760" lvl="1" indent="0" algn="just">
              <a:buNone/>
            </a:pPr>
            <a:r>
              <a:rPr lang="tr-TR" sz="2000" b="1" dirty="0"/>
              <a:t>alternatif taşıma yöntemleri</a:t>
            </a:r>
            <a:r>
              <a:rPr lang="tr-TR" sz="2000" dirty="0"/>
              <a:t> </a:t>
            </a:r>
            <a:r>
              <a:rPr lang="tr-TR" sz="2000" b="1" dirty="0"/>
              <a:t>ile etkinlik sağlama</a:t>
            </a:r>
            <a:r>
              <a:rPr lang="tr-TR" sz="2000" dirty="0"/>
              <a:t>, </a:t>
            </a:r>
          </a:p>
          <a:p>
            <a:pPr marL="365760" lvl="1" indent="0" algn="just">
              <a:buNone/>
            </a:pPr>
            <a:r>
              <a:rPr lang="tr-TR" sz="2000" b="1" dirty="0"/>
              <a:t>yenilenebilir enerji kaynaklarının kullanılması</a:t>
            </a:r>
            <a:r>
              <a:rPr lang="tr-TR" sz="2000" dirty="0"/>
              <a:t> gibi uygulamalar sayılabilir.</a:t>
            </a:r>
          </a:p>
          <a:p>
            <a:pPr algn="just"/>
            <a:endParaRPr lang="tr-TR" sz="2000" dirty="0"/>
          </a:p>
        </p:txBody>
      </p:sp>
      <p:sp>
        <p:nvSpPr>
          <p:cNvPr id="4107" name="Arc 4106">
            <a:extLst>
              <a:ext uri="{FF2B5EF4-FFF2-40B4-BE49-F238E27FC236}">
                <a16:creationId xmlns:a16="http://schemas.microsoft.com/office/drawing/2014/main" id="{DA4B6E73-2318-4814-8EB1-306D537236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064111">
            <a:off x="-991925" y="5644752"/>
            <a:ext cx="2987899" cy="2987899"/>
          </a:xfrm>
          <a:prstGeom prst="arc">
            <a:avLst>
              <a:gd name="adj1" fmla="val 16200000"/>
              <a:gd name="adj2" fmla="val 21581479"/>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 name="Slayt Numarası Yer Tutucusu 3"/>
          <p:cNvSpPr>
            <a:spLocks noGrp="1"/>
          </p:cNvSpPr>
          <p:nvPr>
            <p:ph type="sldNum" sz="quarter" idx="12"/>
          </p:nvPr>
        </p:nvSpPr>
        <p:spPr>
          <a:xfrm>
            <a:off x="8610600" y="6356350"/>
            <a:ext cx="2743200" cy="365125"/>
          </a:xfrm>
        </p:spPr>
        <p:txBody>
          <a:bodyPr>
            <a:normAutofit/>
          </a:bodyPr>
          <a:lstStyle/>
          <a:p>
            <a:pPr>
              <a:spcAft>
                <a:spcPts val="600"/>
              </a:spcAft>
            </a:pPr>
            <a:fld id="{9B07F439-5CBA-4DAC-BD00-E143E7040B40}" type="slidenum">
              <a:rPr lang="tr-TR" smtClean="0"/>
              <a:pPr>
                <a:spcAft>
                  <a:spcPts val="600"/>
                </a:spcAft>
              </a:pPr>
              <a:t>13</a:t>
            </a:fld>
            <a:endParaRPr lang="tr-TR"/>
          </a:p>
        </p:txBody>
      </p:sp>
      <p:pic>
        <p:nvPicPr>
          <p:cNvPr id="5" name="Resim 4">
            <a:extLst>
              <a:ext uri="{FF2B5EF4-FFF2-40B4-BE49-F238E27FC236}">
                <a16:creationId xmlns:a16="http://schemas.microsoft.com/office/drawing/2014/main" id="{4FBA105C-88B0-7A4A-D46F-ABAE75E8E155}"/>
              </a:ext>
            </a:extLst>
          </p:cNvPr>
          <p:cNvPicPr>
            <a:picLocks noChangeAspect="1"/>
          </p:cNvPicPr>
          <p:nvPr/>
        </p:nvPicPr>
        <p:blipFill>
          <a:blip r:embed="rId4"/>
          <a:stretch>
            <a:fillRect/>
          </a:stretch>
        </p:blipFill>
        <p:spPr>
          <a:xfrm>
            <a:off x="11353800" y="6311"/>
            <a:ext cx="765277" cy="765722"/>
          </a:xfrm>
          <a:prstGeom prst="rect">
            <a:avLst/>
          </a:prstGeom>
        </p:spPr>
      </p:pic>
    </p:spTree>
    <p:extLst>
      <p:ext uri="{BB962C8B-B14F-4D97-AF65-F5344CB8AC3E}">
        <p14:creationId xmlns:p14="http://schemas.microsoft.com/office/powerpoint/2010/main" val="6529382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Unvan 1"/>
          <p:cNvSpPr>
            <a:spLocks noGrp="1"/>
          </p:cNvSpPr>
          <p:nvPr>
            <p:ph type="title"/>
          </p:nvPr>
        </p:nvSpPr>
        <p:spPr>
          <a:xfrm>
            <a:off x="838200" y="365125"/>
            <a:ext cx="10515600" cy="1325563"/>
          </a:xfrm>
        </p:spPr>
        <p:txBody>
          <a:bodyPr>
            <a:normAutofit/>
          </a:bodyPr>
          <a:lstStyle/>
          <a:p>
            <a:r>
              <a:rPr lang="tr-TR" b="1" dirty="0">
                <a:solidFill>
                  <a:srgbClr val="FF0000"/>
                </a:solidFill>
              </a:rPr>
              <a:t>ÇEVRECİ DEPOLAMA</a:t>
            </a:r>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p:cNvSpPr>
            <a:spLocks noGrp="1"/>
          </p:cNvSpPr>
          <p:nvPr>
            <p:ph idx="1"/>
          </p:nvPr>
        </p:nvSpPr>
        <p:spPr>
          <a:xfrm>
            <a:off x="838200" y="1825625"/>
            <a:ext cx="10515600" cy="4351338"/>
          </a:xfrm>
        </p:spPr>
        <p:txBody>
          <a:bodyPr>
            <a:normAutofit/>
          </a:bodyPr>
          <a:lstStyle/>
          <a:p>
            <a:pPr marL="0" indent="0">
              <a:buNone/>
            </a:pPr>
            <a:r>
              <a:rPr lang="tr-TR" sz="2200" dirty="0">
                <a:latin typeface="Calibri" panose="020F0502020204030204" pitchFamily="34" charset="0"/>
              </a:rPr>
              <a:t>Depolamada da </a:t>
            </a:r>
            <a:r>
              <a:rPr lang="tr-TR" sz="2200" b="1" i="1" u="sng" dirty="0">
                <a:latin typeface="Calibri" panose="020F0502020204030204" pitchFamily="34" charset="0"/>
              </a:rPr>
              <a:t>çevreci uygulamalara örnek</a:t>
            </a:r>
            <a:r>
              <a:rPr lang="tr-TR" sz="2200" dirty="0">
                <a:latin typeface="Calibri" panose="020F0502020204030204" pitchFamily="34" charset="0"/>
              </a:rPr>
              <a:t> olabilecek birçok önlemler alınabilir. </a:t>
            </a:r>
          </a:p>
          <a:p>
            <a:pPr marL="0" indent="0">
              <a:buNone/>
            </a:pPr>
            <a:r>
              <a:rPr lang="tr-TR" sz="2200" b="1" dirty="0">
                <a:latin typeface="Calibri" panose="020F0502020204030204" pitchFamily="34" charset="0"/>
              </a:rPr>
              <a:t>Örneğin,</a:t>
            </a:r>
          </a:p>
          <a:p>
            <a:r>
              <a:rPr lang="tr-TR" sz="2200" dirty="0">
                <a:latin typeface="Calibri" panose="020F0502020204030204" pitchFamily="34" charset="0"/>
              </a:rPr>
              <a:t> </a:t>
            </a:r>
            <a:r>
              <a:rPr lang="tr-TR" sz="2200" b="1" dirty="0">
                <a:latin typeface="Calibri" panose="020F0502020204030204" pitchFamily="34" charset="0"/>
              </a:rPr>
              <a:t>Depoda yeşil enerji kaynaklarının kullanılması</a:t>
            </a:r>
            <a:r>
              <a:rPr lang="tr-TR" sz="2200" dirty="0">
                <a:latin typeface="Calibri" panose="020F0502020204030204" pitchFamily="34" charset="0"/>
              </a:rPr>
              <a:t>,</a:t>
            </a:r>
          </a:p>
          <a:p>
            <a:r>
              <a:rPr lang="tr-TR" sz="2200" dirty="0">
                <a:latin typeface="Calibri" panose="020F0502020204030204" pitchFamily="34" charset="0"/>
              </a:rPr>
              <a:t> </a:t>
            </a:r>
            <a:r>
              <a:rPr lang="tr-TR" sz="2200" b="1" dirty="0">
                <a:latin typeface="Calibri" panose="020F0502020204030204" pitchFamily="34" charset="0"/>
              </a:rPr>
              <a:t>Rüzgar, güneş gibi yenilenebilir enerjiler</a:t>
            </a:r>
            <a:r>
              <a:rPr lang="tr-TR" sz="2200" dirty="0">
                <a:latin typeface="Calibri" panose="020F0502020204030204" pitchFamily="34" charset="0"/>
              </a:rPr>
              <a:t>den faydalanılması,</a:t>
            </a:r>
          </a:p>
          <a:p>
            <a:r>
              <a:rPr lang="tr-TR" sz="2200" dirty="0">
                <a:latin typeface="Calibri" panose="020F0502020204030204" pitchFamily="34" charset="0"/>
              </a:rPr>
              <a:t> Tavanın açık bırakılarak </a:t>
            </a:r>
            <a:r>
              <a:rPr lang="tr-TR" sz="2200" b="1" dirty="0">
                <a:latin typeface="Calibri" panose="020F0502020204030204" pitchFamily="34" charset="0"/>
              </a:rPr>
              <a:t>tesis içi aydınlatmada güneş ışınlarının kullanılması</a:t>
            </a:r>
            <a:r>
              <a:rPr lang="tr-TR" sz="2200" dirty="0">
                <a:latin typeface="Calibri" panose="020F0502020204030204" pitchFamily="34" charset="0"/>
              </a:rPr>
              <a:t>, </a:t>
            </a:r>
          </a:p>
          <a:p>
            <a:r>
              <a:rPr lang="tr-TR" sz="2200" b="1" dirty="0">
                <a:latin typeface="Calibri" panose="020F0502020204030204" pitchFamily="34" charset="0"/>
              </a:rPr>
              <a:t>Yağmur suyu toplama sistemleri</a:t>
            </a:r>
            <a:r>
              <a:rPr lang="tr-TR" sz="2200" dirty="0">
                <a:latin typeface="Calibri" panose="020F0502020204030204" pitchFamily="34" charset="0"/>
              </a:rPr>
              <a:t> ile </a:t>
            </a:r>
          </a:p>
          <a:p>
            <a:r>
              <a:rPr lang="tr-TR" sz="2200" b="1" dirty="0">
                <a:latin typeface="Calibri" panose="020F0502020204030204" pitchFamily="34" charset="0"/>
              </a:rPr>
              <a:t>Su kullanımında verimlilik sağlanması </a:t>
            </a:r>
          </a:p>
          <a:p>
            <a:pPr marL="0" indent="0">
              <a:buNone/>
            </a:pPr>
            <a:r>
              <a:rPr lang="tr-TR" sz="2200" dirty="0">
                <a:latin typeface="Calibri" panose="020F0502020204030204" pitchFamily="34" charset="0"/>
              </a:rPr>
              <a:t>	</a:t>
            </a:r>
          </a:p>
          <a:p>
            <a:endParaRPr lang="tr-TR" sz="2200" dirty="0"/>
          </a:p>
        </p:txBody>
      </p:sp>
      <p:sp>
        <p:nvSpPr>
          <p:cNvPr id="4" name="Slayt Numarası Yer Tutucusu 3"/>
          <p:cNvSpPr>
            <a:spLocks noGrp="1"/>
          </p:cNvSpPr>
          <p:nvPr>
            <p:ph type="sldNum" sz="quarter" idx="12"/>
          </p:nvPr>
        </p:nvSpPr>
        <p:spPr>
          <a:xfrm>
            <a:off x="8610600" y="6356350"/>
            <a:ext cx="2743200" cy="365125"/>
          </a:xfrm>
        </p:spPr>
        <p:txBody>
          <a:bodyPr>
            <a:normAutofit/>
          </a:bodyPr>
          <a:lstStyle/>
          <a:p>
            <a:pPr>
              <a:spcAft>
                <a:spcPts val="600"/>
              </a:spcAft>
            </a:pPr>
            <a:fld id="{9B07F439-5CBA-4DAC-BD00-E143E7040B40}" type="slidenum">
              <a:rPr lang="tr-TR" smtClean="0"/>
              <a:pPr>
                <a:spcAft>
                  <a:spcPts val="600"/>
                </a:spcAft>
              </a:pPr>
              <a:t>14</a:t>
            </a:fld>
            <a:endParaRPr lang="tr-TR"/>
          </a:p>
        </p:txBody>
      </p:sp>
      <p:pic>
        <p:nvPicPr>
          <p:cNvPr id="5" name="Resim 4">
            <a:extLst>
              <a:ext uri="{FF2B5EF4-FFF2-40B4-BE49-F238E27FC236}">
                <a16:creationId xmlns:a16="http://schemas.microsoft.com/office/drawing/2014/main" id="{FD476CA3-FE6C-9941-2CEB-A5779B9CE9A4}"/>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9545510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CB6E2F43-29E9-49D9-91FC-E5FEFAAA70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Resim 3"/>
          <p:cNvPicPr>
            <a:picLocks noChangeAspect="1"/>
          </p:cNvPicPr>
          <p:nvPr/>
        </p:nvPicPr>
        <p:blipFill rotWithShape="1">
          <a:blip r:embed="rId2"/>
          <a:srcRect l="15425" t="34551" r="39837" b="23885"/>
          <a:stretch/>
        </p:blipFill>
        <p:spPr>
          <a:xfrm>
            <a:off x="7069760" y="4181158"/>
            <a:ext cx="5122239" cy="2676842"/>
          </a:xfrm>
          <a:custGeom>
            <a:avLst/>
            <a:gdLst/>
            <a:ahLst/>
            <a:cxnLst/>
            <a:rect l="l" t="t" r="r" b="b"/>
            <a:pathLst>
              <a:path w="5580942" h="5519103">
                <a:moveTo>
                  <a:pt x="169765" y="0"/>
                </a:moveTo>
                <a:lnTo>
                  <a:pt x="5580942" y="0"/>
                </a:lnTo>
                <a:lnTo>
                  <a:pt x="5580942" y="5519103"/>
                </a:lnTo>
                <a:lnTo>
                  <a:pt x="9100" y="5519103"/>
                </a:lnTo>
                <a:lnTo>
                  <a:pt x="0" y="5474029"/>
                </a:lnTo>
                <a:lnTo>
                  <a:pt x="0" y="169765"/>
                </a:lnTo>
                <a:cubicBezTo>
                  <a:pt x="0" y="76006"/>
                  <a:pt x="76006" y="0"/>
                  <a:pt x="169765" y="0"/>
                </a:cubicBezTo>
                <a:close/>
              </a:path>
            </a:pathLst>
          </a:custGeom>
        </p:spPr>
      </p:pic>
      <p:sp>
        <p:nvSpPr>
          <p:cNvPr id="18" name="Arc 12">
            <a:extLst>
              <a:ext uri="{FF2B5EF4-FFF2-40B4-BE49-F238E27FC236}">
                <a16:creationId xmlns:a16="http://schemas.microsoft.com/office/drawing/2014/main" id="{3BA62E19-CD42-4C09-B825-844B4943D4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87212"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Unvan 1"/>
          <p:cNvSpPr>
            <a:spLocks noGrp="1"/>
          </p:cNvSpPr>
          <p:nvPr>
            <p:ph type="title"/>
          </p:nvPr>
        </p:nvSpPr>
        <p:spPr>
          <a:xfrm>
            <a:off x="838200" y="365125"/>
            <a:ext cx="10515599" cy="1325563"/>
          </a:xfrm>
        </p:spPr>
        <p:txBody>
          <a:bodyPr>
            <a:normAutofit/>
          </a:bodyPr>
          <a:lstStyle/>
          <a:p>
            <a:r>
              <a:rPr lang="tr-TR" b="1" dirty="0">
                <a:solidFill>
                  <a:srgbClr val="FF0000"/>
                </a:solidFill>
              </a:rPr>
              <a:t>ÇEVRECİ DEPOLAMA</a:t>
            </a:r>
            <a:endParaRPr lang="tr-TR" dirty="0">
              <a:solidFill>
                <a:srgbClr val="FF0000"/>
              </a:solidFill>
            </a:endParaRPr>
          </a:p>
        </p:txBody>
      </p:sp>
      <p:sp>
        <p:nvSpPr>
          <p:cNvPr id="3" name="İçerik Yer Tutucusu 2"/>
          <p:cNvSpPr>
            <a:spLocks noGrp="1"/>
          </p:cNvSpPr>
          <p:nvPr>
            <p:ph idx="1"/>
          </p:nvPr>
        </p:nvSpPr>
        <p:spPr>
          <a:xfrm>
            <a:off x="838200" y="1825625"/>
            <a:ext cx="5393361" cy="4351338"/>
          </a:xfrm>
        </p:spPr>
        <p:txBody>
          <a:bodyPr>
            <a:noAutofit/>
          </a:bodyPr>
          <a:lstStyle/>
          <a:p>
            <a:pPr marL="0" indent="0" algn="just">
              <a:buNone/>
            </a:pPr>
            <a:r>
              <a:rPr lang="tr-TR" sz="2000" dirty="0"/>
              <a:t>	Yine </a:t>
            </a:r>
            <a:r>
              <a:rPr lang="tr-TR" sz="2000" b="1" i="1" u="sng" dirty="0"/>
              <a:t>depo tesislerinin yeşil bina şeklinde tasarlanması</a:t>
            </a:r>
            <a:r>
              <a:rPr lang="tr-TR" sz="2000" dirty="0"/>
              <a:t> yoluyla çevreye duyarlı depolar oluşturulabilir. </a:t>
            </a:r>
          </a:p>
          <a:p>
            <a:pPr marL="0" indent="0" algn="just">
              <a:buNone/>
            </a:pPr>
            <a:r>
              <a:rPr lang="tr-TR" sz="2000" dirty="0"/>
              <a:t>	</a:t>
            </a:r>
            <a:r>
              <a:rPr lang="tr-TR" sz="2000" b="1" i="1" u="sng" dirty="0"/>
              <a:t>İnşaat aşamasında</a:t>
            </a:r>
            <a:r>
              <a:rPr lang="tr-TR" sz="2000" dirty="0"/>
              <a:t> </a:t>
            </a:r>
            <a:r>
              <a:rPr lang="tr-TR" sz="2000" b="1" dirty="0"/>
              <a:t>geri dönüşümlü beton ve diğer malzemelerin kullanıl</a:t>
            </a:r>
            <a:r>
              <a:rPr lang="tr-TR" sz="2000" dirty="0"/>
              <a:t>ması, </a:t>
            </a:r>
            <a:r>
              <a:rPr lang="tr-TR" sz="2000" b="1" dirty="0"/>
              <a:t>binaların ısı yalıtımının yapıl</a:t>
            </a:r>
            <a:r>
              <a:rPr lang="tr-TR" sz="2000" dirty="0"/>
              <a:t>ması, </a:t>
            </a:r>
            <a:r>
              <a:rPr lang="tr-TR" sz="2000" b="1" dirty="0"/>
              <a:t>ısıtma ve havalandırmada daha az enerji harcayan alternatiflerin seçil</a:t>
            </a:r>
            <a:r>
              <a:rPr lang="tr-TR" sz="2000" dirty="0"/>
              <a:t>mesi de bu örnekler arasında sayılabilir.</a:t>
            </a:r>
          </a:p>
          <a:p>
            <a:pPr marL="0" indent="0" algn="just">
              <a:buNone/>
            </a:pPr>
            <a:r>
              <a:rPr lang="tr-TR" sz="2000" b="1" dirty="0"/>
              <a:t>Örneğin: </a:t>
            </a:r>
            <a:r>
              <a:rPr lang="tr-TR" sz="2000" dirty="0"/>
              <a:t>Alacalı İnşaatın yaptığı çevre dostu binalar (Algida, Defacto, IKEA alışveriş merkezi, Mercedes Benz, Metro </a:t>
            </a:r>
            <a:r>
              <a:rPr lang="tr-TR" sz="2000" dirty="0" err="1"/>
              <a:t>Gross</a:t>
            </a:r>
            <a:r>
              <a:rPr lang="tr-TR" sz="2000" dirty="0"/>
              <a:t> Market, Türk Pirelli, Yeşilkaya (</a:t>
            </a:r>
            <a:r>
              <a:rPr lang="tr-TR" sz="2000" dirty="0" err="1"/>
              <a:t>hepsiburada.com</a:t>
            </a:r>
            <a:r>
              <a:rPr lang="tr-TR" sz="2000" dirty="0"/>
              <a:t>), </a:t>
            </a:r>
            <a:r>
              <a:rPr lang="tr-TR" sz="2000" dirty="0" err="1"/>
              <a:t>Yiğitoğluve</a:t>
            </a:r>
            <a:r>
              <a:rPr lang="tr-TR" sz="2000" dirty="0"/>
              <a:t> </a:t>
            </a:r>
            <a:r>
              <a:rPr lang="tr-TR" sz="2000" dirty="0" err="1"/>
              <a:t>Wacker</a:t>
            </a:r>
            <a:r>
              <a:rPr lang="tr-TR" sz="2000" dirty="0"/>
              <a:t> Makine binaları yer alan Alacalı, Boğaziçi Tersanesi gibi yapılar…</a:t>
            </a:r>
            <a:br>
              <a:rPr lang="tr-TR" sz="2000" dirty="0"/>
            </a:br>
            <a:br>
              <a:rPr lang="tr-TR" sz="2000" dirty="0"/>
            </a:br>
            <a:r>
              <a:rPr lang="tr-TR" sz="2000" dirty="0"/>
              <a:t>	</a:t>
            </a:r>
          </a:p>
        </p:txBody>
      </p:sp>
      <p:sp>
        <p:nvSpPr>
          <p:cNvPr id="19" name="Oval 18">
            <a:extLst>
              <a:ext uri="{FF2B5EF4-FFF2-40B4-BE49-F238E27FC236}">
                <a16:creationId xmlns:a16="http://schemas.microsoft.com/office/drawing/2014/main" id="{8E63CC27-1C86-4653-8866-79C24C5C5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95924" y="1656147"/>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Slayt Numarası Yer Tutucusu 4"/>
          <p:cNvSpPr>
            <a:spLocks noGrp="1"/>
          </p:cNvSpPr>
          <p:nvPr>
            <p:ph type="sldNum" sz="quarter" idx="12"/>
          </p:nvPr>
        </p:nvSpPr>
        <p:spPr>
          <a:xfrm>
            <a:off x="8610600" y="6356350"/>
            <a:ext cx="2743200" cy="365125"/>
          </a:xfrm>
        </p:spPr>
        <p:txBody>
          <a:bodyPr>
            <a:normAutofit/>
          </a:bodyPr>
          <a:lstStyle/>
          <a:p>
            <a:pPr>
              <a:spcAft>
                <a:spcPts val="600"/>
              </a:spcAft>
            </a:pPr>
            <a:fld id="{9B07F439-5CBA-4DAC-BD00-E143E7040B40}" type="slidenum">
              <a:rPr lang="tr-TR">
                <a:solidFill>
                  <a:srgbClr val="FFFFFF"/>
                </a:solidFill>
              </a:rPr>
              <a:pPr>
                <a:spcAft>
                  <a:spcPts val="600"/>
                </a:spcAft>
              </a:pPr>
              <a:t>15</a:t>
            </a:fld>
            <a:endParaRPr lang="tr-TR">
              <a:solidFill>
                <a:srgbClr val="FFFFFF"/>
              </a:solidFill>
            </a:endParaRPr>
          </a:p>
        </p:txBody>
      </p:sp>
      <p:pic>
        <p:nvPicPr>
          <p:cNvPr id="6" name="Resim 5">
            <a:extLst>
              <a:ext uri="{FF2B5EF4-FFF2-40B4-BE49-F238E27FC236}">
                <a16:creationId xmlns:a16="http://schemas.microsoft.com/office/drawing/2014/main" id="{63305245-B278-A165-8269-E5C290956ACD}"/>
              </a:ext>
            </a:extLst>
          </p:cNvPr>
          <p:cNvPicPr>
            <a:picLocks noChangeAspect="1"/>
          </p:cNvPicPr>
          <p:nvPr/>
        </p:nvPicPr>
        <p:blipFill>
          <a:blip r:embed="rId3"/>
          <a:stretch>
            <a:fillRect/>
          </a:stretch>
        </p:blipFill>
        <p:spPr>
          <a:xfrm>
            <a:off x="11353800" y="6311"/>
            <a:ext cx="765277" cy="765722"/>
          </a:xfrm>
          <a:prstGeom prst="rect">
            <a:avLst/>
          </a:prstGeom>
        </p:spPr>
      </p:pic>
    </p:spTree>
    <p:extLst>
      <p:ext uri="{BB962C8B-B14F-4D97-AF65-F5344CB8AC3E}">
        <p14:creationId xmlns:p14="http://schemas.microsoft.com/office/powerpoint/2010/main" val="29255911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Unvan 1"/>
          <p:cNvSpPr>
            <a:spLocks noGrp="1"/>
          </p:cNvSpPr>
          <p:nvPr>
            <p:ph type="title"/>
          </p:nvPr>
        </p:nvSpPr>
        <p:spPr>
          <a:xfrm>
            <a:off x="838200" y="365125"/>
            <a:ext cx="5387502" cy="1325563"/>
          </a:xfrm>
        </p:spPr>
        <p:txBody>
          <a:bodyPr>
            <a:normAutofit fontScale="90000"/>
          </a:bodyPr>
          <a:lstStyle/>
          <a:p>
            <a:r>
              <a:rPr lang="tr-TR" sz="2800" dirty="0">
                <a:solidFill>
                  <a:srgbClr val="FF0000"/>
                </a:solidFill>
              </a:rPr>
              <a:t>Örneğin: </a:t>
            </a:r>
            <a:r>
              <a:rPr lang="tr-TR" sz="2800" b="1" dirty="0">
                <a:solidFill>
                  <a:srgbClr val="FF0000"/>
                </a:solidFill>
              </a:rPr>
              <a:t>Mars </a:t>
            </a:r>
            <a:r>
              <a:rPr lang="tr-TR" sz="2800" b="1" dirty="0" err="1">
                <a:solidFill>
                  <a:srgbClr val="FF0000"/>
                </a:solidFill>
              </a:rPr>
              <a:t>Logistics’ten</a:t>
            </a:r>
            <a:r>
              <a:rPr lang="tr-TR" sz="2800" b="1" dirty="0">
                <a:solidFill>
                  <a:srgbClr val="FF0000"/>
                </a:solidFill>
              </a:rPr>
              <a:t> 1 Milyon Dolarlık Sürdürülebilir Enerji Yatırımı</a:t>
            </a:r>
            <a:br>
              <a:rPr lang="tr-TR" sz="2800" b="1" dirty="0">
                <a:solidFill>
                  <a:srgbClr val="FF0000"/>
                </a:solidFill>
              </a:rPr>
            </a:br>
            <a:endParaRPr lang="tr-TR" sz="2800" dirty="0">
              <a:solidFill>
                <a:srgbClr val="FF0000"/>
              </a:solidFill>
            </a:endParaRPr>
          </a:p>
        </p:txBody>
      </p:sp>
      <p:sp>
        <p:nvSpPr>
          <p:cNvPr id="3" name="İçerik Yer Tutucusu 2"/>
          <p:cNvSpPr>
            <a:spLocks noGrp="1"/>
          </p:cNvSpPr>
          <p:nvPr>
            <p:ph idx="1"/>
          </p:nvPr>
        </p:nvSpPr>
        <p:spPr>
          <a:xfrm>
            <a:off x="838200" y="1825625"/>
            <a:ext cx="5387502" cy="4351338"/>
          </a:xfrm>
        </p:spPr>
        <p:txBody>
          <a:bodyPr>
            <a:normAutofit/>
          </a:bodyPr>
          <a:lstStyle/>
          <a:p>
            <a:pPr algn="just"/>
            <a:r>
              <a:rPr lang="tr-TR" sz="2200" dirty="0"/>
              <a:t>Avrupa Yakası’nın en büyük GES (Güneş Enerji Santrali Sistemi) projesi, Mars </a:t>
            </a:r>
            <a:r>
              <a:rPr lang="tr-TR" sz="2200" dirty="0" err="1"/>
              <a:t>Logistics’in</a:t>
            </a:r>
            <a:r>
              <a:rPr lang="tr-TR" sz="2200" dirty="0"/>
              <a:t> yaklaşık 1 milyon dolarlık yatırımı ile hayata geçiyor. Proje ile Hadımköy Lojistik Merkezi’nin 12.098 metrekarelik çatı alanı güneş panelleri ile kaplanacak.</a:t>
            </a:r>
          </a:p>
          <a:p>
            <a:pPr algn="just"/>
            <a:r>
              <a:rPr lang="tr-TR" sz="2200" dirty="0"/>
              <a:t>Yılda 94.469 adet ağaç kurtarılacak</a:t>
            </a:r>
          </a:p>
          <a:p>
            <a:pPr algn="just"/>
            <a:endParaRPr lang="tr-TR" sz="2200" dirty="0"/>
          </a:p>
        </p:txBody>
      </p:sp>
      <p:pic>
        <p:nvPicPr>
          <p:cNvPr id="5" name="Resim 4"/>
          <p:cNvPicPr>
            <a:picLocks noChangeAspect="1"/>
          </p:cNvPicPr>
          <p:nvPr/>
        </p:nvPicPr>
        <p:blipFill>
          <a:blip r:embed="rId2"/>
          <a:srcRect l="18135" r="25534" b="2"/>
          <a:stretch/>
        </p:blipFill>
        <p:spPr>
          <a:xfrm>
            <a:off x="6621294" y="1295416"/>
            <a:ext cx="557070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18"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9"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 name="Slayt Numarası Yer Tutucusu 3"/>
          <p:cNvSpPr>
            <a:spLocks noGrp="1"/>
          </p:cNvSpPr>
          <p:nvPr>
            <p:ph type="sldNum" sz="quarter" idx="12"/>
          </p:nvPr>
        </p:nvSpPr>
        <p:spPr>
          <a:xfrm>
            <a:off x="8610600" y="6356350"/>
            <a:ext cx="2743200" cy="365125"/>
          </a:xfrm>
        </p:spPr>
        <p:txBody>
          <a:bodyPr>
            <a:normAutofit/>
          </a:bodyPr>
          <a:lstStyle/>
          <a:p>
            <a:pPr>
              <a:spcAft>
                <a:spcPts val="600"/>
              </a:spcAft>
            </a:pPr>
            <a:fld id="{9B07F439-5CBA-4DAC-BD00-E143E7040B40}" type="slidenum">
              <a:rPr lang="tr-TR">
                <a:solidFill>
                  <a:srgbClr val="FFFFFF"/>
                </a:solidFill>
              </a:rPr>
              <a:pPr>
                <a:spcAft>
                  <a:spcPts val="600"/>
                </a:spcAft>
              </a:pPr>
              <a:t>16</a:t>
            </a:fld>
            <a:endParaRPr lang="tr-TR">
              <a:solidFill>
                <a:srgbClr val="FFFFFF"/>
              </a:solidFill>
            </a:endParaRPr>
          </a:p>
        </p:txBody>
      </p:sp>
      <p:pic>
        <p:nvPicPr>
          <p:cNvPr id="6" name="Resim 5">
            <a:extLst>
              <a:ext uri="{FF2B5EF4-FFF2-40B4-BE49-F238E27FC236}">
                <a16:creationId xmlns:a16="http://schemas.microsoft.com/office/drawing/2014/main" id="{674DBAE3-D94A-25F8-6E87-DC1150C8F91C}"/>
              </a:ext>
            </a:extLst>
          </p:cNvPr>
          <p:cNvPicPr>
            <a:picLocks noChangeAspect="1"/>
          </p:cNvPicPr>
          <p:nvPr/>
        </p:nvPicPr>
        <p:blipFill>
          <a:blip r:embed="rId3"/>
          <a:stretch>
            <a:fillRect/>
          </a:stretch>
        </p:blipFill>
        <p:spPr>
          <a:xfrm>
            <a:off x="11353800" y="6311"/>
            <a:ext cx="765277" cy="765722"/>
          </a:xfrm>
          <a:prstGeom prst="rect">
            <a:avLst/>
          </a:prstGeom>
        </p:spPr>
      </p:pic>
    </p:spTree>
    <p:extLst>
      <p:ext uri="{BB962C8B-B14F-4D97-AF65-F5344CB8AC3E}">
        <p14:creationId xmlns:p14="http://schemas.microsoft.com/office/powerpoint/2010/main" val="4201690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F9CFCE6-877F-4858-B8BD-2C52CA8AFB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55A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213F8A0-12AE-4514-8372-0DD766EC2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3"/>
          <p:cNvPicPr>
            <a:picLocks noChangeAspect="1"/>
          </p:cNvPicPr>
          <p:nvPr/>
        </p:nvPicPr>
        <p:blipFill rotWithShape="1">
          <a:blip r:embed="rId2"/>
          <a:srcRect l="8574" t="21363" r="33698" b="20654"/>
          <a:stretch/>
        </p:blipFill>
        <p:spPr>
          <a:xfrm>
            <a:off x="6421035" y="1979875"/>
            <a:ext cx="5129784" cy="2898249"/>
          </a:xfrm>
          <a:prstGeom prst="rect">
            <a:avLst/>
          </a:prstGeom>
        </p:spPr>
      </p:pic>
      <p:sp>
        <p:nvSpPr>
          <p:cNvPr id="14" name="Rectangle 13">
            <a:extLst>
              <a:ext uri="{FF2B5EF4-FFF2-40B4-BE49-F238E27FC236}">
                <a16:creationId xmlns:a16="http://schemas.microsoft.com/office/drawing/2014/main" id="{9EFF17D4-9A8C-4CE5-B096-D8CCD4400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Resim 2"/>
          <p:cNvPicPr>
            <a:picLocks noChangeAspect="1"/>
          </p:cNvPicPr>
          <p:nvPr/>
        </p:nvPicPr>
        <p:blipFill rotWithShape="1">
          <a:blip r:embed="rId3"/>
          <a:srcRect l="8859" t="9037" r="33702" b="22204"/>
          <a:stretch/>
        </p:blipFill>
        <p:spPr>
          <a:xfrm>
            <a:off x="641180" y="1701914"/>
            <a:ext cx="5129784" cy="3454172"/>
          </a:xfrm>
          <a:prstGeom prst="rect">
            <a:avLst/>
          </a:prstGeom>
        </p:spPr>
      </p:pic>
      <p:sp>
        <p:nvSpPr>
          <p:cNvPr id="2" name="Slayt Numarası Yer Tutucusu 1"/>
          <p:cNvSpPr>
            <a:spLocks noGrp="1"/>
          </p:cNvSpPr>
          <p:nvPr>
            <p:ph type="sldNum" sz="quarter" idx="12"/>
          </p:nvPr>
        </p:nvSpPr>
        <p:spPr>
          <a:xfrm>
            <a:off x="8610600" y="6356350"/>
            <a:ext cx="2743200" cy="365125"/>
          </a:xfrm>
        </p:spPr>
        <p:txBody>
          <a:bodyPr>
            <a:normAutofit/>
          </a:bodyPr>
          <a:lstStyle/>
          <a:p>
            <a:pPr>
              <a:spcAft>
                <a:spcPts val="600"/>
              </a:spcAft>
            </a:pPr>
            <a:fld id="{9B07F439-5CBA-4DAC-BD00-E143E7040B40}" type="slidenum">
              <a:rPr lang="tr-TR">
                <a:solidFill>
                  <a:srgbClr val="FFFFFF"/>
                </a:solidFill>
              </a:rPr>
              <a:pPr>
                <a:spcAft>
                  <a:spcPts val="600"/>
                </a:spcAft>
              </a:pPr>
              <a:t>17</a:t>
            </a:fld>
            <a:endParaRPr lang="tr-TR">
              <a:solidFill>
                <a:srgbClr val="FFFFFF"/>
              </a:solidFill>
            </a:endParaRPr>
          </a:p>
        </p:txBody>
      </p:sp>
      <p:pic>
        <p:nvPicPr>
          <p:cNvPr id="5" name="Resim 4">
            <a:extLst>
              <a:ext uri="{FF2B5EF4-FFF2-40B4-BE49-F238E27FC236}">
                <a16:creationId xmlns:a16="http://schemas.microsoft.com/office/drawing/2014/main" id="{4AE60008-DFB8-F59B-805C-5C321F747F99}"/>
              </a:ext>
            </a:extLst>
          </p:cNvPr>
          <p:cNvPicPr>
            <a:picLocks noChangeAspect="1"/>
          </p:cNvPicPr>
          <p:nvPr/>
        </p:nvPicPr>
        <p:blipFill>
          <a:blip r:embed="rId4"/>
          <a:stretch>
            <a:fillRect/>
          </a:stretch>
        </p:blipFill>
        <p:spPr>
          <a:xfrm>
            <a:off x="11353800" y="6311"/>
            <a:ext cx="765277" cy="765722"/>
          </a:xfrm>
          <a:prstGeom prst="rect">
            <a:avLst/>
          </a:prstGeom>
        </p:spPr>
      </p:pic>
    </p:spTree>
    <p:extLst>
      <p:ext uri="{BB962C8B-B14F-4D97-AF65-F5344CB8AC3E}">
        <p14:creationId xmlns:p14="http://schemas.microsoft.com/office/powerpoint/2010/main" val="35264168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Unvan 1"/>
          <p:cNvSpPr>
            <a:spLocks noGrp="1"/>
          </p:cNvSpPr>
          <p:nvPr>
            <p:ph type="title"/>
          </p:nvPr>
        </p:nvSpPr>
        <p:spPr>
          <a:xfrm>
            <a:off x="838200" y="365125"/>
            <a:ext cx="10515600" cy="1325563"/>
          </a:xfrm>
        </p:spPr>
        <p:txBody>
          <a:bodyPr>
            <a:normAutofit/>
          </a:bodyPr>
          <a:lstStyle/>
          <a:p>
            <a:r>
              <a:rPr lang="tr-TR" b="1" dirty="0">
                <a:solidFill>
                  <a:srgbClr val="FF0000"/>
                </a:solidFill>
              </a:rPr>
              <a:t>ÇEVRECİ DEPOLAMA</a:t>
            </a:r>
            <a:endParaRPr lang="tr-TR" dirty="0">
              <a:solidFill>
                <a:srgbClr val="FF0000"/>
              </a:solidFill>
            </a:endParaRPr>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p:cNvSpPr>
            <a:spLocks noGrp="1"/>
          </p:cNvSpPr>
          <p:nvPr>
            <p:ph idx="1"/>
          </p:nvPr>
        </p:nvSpPr>
        <p:spPr>
          <a:xfrm>
            <a:off x="838200" y="1825625"/>
            <a:ext cx="10515600" cy="4351338"/>
          </a:xfrm>
        </p:spPr>
        <p:txBody>
          <a:bodyPr>
            <a:normAutofit/>
          </a:bodyPr>
          <a:lstStyle/>
          <a:p>
            <a:pPr algn="just"/>
            <a:r>
              <a:rPr lang="tr-TR" sz="2400" b="1" i="1" u="sng" dirty="0">
                <a:latin typeface="Calibri" panose="020F0502020204030204" pitchFamily="34" charset="0"/>
              </a:rPr>
              <a:t>Depo içi taşıma mesafelerini</a:t>
            </a:r>
            <a:r>
              <a:rPr lang="tr-TR" sz="2400" dirty="0">
                <a:latin typeface="Calibri" panose="020F0502020204030204" pitchFamily="34" charset="0"/>
              </a:rPr>
              <a:t> </a:t>
            </a:r>
            <a:r>
              <a:rPr lang="tr-TR" sz="2400" b="1" dirty="0">
                <a:latin typeface="Calibri" panose="020F0502020204030204" pitchFamily="34" charset="0"/>
              </a:rPr>
              <a:t>optimize ederek kısaltmak</a:t>
            </a:r>
            <a:r>
              <a:rPr lang="tr-TR" sz="2400" dirty="0">
                <a:latin typeface="Calibri" panose="020F0502020204030204" pitchFamily="34" charset="0"/>
              </a:rPr>
              <a:t>, </a:t>
            </a:r>
            <a:r>
              <a:rPr lang="tr-TR" sz="2400" b="1" dirty="0">
                <a:latin typeface="Calibri" panose="020F0502020204030204" pitchFamily="34" charset="0"/>
              </a:rPr>
              <a:t>taşıyıcı ve konteynerleri defalarca kullanılabilir şekilde tasar</a:t>
            </a:r>
            <a:r>
              <a:rPr lang="tr-TR" sz="2400" dirty="0">
                <a:latin typeface="Calibri" panose="020F0502020204030204" pitchFamily="34" charset="0"/>
              </a:rPr>
              <a:t>lamak, </a:t>
            </a:r>
            <a:r>
              <a:rPr lang="tr-TR" sz="2400" b="1" dirty="0">
                <a:latin typeface="Calibri" panose="020F0502020204030204" pitchFamily="34" charset="0"/>
              </a:rPr>
              <a:t>malzeme taşımada enerji tasarruflu araçlar kullan</a:t>
            </a:r>
            <a:r>
              <a:rPr lang="tr-TR" sz="2400" dirty="0">
                <a:latin typeface="Calibri" panose="020F0502020204030204" pitchFamily="34" charset="0"/>
              </a:rPr>
              <a:t>mak, </a:t>
            </a:r>
            <a:r>
              <a:rPr lang="tr-TR" sz="2400" b="1" dirty="0">
                <a:latin typeface="Calibri" panose="020F0502020204030204" pitchFamily="34" charset="0"/>
              </a:rPr>
              <a:t>taşımada etkinliği artırmak için depo içi yerleşimi en doğru şekilde planlamak</a:t>
            </a:r>
            <a:r>
              <a:rPr lang="tr-TR" sz="2400" dirty="0">
                <a:latin typeface="Calibri" panose="020F0502020204030204" pitchFamily="34" charset="0"/>
              </a:rPr>
              <a:t> bu örnekler arasında sayılabilir.</a:t>
            </a:r>
          </a:p>
          <a:p>
            <a:pPr algn="just"/>
            <a:endParaRPr lang="tr-TR" sz="2400" dirty="0"/>
          </a:p>
        </p:txBody>
      </p:sp>
      <p:sp>
        <p:nvSpPr>
          <p:cNvPr id="4" name="Slayt Numarası Yer Tutucusu 3"/>
          <p:cNvSpPr>
            <a:spLocks noGrp="1"/>
          </p:cNvSpPr>
          <p:nvPr>
            <p:ph type="sldNum" sz="quarter" idx="12"/>
          </p:nvPr>
        </p:nvSpPr>
        <p:spPr>
          <a:xfrm>
            <a:off x="8610600" y="6356350"/>
            <a:ext cx="2743200" cy="365125"/>
          </a:xfrm>
        </p:spPr>
        <p:txBody>
          <a:bodyPr>
            <a:normAutofit/>
          </a:bodyPr>
          <a:lstStyle/>
          <a:p>
            <a:pPr>
              <a:spcAft>
                <a:spcPts val="600"/>
              </a:spcAft>
            </a:pPr>
            <a:fld id="{9B07F439-5CBA-4DAC-BD00-E143E7040B40}" type="slidenum">
              <a:rPr lang="tr-TR" smtClean="0"/>
              <a:pPr>
                <a:spcAft>
                  <a:spcPts val="600"/>
                </a:spcAft>
              </a:pPr>
              <a:t>18</a:t>
            </a:fld>
            <a:endParaRPr lang="tr-TR"/>
          </a:p>
        </p:txBody>
      </p:sp>
      <p:pic>
        <p:nvPicPr>
          <p:cNvPr id="5" name="Resim 4">
            <a:extLst>
              <a:ext uri="{FF2B5EF4-FFF2-40B4-BE49-F238E27FC236}">
                <a16:creationId xmlns:a16="http://schemas.microsoft.com/office/drawing/2014/main" id="{D3EE7A90-0C5E-8C38-9CE5-46251B9C757A}"/>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8015448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D582010-71BA-A84D-A33F-2E9CCCCC970E}"/>
              </a:ext>
            </a:extLst>
          </p:cNvPr>
          <p:cNvPicPr>
            <a:picLocks noChangeAspect="1"/>
          </p:cNvPicPr>
          <p:nvPr/>
        </p:nvPicPr>
        <p:blipFill>
          <a:blip r:embed="rId2">
            <a:duotone>
              <a:schemeClr val="bg2">
                <a:shade val="45000"/>
                <a:satMod val="135000"/>
              </a:schemeClr>
              <a:prstClr val="white"/>
            </a:duotone>
          </a:blip>
          <a:srcRect t="3479" b="12251"/>
          <a:stretch/>
        </p:blipFill>
        <p:spPr>
          <a:xfrm>
            <a:off x="20" y="10"/>
            <a:ext cx="12191980" cy="6857990"/>
          </a:xfrm>
          <a:prstGeom prst="rect">
            <a:avLst/>
          </a:prstGeom>
        </p:spPr>
      </p:pic>
      <p:sp>
        <p:nvSpPr>
          <p:cNvPr id="16" name="Rectangle 11">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p:cNvSpPr>
            <a:spLocks noGrp="1"/>
          </p:cNvSpPr>
          <p:nvPr>
            <p:ph type="title"/>
          </p:nvPr>
        </p:nvSpPr>
        <p:spPr>
          <a:xfrm>
            <a:off x="838200" y="365125"/>
            <a:ext cx="10515600" cy="1325563"/>
          </a:xfrm>
        </p:spPr>
        <p:txBody>
          <a:bodyPr>
            <a:normAutofit/>
          </a:bodyPr>
          <a:lstStyle/>
          <a:p>
            <a:r>
              <a:rPr lang="tr-TR" dirty="0">
                <a:solidFill>
                  <a:srgbClr val="FF0000"/>
                </a:solidFill>
              </a:rPr>
              <a:t>Yeşil Lojistik, Yeşil Depolama</a:t>
            </a:r>
          </a:p>
        </p:txBody>
      </p:sp>
      <p:sp>
        <p:nvSpPr>
          <p:cNvPr id="4" name="Slayt Numarası Yer Tutucusu 3"/>
          <p:cNvSpPr>
            <a:spLocks noGrp="1"/>
          </p:cNvSpPr>
          <p:nvPr>
            <p:ph type="sldNum" sz="quarter" idx="12"/>
          </p:nvPr>
        </p:nvSpPr>
        <p:spPr>
          <a:xfrm>
            <a:off x="8610600" y="6356350"/>
            <a:ext cx="2743200" cy="365125"/>
          </a:xfrm>
        </p:spPr>
        <p:txBody>
          <a:bodyPr>
            <a:normAutofit/>
          </a:bodyPr>
          <a:lstStyle/>
          <a:p>
            <a:pPr>
              <a:spcAft>
                <a:spcPts val="600"/>
              </a:spcAft>
            </a:pPr>
            <a:fld id="{9B07F439-5CBA-4DAC-BD00-E143E7040B40}" type="slidenum">
              <a:rPr lang="tr-TR" smtClean="0"/>
              <a:pPr>
                <a:spcAft>
                  <a:spcPts val="600"/>
                </a:spcAft>
              </a:pPr>
              <a:t>19</a:t>
            </a:fld>
            <a:endParaRPr lang="tr-TR"/>
          </a:p>
        </p:txBody>
      </p:sp>
      <p:pic>
        <p:nvPicPr>
          <p:cNvPr id="5" name="Resim 4">
            <a:extLst>
              <a:ext uri="{FF2B5EF4-FFF2-40B4-BE49-F238E27FC236}">
                <a16:creationId xmlns:a16="http://schemas.microsoft.com/office/drawing/2014/main" id="{C62DCAA8-9F81-FAD4-6272-8F6CE6F33B65}"/>
              </a:ext>
            </a:extLst>
          </p:cNvPr>
          <p:cNvPicPr>
            <a:picLocks noChangeAspect="1"/>
          </p:cNvPicPr>
          <p:nvPr/>
        </p:nvPicPr>
        <p:blipFill>
          <a:blip r:embed="rId3"/>
          <a:stretch>
            <a:fillRect/>
          </a:stretch>
        </p:blipFill>
        <p:spPr>
          <a:xfrm>
            <a:off x="11353800" y="6311"/>
            <a:ext cx="765277" cy="765722"/>
          </a:xfrm>
          <a:prstGeom prst="rect">
            <a:avLst/>
          </a:prstGeom>
        </p:spPr>
      </p:pic>
      <p:graphicFrame>
        <p:nvGraphicFramePr>
          <p:cNvPr id="7" name="İçerik Yer Tutucusu 2">
            <a:extLst>
              <a:ext uri="{FF2B5EF4-FFF2-40B4-BE49-F238E27FC236}">
                <a16:creationId xmlns:a16="http://schemas.microsoft.com/office/drawing/2014/main" id="{0CE850E7-94ED-B6E8-7D20-5157690872CF}"/>
              </a:ext>
            </a:extLst>
          </p:cNvPr>
          <p:cNvGraphicFramePr>
            <a:graphicFrameLocks noGrp="1"/>
          </p:cNvGraphicFramePr>
          <p:nvPr>
            <p:ph idx="1"/>
            <p:extLst>
              <p:ext uri="{D42A27DB-BD31-4B8C-83A1-F6EECF244321}">
                <p14:modId xmlns:p14="http://schemas.microsoft.com/office/powerpoint/2010/main" val="263076727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90406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0">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12">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14" name="Freeform: Shape 13">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Shape 14">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15">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Shape 16">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Freeform: Shape 17">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9" name="Freeform: Shape 18">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Unvan 1"/>
          <p:cNvSpPr>
            <a:spLocks noGrp="1"/>
          </p:cNvSpPr>
          <p:nvPr>
            <p:ph type="title"/>
          </p:nvPr>
        </p:nvSpPr>
        <p:spPr>
          <a:xfrm>
            <a:off x="3215729" y="1764407"/>
            <a:ext cx="5760846" cy="2310312"/>
          </a:xfrm>
        </p:spPr>
        <p:txBody>
          <a:bodyPr vert="horz" lIns="91440" tIns="45720" rIns="91440" bIns="45720" rtlCol="0" anchor="b">
            <a:normAutofit/>
          </a:bodyPr>
          <a:lstStyle/>
          <a:p>
            <a:pPr algn="ctr"/>
            <a:r>
              <a:rPr lang="en-US" sz="5200" b="1" kern="1200" dirty="0" err="1">
                <a:solidFill>
                  <a:schemeClr val="tx2"/>
                </a:solidFill>
                <a:latin typeface="+mj-lt"/>
                <a:ea typeface="+mj-ea"/>
                <a:cs typeface="+mj-cs"/>
              </a:rPr>
              <a:t>Lojistik</a:t>
            </a:r>
            <a:r>
              <a:rPr lang="en-US" sz="5200" b="1" kern="1200" dirty="0">
                <a:solidFill>
                  <a:schemeClr val="tx2"/>
                </a:solidFill>
                <a:latin typeface="+mj-lt"/>
                <a:ea typeface="+mj-ea"/>
                <a:cs typeface="+mj-cs"/>
              </a:rPr>
              <a:t> </a:t>
            </a:r>
            <a:r>
              <a:rPr lang="en-US" sz="5200" b="1" kern="1200" dirty="0" err="1">
                <a:solidFill>
                  <a:schemeClr val="tx2"/>
                </a:solidFill>
                <a:latin typeface="+mj-lt"/>
                <a:ea typeface="+mj-ea"/>
                <a:cs typeface="+mj-cs"/>
              </a:rPr>
              <a:t>Faaliyetlerin</a:t>
            </a:r>
            <a:r>
              <a:rPr lang="en-US" sz="5200" b="1" kern="1200" dirty="0">
                <a:solidFill>
                  <a:schemeClr val="tx2"/>
                </a:solidFill>
                <a:latin typeface="+mj-lt"/>
                <a:ea typeface="+mj-ea"/>
                <a:cs typeface="+mj-cs"/>
              </a:rPr>
              <a:t> </a:t>
            </a:r>
            <a:r>
              <a:rPr lang="en-US" sz="5200" b="1" kern="1200" dirty="0" err="1">
                <a:solidFill>
                  <a:schemeClr val="tx2"/>
                </a:solidFill>
                <a:latin typeface="+mj-lt"/>
                <a:ea typeface="+mj-ea"/>
                <a:cs typeface="+mj-cs"/>
              </a:rPr>
              <a:t>Çevresel</a:t>
            </a:r>
            <a:r>
              <a:rPr lang="en-US" sz="5200" b="1" kern="1200" dirty="0">
                <a:solidFill>
                  <a:schemeClr val="tx2"/>
                </a:solidFill>
                <a:latin typeface="+mj-lt"/>
                <a:ea typeface="+mj-ea"/>
                <a:cs typeface="+mj-cs"/>
              </a:rPr>
              <a:t> </a:t>
            </a:r>
            <a:r>
              <a:rPr lang="en-US" sz="5200" b="1" kern="1200" dirty="0" err="1">
                <a:solidFill>
                  <a:schemeClr val="tx2"/>
                </a:solidFill>
                <a:latin typeface="+mj-lt"/>
                <a:ea typeface="+mj-ea"/>
                <a:cs typeface="+mj-cs"/>
              </a:rPr>
              <a:t>Etkileri</a:t>
            </a:r>
            <a:r>
              <a:rPr lang="en-US" sz="5200" b="1" kern="1200" dirty="0">
                <a:solidFill>
                  <a:schemeClr val="tx2"/>
                </a:solidFill>
                <a:latin typeface="+mj-lt"/>
                <a:ea typeface="+mj-ea"/>
                <a:cs typeface="+mj-cs"/>
              </a:rPr>
              <a:t> </a:t>
            </a:r>
          </a:p>
        </p:txBody>
      </p:sp>
      <p:sp>
        <p:nvSpPr>
          <p:cNvPr id="4" name="Slayt Numarası Yer Tutucusu 3"/>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9B07F439-5CBA-4DAC-BD00-E143E7040B40}" type="slidenum">
              <a:rPr lang="en-US" smtClean="0"/>
              <a:pPr>
                <a:spcAft>
                  <a:spcPts val="600"/>
                </a:spcAft>
              </a:pPr>
              <a:t>2</a:t>
            </a:fld>
            <a:endParaRPr lang="en-US"/>
          </a:p>
        </p:txBody>
      </p:sp>
      <p:pic>
        <p:nvPicPr>
          <p:cNvPr id="3" name="Resim 2">
            <a:extLst>
              <a:ext uri="{FF2B5EF4-FFF2-40B4-BE49-F238E27FC236}">
                <a16:creationId xmlns:a16="http://schemas.microsoft.com/office/drawing/2014/main" id="{95F6AFD9-43E6-3662-2B66-AB69D015AE61}"/>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33897185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Freeform: Shape 1032">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Unvan 1"/>
          <p:cNvSpPr>
            <a:spLocks noGrp="1"/>
          </p:cNvSpPr>
          <p:nvPr>
            <p:ph type="title"/>
          </p:nvPr>
        </p:nvSpPr>
        <p:spPr>
          <a:xfrm>
            <a:off x="1137034" y="609597"/>
            <a:ext cx="9392421" cy="1330841"/>
          </a:xfrm>
        </p:spPr>
        <p:txBody>
          <a:bodyPr>
            <a:normAutofit/>
          </a:bodyPr>
          <a:lstStyle/>
          <a:p>
            <a:r>
              <a:rPr lang="tr-TR" dirty="0">
                <a:solidFill>
                  <a:srgbClr val="FF0000"/>
                </a:solidFill>
              </a:rPr>
              <a:t>LEED (</a:t>
            </a:r>
            <a:r>
              <a:rPr lang="en-US" dirty="0">
                <a:solidFill>
                  <a:srgbClr val="FF0000"/>
                </a:solidFill>
              </a:rPr>
              <a:t>Leadership in Energy and Environmental Design</a:t>
            </a:r>
            <a:r>
              <a:rPr lang="tr-TR" dirty="0">
                <a:solidFill>
                  <a:srgbClr val="FF0000"/>
                </a:solidFill>
              </a:rPr>
              <a:t>) SERTİFİKASI</a:t>
            </a:r>
          </a:p>
        </p:txBody>
      </p:sp>
      <p:sp>
        <p:nvSpPr>
          <p:cNvPr id="3" name="İçerik Yer Tutucusu 2"/>
          <p:cNvSpPr>
            <a:spLocks noGrp="1"/>
          </p:cNvSpPr>
          <p:nvPr>
            <p:ph idx="1"/>
          </p:nvPr>
        </p:nvSpPr>
        <p:spPr>
          <a:xfrm>
            <a:off x="489098" y="2198362"/>
            <a:ext cx="5954232" cy="4157988"/>
          </a:xfrm>
        </p:spPr>
        <p:txBody>
          <a:bodyPr>
            <a:normAutofit/>
          </a:bodyPr>
          <a:lstStyle/>
          <a:p>
            <a:pPr algn="just" fontAlgn="base">
              <a:buFont typeface="Wingdings" panose="05000000000000000000" pitchFamily="2" charset="2"/>
              <a:buChar char="v"/>
            </a:pPr>
            <a:r>
              <a:rPr lang="tr-TR" sz="1600" dirty="0"/>
              <a:t>LEED, Amerikan Yeşil Binalar Konseyi (USGBC) tarafından geliştirilmiş yeşil bina derecelendirme sistemlerinden biridir.</a:t>
            </a:r>
          </a:p>
          <a:p>
            <a:pPr algn="just" fontAlgn="base">
              <a:buFont typeface="Wingdings" panose="05000000000000000000" pitchFamily="2" charset="2"/>
              <a:buChar char="v"/>
            </a:pPr>
            <a:r>
              <a:rPr lang="tr-TR" sz="1600" dirty="0"/>
              <a:t> LEED, belirli bir binanın veya kompleksin aşağıdaki parametreleri göz önünde bulundurarak tasarlandığını ve inşa edildiğini objektif bir şekilde doğrulanmasını sağlayan, uluslararası kabul görmüş bir yeşil bina sertifikasyon sistemidir:</a:t>
            </a:r>
          </a:p>
          <a:p>
            <a:pPr algn="just" fontAlgn="base"/>
            <a:r>
              <a:rPr lang="tr-TR" sz="1600" dirty="0"/>
              <a:t>Maksimum enerji tasarrufu,</a:t>
            </a:r>
          </a:p>
          <a:p>
            <a:pPr algn="just" fontAlgn="base"/>
            <a:r>
              <a:rPr lang="tr-TR" sz="1600" dirty="0"/>
              <a:t>Suyun verimli kullanımı,</a:t>
            </a:r>
          </a:p>
          <a:p>
            <a:pPr algn="just" fontAlgn="base"/>
            <a:r>
              <a:rPr lang="tr-TR" sz="1600" dirty="0"/>
              <a:t>Azaltılmış sera gazı emisyonları,</a:t>
            </a:r>
          </a:p>
          <a:p>
            <a:pPr algn="just" fontAlgn="base"/>
            <a:r>
              <a:rPr lang="tr-TR" sz="1600" dirty="0"/>
              <a:t>Daha sağlıklı iç hava kalitesi,</a:t>
            </a:r>
          </a:p>
          <a:p>
            <a:pPr algn="just" fontAlgn="base"/>
            <a:r>
              <a:rPr lang="tr-TR" sz="1600" dirty="0"/>
              <a:t>Artan geri dönüştürülmüş malzeme kullanımı,</a:t>
            </a:r>
          </a:p>
          <a:p>
            <a:pPr algn="just" fontAlgn="base"/>
            <a:r>
              <a:rPr lang="tr-TR" sz="1600" dirty="0"/>
              <a:t>Kaynakların optimum kullanımı ve çevresel etkilerine duyarlılık,</a:t>
            </a:r>
          </a:p>
          <a:p>
            <a:pPr algn="just" fontAlgn="base"/>
            <a:r>
              <a:rPr lang="tr-TR" sz="1600" dirty="0"/>
              <a:t>Azaltılmış bakım ve işletme maliyetleri.</a:t>
            </a:r>
          </a:p>
          <a:p>
            <a:pPr algn="just"/>
            <a:endParaRPr lang="tr-TR" sz="1600" dirty="0"/>
          </a:p>
        </p:txBody>
      </p:sp>
      <p:pic>
        <p:nvPicPr>
          <p:cNvPr id="1026" name="Picture 2" descr="LEED Sertifikası | LEED Nedir? LEED Sertifikası Almak | LEED Sertifika  Danışmanlığı"/>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719367" y="3398466"/>
            <a:ext cx="4788505" cy="1328810"/>
          </a:xfrm>
          <a:prstGeom prst="rect">
            <a:avLst/>
          </a:prstGeom>
          <a:noFill/>
          <a:extLst>
            <a:ext uri="{909E8E84-426E-40DD-AFC4-6F175D3DCCD1}">
              <a14:hiddenFill xmlns:a14="http://schemas.microsoft.com/office/drawing/2010/main">
                <a:solidFill>
                  <a:srgbClr val="FFFFFF"/>
                </a:solidFill>
              </a14:hiddenFill>
            </a:ext>
          </a:extLst>
        </p:spPr>
      </p:pic>
      <p:sp>
        <p:nvSpPr>
          <p:cNvPr id="1035" name="Freeform: Shape 1034">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Slayt Numarası Yer Tutucusu 3"/>
          <p:cNvSpPr>
            <a:spLocks noGrp="1"/>
          </p:cNvSpPr>
          <p:nvPr>
            <p:ph type="sldNum" sz="quarter" idx="12"/>
          </p:nvPr>
        </p:nvSpPr>
        <p:spPr>
          <a:xfrm>
            <a:off x="8610600" y="6356350"/>
            <a:ext cx="2743200" cy="365125"/>
          </a:xfrm>
        </p:spPr>
        <p:txBody>
          <a:bodyPr>
            <a:normAutofit/>
          </a:bodyPr>
          <a:lstStyle/>
          <a:p>
            <a:pPr>
              <a:spcAft>
                <a:spcPts val="600"/>
              </a:spcAft>
            </a:pPr>
            <a:fld id="{9B07F439-5CBA-4DAC-BD00-E143E7040B40}" type="slidenum">
              <a:rPr lang="tr-TR" sz="1000"/>
              <a:pPr>
                <a:spcAft>
                  <a:spcPts val="600"/>
                </a:spcAft>
              </a:pPr>
              <a:t>20</a:t>
            </a:fld>
            <a:endParaRPr lang="tr-TR" sz="1000"/>
          </a:p>
        </p:txBody>
      </p:sp>
      <p:pic>
        <p:nvPicPr>
          <p:cNvPr id="5" name="Resim 4">
            <a:extLst>
              <a:ext uri="{FF2B5EF4-FFF2-40B4-BE49-F238E27FC236}">
                <a16:creationId xmlns:a16="http://schemas.microsoft.com/office/drawing/2014/main" id="{8AF47988-7B87-D269-A9C5-EFFA65C554C7}"/>
              </a:ext>
            </a:extLst>
          </p:cNvPr>
          <p:cNvPicPr>
            <a:picLocks noChangeAspect="1"/>
          </p:cNvPicPr>
          <p:nvPr/>
        </p:nvPicPr>
        <p:blipFill>
          <a:blip r:embed="rId3"/>
          <a:stretch>
            <a:fillRect/>
          </a:stretch>
        </p:blipFill>
        <p:spPr>
          <a:xfrm>
            <a:off x="11353800" y="6311"/>
            <a:ext cx="765277" cy="765722"/>
          </a:xfrm>
          <a:prstGeom prst="rect">
            <a:avLst/>
          </a:prstGeom>
        </p:spPr>
      </p:pic>
    </p:spTree>
    <p:extLst>
      <p:ext uri="{BB962C8B-B14F-4D97-AF65-F5344CB8AC3E}">
        <p14:creationId xmlns:p14="http://schemas.microsoft.com/office/powerpoint/2010/main" val="14881145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Unvan 1"/>
          <p:cNvSpPr>
            <a:spLocks noGrp="1"/>
          </p:cNvSpPr>
          <p:nvPr>
            <p:ph type="title"/>
          </p:nvPr>
        </p:nvSpPr>
        <p:spPr>
          <a:xfrm>
            <a:off x="838200" y="365125"/>
            <a:ext cx="10515600" cy="1325563"/>
          </a:xfrm>
        </p:spPr>
        <p:txBody>
          <a:bodyPr>
            <a:normAutofit/>
          </a:bodyPr>
          <a:lstStyle/>
          <a:p>
            <a:r>
              <a:rPr lang="tr-TR" sz="3600" dirty="0">
                <a:solidFill>
                  <a:srgbClr val="FF0000"/>
                </a:solidFill>
              </a:rPr>
              <a:t>BREEAM (</a:t>
            </a:r>
            <a:r>
              <a:rPr lang="tr-TR" sz="3600" b="1" cap="all" dirty="0">
                <a:solidFill>
                  <a:srgbClr val="FF0000"/>
                </a:solidFill>
              </a:rPr>
              <a:t>BRE ENVİRONMENTAL ASSESSMENT METHOD)</a:t>
            </a:r>
            <a:endParaRPr lang="tr-TR" sz="3600" dirty="0">
              <a:solidFill>
                <a:srgbClr val="FF0000"/>
              </a:solidFill>
            </a:endParaRPr>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p:cNvSpPr>
            <a:spLocks noGrp="1"/>
          </p:cNvSpPr>
          <p:nvPr>
            <p:ph idx="1"/>
          </p:nvPr>
        </p:nvSpPr>
        <p:spPr>
          <a:xfrm>
            <a:off x="838200" y="1825625"/>
            <a:ext cx="10515600" cy="4895850"/>
          </a:xfrm>
        </p:spPr>
        <p:txBody>
          <a:bodyPr>
            <a:normAutofit/>
          </a:bodyPr>
          <a:lstStyle/>
          <a:p>
            <a:pPr algn="just">
              <a:buFont typeface="Wingdings" panose="05000000000000000000" pitchFamily="2" charset="2"/>
              <a:buChar char="v"/>
            </a:pPr>
            <a:r>
              <a:rPr lang="tr-TR" sz="1600" dirty="0"/>
              <a:t>Binaların sürdürülebilirliğini değerlendiren, derecelendiren ve belgelendiren dünyanın ilk değerlendirme sistemi “BREEAM” birçok yeşil bina sertifikasyon sisteminin temelini oluşturmuştur. Ancak İngiltere özelinde gelişmiş, İngiltere'ye özgü olmuş, dünyada 78 ülkede kullanılarak 561.100’den fazla sertifikalı, 2.262.900 kayıtlı bina elde dilmiştir. </a:t>
            </a:r>
          </a:p>
          <a:p>
            <a:pPr algn="just">
              <a:buFont typeface="Wingdings" panose="05000000000000000000" pitchFamily="2" charset="2"/>
              <a:buChar char="v"/>
            </a:pPr>
            <a:endParaRPr lang="tr-TR" sz="1600" dirty="0"/>
          </a:p>
          <a:p>
            <a:pPr algn="just">
              <a:buFont typeface="Wingdings" panose="05000000000000000000" pitchFamily="2" charset="2"/>
              <a:buChar char="v"/>
            </a:pPr>
            <a:r>
              <a:rPr lang="tr-TR" sz="1600" dirty="0"/>
              <a:t>BREEAM değerlendirmesi, inşa edilecek alanın malzeme tedarikini, tasarımını, inşasını ve işletimini performans kriterlerine dayalı bir dizi hedefe göre değerlendirir. </a:t>
            </a:r>
          </a:p>
          <a:p>
            <a:pPr algn="just"/>
            <a:r>
              <a:rPr lang="tr-TR" sz="1600" dirty="0"/>
              <a:t>Enerji, arazi kullanımı ve ekoloji, kirlilik, kullanılan malzemelerin kalitesi, atık yönetimi gibi çeşitli kategorilerde sürdürülebilir değerlere odaklanır.</a:t>
            </a:r>
          </a:p>
          <a:p>
            <a:pPr algn="just"/>
            <a:r>
              <a:rPr lang="tr-TR" sz="1600" dirty="0"/>
              <a:t>Her kategori, azaltılmış karbon emisyonları, düşük karbon etkili tasarım, iklim değişikliğine uyum, ekolojik değer ve biyolojik çeşitliliğin korunması dahil olmak üzere en etkili faktörlere odaklanır. </a:t>
            </a:r>
          </a:p>
          <a:p>
            <a:pPr algn="just"/>
            <a:r>
              <a:rPr lang="tr-TR" sz="1600" dirty="0"/>
              <a:t>Bağımsız lisanslı değerlendiriciler planın değerlendirmesini yapar ve kriterlerin her biri puanlanır. Ardından yapının sürdürülebilirlik değerlerine uygun olup olmadığına karar verilir. </a:t>
            </a:r>
          </a:p>
          <a:p>
            <a:pPr algn="just"/>
            <a:r>
              <a:rPr lang="tr-TR" sz="1600" dirty="0"/>
              <a:t>Bina ve alt yapı sistemlerinin doğrulanmasından sonraki aşaması ise depo içerisinde yapılan uygulamaların takibidir. Yapılan her işlemde geri dönüşüme önem verilmelidir. </a:t>
            </a:r>
          </a:p>
          <a:p>
            <a:pPr algn="just"/>
            <a:r>
              <a:rPr lang="tr-TR" sz="1600" dirty="0"/>
              <a:t>Bozulabilir ürünler söz konusu olduğunda, son kullanma tarihlerini kontrol etmek ve ürünlerin bozulmasını önlemek için FIFO (ilk giren ilk çıkmalı) kriteri doğru bir şekilde yönetilmeli ve uygulanmalıdır.</a:t>
            </a:r>
          </a:p>
        </p:txBody>
      </p:sp>
      <p:sp>
        <p:nvSpPr>
          <p:cNvPr id="4" name="Slayt Numarası Yer Tutucusu 3"/>
          <p:cNvSpPr>
            <a:spLocks noGrp="1"/>
          </p:cNvSpPr>
          <p:nvPr>
            <p:ph type="sldNum" sz="quarter" idx="12"/>
          </p:nvPr>
        </p:nvSpPr>
        <p:spPr>
          <a:xfrm>
            <a:off x="8610600" y="6356350"/>
            <a:ext cx="2743200" cy="365125"/>
          </a:xfrm>
        </p:spPr>
        <p:txBody>
          <a:bodyPr>
            <a:normAutofit/>
          </a:bodyPr>
          <a:lstStyle/>
          <a:p>
            <a:pPr>
              <a:spcAft>
                <a:spcPts val="600"/>
              </a:spcAft>
            </a:pPr>
            <a:fld id="{9B07F439-5CBA-4DAC-BD00-E143E7040B40}" type="slidenum">
              <a:rPr lang="tr-TR" smtClean="0"/>
              <a:pPr>
                <a:spcAft>
                  <a:spcPts val="600"/>
                </a:spcAft>
              </a:pPr>
              <a:t>21</a:t>
            </a:fld>
            <a:endParaRPr lang="tr-TR"/>
          </a:p>
        </p:txBody>
      </p:sp>
      <p:pic>
        <p:nvPicPr>
          <p:cNvPr id="5" name="Resim 4">
            <a:extLst>
              <a:ext uri="{FF2B5EF4-FFF2-40B4-BE49-F238E27FC236}">
                <a16:creationId xmlns:a16="http://schemas.microsoft.com/office/drawing/2014/main" id="{BCA70E91-5AFA-237F-3544-342B64F40709}"/>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7340032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081" name="Arc 3080">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083" name="Freeform: Shape 3082">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074" name="Picture 2" descr="BREEAM Sertifikası Danışmanlığı BREEAM Nedir? Neden BREEAM?"/>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03182" y="1391374"/>
            <a:ext cx="4777381" cy="3905508"/>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5911702" y="1244009"/>
            <a:ext cx="5442098" cy="4932954"/>
          </a:xfrm>
          <a:prstGeom prst="rect">
            <a:avLst/>
          </a:prstGeom>
        </p:spPr>
        <p:txBody>
          <a:bodyPr vert="horz" lIns="91440" tIns="45720" rIns="91440" bIns="45720" rtlCol="0">
            <a:normAutofit/>
          </a:bodyPr>
          <a:lstStyle/>
          <a:p>
            <a:pPr indent="-228600" algn="just" fontAlgn="base">
              <a:lnSpc>
                <a:spcPct val="90000"/>
              </a:lnSpc>
              <a:spcAft>
                <a:spcPts val="600"/>
              </a:spcAft>
              <a:buFont typeface="Arial" panose="020B0604020202020204" pitchFamily="34" charset="0"/>
              <a:buChar char="•"/>
            </a:pPr>
            <a:r>
              <a:rPr lang="en-US" sz="2000" b="1" cap="all" dirty="0">
                <a:solidFill>
                  <a:srgbClr val="FF0000"/>
                </a:solidFill>
              </a:rPr>
              <a:t>BREEAM SERTİFİKA SEVİYELERİ VE YÜZDELERİ</a:t>
            </a:r>
          </a:p>
          <a:p>
            <a:pPr algn="just" fontAlgn="base">
              <a:lnSpc>
                <a:spcPct val="90000"/>
              </a:lnSpc>
              <a:spcAft>
                <a:spcPts val="600"/>
              </a:spcAft>
            </a:pPr>
            <a:r>
              <a:rPr lang="en-US" sz="2000" dirty="0"/>
              <a:t>BREEAM </a:t>
            </a:r>
            <a:r>
              <a:rPr lang="en-US" sz="2000" dirty="0" err="1"/>
              <a:t>binanın</a:t>
            </a:r>
            <a:r>
              <a:rPr lang="en-US" sz="2000" dirty="0"/>
              <a:t> </a:t>
            </a:r>
            <a:r>
              <a:rPr lang="en-US" sz="2000" dirty="0" err="1"/>
              <a:t>performansa</a:t>
            </a:r>
            <a:r>
              <a:rPr lang="en-US" sz="2000" dirty="0"/>
              <a:t> </a:t>
            </a:r>
            <a:r>
              <a:rPr lang="en-US" sz="2000" dirty="0" err="1"/>
              <a:t>dayalı</a:t>
            </a:r>
            <a:r>
              <a:rPr lang="en-US" sz="2000" dirty="0"/>
              <a:t> </a:t>
            </a:r>
            <a:r>
              <a:rPr lang="en-US" sz="2000" dirty="0" err="1"/>
              <a:t>tasarım</a:t>
            </a:r>
            <a:r>
              <a:rPr lang="en-US" sz="2000" dirty="0"/>
              <a:t>, </a:t>
            </a:r>
            <a:r>
              <a:rPr lang="en-US" sz="2000" dirty="0" err="1"/>
              <a:t>inşaat</a:t>
            </a:r>
            <a:r>
              <a:rPr lang="en-US" sz="2000" dirty="0"/>
              <a:t>, </a:t>
            </a:r>
            <a:r>
              <a:rPr lang="en-US" sz="2000" dirty="0" err="1"/>
              <a:t>tedarik</a:t>
            </a:r>
            <a:r>
              <a:rPr lang="en-US" sz="2000" dirty="0"/>
              <a:t> </a:t>
            </a:r>
            <a:r>
              <a:rPr lang="en-US" sz="2000" dirty="0" err="1"/>
              <a:t>ve</a:t>
            </a:r>
            <a:r>
              <a:rPr lang="en-US" sz="2000" dirty="0"/>
              <a:t> </a:t>
            </a:r>
            <a:r>
              <a:rPr lang="en-US" sz="2000" dirty="0" err="1"/>
              <a:t>operasyon</a:t>
            </a:r>
            <a:r>
              <a:rPr lang="en-US" sz="2000" dirty="0"/>
              <a:t> </a:t>
            </a:r>
            <a:r>
              <a:rPr lang="en-US" sz="2000" dirty="0" err="1"/>
              <a:t>süreçlerini</a:t>
            </a:r>
            <a:r>
              <a:rPr lang="en-US" sz="2000" dirty="0"/>
              <a:t> </a:t>
            </a:r>
            <a:r>
              <a:rPr lang="en-US" sz="2000" dirty="0" err="1"/>
              <a:t>değerlendirir</a:t>
            </a:r>
            <a:r>
              <a:rPr lang="en-US" sz="2000" dirty="0"/>
              <a:t>. </a:t>
            </a:r>
            <a:r>
              <a:rPr lang="en-US" sz="2000" dirty="0" err="1"/>
              <a:t>Değerlendirmeler</a:t>
            </a:r>
            <a:r>
              <a:rPr lang="en-US" sz="2000" dirty="0"/>
              <a:t>, </a:t>
            </a:r>
            <a:r>
              <a:rPr lang="en-US" sz="2000" dirty="0" err="1"/>
              <a:t>bağımsız</a:t>
            </a:r>
            <a:r>
              <a:rPr lang="en-US" sz="2000" dirty="0"/>
              <a:t>, </a:t>
            </a:r>
            <a:r>
              <a:rPr lang="en-US" sz="2000" dirty="0" err="1"/>
              <a:t>lisanslı</a:t>
            </a:r>
            <a:r>
              <a:rPr lang="en-US" sz="2000" dirty="0"/>
              <a:t> </a:t>
            </a:r>
            <a:r>
              <a:rPr lang="en-US" sz="2000" dirty="0" err="1"/>
              <a:t>değerlendiriciler</a:t>
            </a:r>
            <a:r>
              <a:rPr lang="en-US" sz="2000" dirty="0"/>
              <a:t> </a:t>
            </a:r>
            <a:r>
              <a:rPr lang="en-US" sz="2000" dirty="0" err="1"/>
              <a:t>tarafından</a:t>
            </a:r>
            <a:r>
              <a:rPr lang="en-US" sz="2000" dirty="0"/>
              <a:t> </a:t>
            </a:r>
            <a:r>
              <a:rPr lang="en-US" sz="2000" dirty="0" err="1"/>
              <a:t>gerçekleştirilir</a:t>
            </a:r>
            <a:r>
              <a:rPr lang="en-US" sz="2000" dirty="0"/>
              <a:t> </a:t>
            </a:r>
            <a:r>
              <a:rPr lang="en-US" sz="2000" dirty="0" err="1"/>
              <a:t>ve</a:t>
            </a:r>
            <a:r>
              <a:rPr lang="en-US" sz="2000" dirty="0"/>
              <a:t> </a:t>
            </a:r>
            <a:r>
              <a:rPr lang="en-US" sz="2000" dirty="0" err="1"/>
              <a:t>Geçer</a:t>
            </a:r>
            <a:r>
              <a:rPr lang="en-US" sz="2000" dirty="0"/>
              <a:t>, İyi, </a:t>
            </a:r>
            <a:r>
              <a:rPr lang="en-US" sz="2000" dirty="0" err="1"/>
              <a:t>Çok</a:t>
            </a:r>
            <a:r>
              <a:rPr lang="en-US" sz="2000" dirty="0"/>
              <a:t> İyi, </a:t>
            </a:r>
            <a:r>
              <a:rPr lang="en-US" sz="2000" dirty="0" err="1"/>
              <a:t>Mükemmel</a:t>
            </a:r>
            <a:r>
              <a:rPr lang="en-US" sz="2000" dirty="0"/>
              <a:t> </a:t>
            </a:r>
            <a:r>
              <a:rPr lang="en-US" sz="2000" dirty="0" err="1"/>
              <a:t>ve</a:t>
            </a:r>
            <a:r>
              <a:rPr lang="en-US" sz="2000" dirty="0"/>
              <a:t> </a:t>
            </a:r>
            <a:r>
              <a:rPr lang="en-US" sz="2000" dirty="0" err="1"/>
              <a:t>Olağanüstü</a:t>
            </a:r>
            <a:r>
              <a:rPr lang="en-US" sz="2000" dirty="0"/>
              <a:t> </a:t>
            </a:r>
            <a:r>
              <a:rPr lang="en-US" sz="2000" dirty="0" err="1"/>
              <a:t>seviyelerinde</a:t>
            </a:r>
            <a:r>
              <a:rPr lang="en-US" sz="2000" dirty="0"/>
              <a:t>  </a:t>
            </a:r>
            <a:r>
              <a:rPr lang="en-US" sz="2000" dirty="0" err="1"/>
              <a:t>derecelendirilir</a:t>
            </a:r>
            <a:r>
              <a:rPr lang="en-US" sz="2000" dirty="0"/>
              <a:t>.</a:t>
            </a:r>
          </a:p>
          <a:p>
            <a:pPr indent="-228600" algn="just" fontAlgn="base">
              <a:lnSpc>
                <a:spcPct val="90000"/>
              </a:lnSpc>
              <a:spcAft>
                <a:spcPts val="600"/>
              </a:spcAft>
              <a:buFont typeface="Arial" panose="020B0604020202020204" pitchFamily="34" charset="0"/>
              <a:buChar char="•"/>
            </a:pPr>
            <a:endParaRPr lang="en-US" sz="2000" dirty="0"/>
          </a:p>
          <a:p>
            <a:pPr indent="-228600" algn="just" fontAlgn="base">
              <a:lnSpc>
                <a:spcPct val="90000"/>
              </a:lnSpc>
              <a:spcAft>
                <a:spcPts val="600"/>
              </a:spcAft>
              <a:buFont typeface="Arial" panose="020B0604020202020204" pitchFamily="34" charset="0"/>
              <a:buChar char="•"/>
            </a:pPr>
            <a:r>
              <a:rPr lang="en-US" sz="2000" dirty="0"/>
              <a:t>BREEAM </a:t>
            </a:r>
            <a:r>
              <a:rPr lang="en-US" sz="2000" dirty="0" err="1"/>
              <a:t>Geçer</a:t>
            </a:r>
            <a:r>
              <a:rPr lang="en-US" sz="2000" dirty="0"/>
              <a:t> (Pass) &gt;30%</a:t>
            </a:r>
          </a:p>
          <a:p>
            <a:pPr indent="-228600" algn="just" fontAlgn="base">
              <a:lnSpc>
                <a:spcPct val="90000"/>
              </a:lnSpc>
              <a:spcAft>
                <a:spcPts val="600"/>
              </a:spcAft>
              <a:buFont typeface="Arial" panose="020B0604020202020204" pitchFamily="34" charset="0"/>
              <a:buChar char="•"/>
            </a:pPr>
            <a:r>
              <a:rPr lang="en-US" sz="2000" dirty="0"/>
              <a:t>BREEAM İyi (Good) &gt;45%</a:t>
            </a:r>
          </a:p>
          <a:p>
            <a:pPr indent="-228600" algn="just" fontAlgn="base">
              <a:lnSpc>
                <a:spcPct val="90000"/>
              </a:lnSpc>
              <a:spcAft>
                <a:spcPts val="600"/>
              </a:spcAft>
              <a:buFont typeface="Arial" panose="020B0604020202020204" pitchFamily="34" charset="0"/>
              <a:buChar char="•"/>
            </a:pPr>
            <a:r>
              <a:rPr lang="en-US" sz="2000" dirty="0"/>
              <a:t>BREEAM </a:t>
            </a:r>
            <a:r>
              <a:rPr lang="en-US" sz="2000" dirty="0" err="1"/>
              <a:t>Çok</a:t>
            </a:r>
            <a:r>
              <a:rPr lang="en-US" sz="2000" dirty="0"/>
              <a:t> İyi (Very Good) &gt;55%</a:t>
            </a:r>
          </a:p>
          <a:p>
            <a:pPr indent="-228600" algn="just" fontAlgn="base">
              <a:lnSpc>
                <a:spcPct val="90000"/>
              </a:lnSpc>
              <a:spcAft>
                <a:spcPts val="600"/>
              </a:spcAft>
              <a:buFont typeface="Arial" panose="020B0604020202020204" pitchFamily="34" charset="0"/>
              <a:buChar char="•"/>
            </a:pPr>
            <a:r>
              <a:rPr lang="en-US" sz="2000" dirty="0"/>
              <a:t>BREEAM </a:t>
            </a:r>
            <a:r>
              <a:rPr lang="en-US" sz="2000" dirty="0" err="1"/>
              <a:t>Mükemmel</a:t>
            </a:r>
            <a:r>
              <a:rPr lang="en-US" sz="2000" dirty="0"/>
              <a:t> (Excellent)&gt;70%</a:t>
            </a:r>
          </a:p>
          <a:p>
            <a:pPr indent="-228600" algn="just" fontAlgn="base">
              <a:lnSpc>
                <a:spcPct val="90000"/>
              </a:lnSpc>
              <a:spcAft>
                <a:spcPts val="600"/>
              </a:spcAft>
              <a:buFont typeface="Arial" panose="020B0604020202020204" pitchFamily="34" charset="0"/>
              <a:buChar char="•"/>
            </a:pPr>
            <a:r>
              <a:rPr lang="en-US" sz="2000" dirty="0"/>
              <a:t>BREEAM </a:t>
            </a:r>
            <a:r>
              <a:rPr lang="en-US" sz="2000" dirty="0" err="1"/>
              <a:t>Olağanüstü</a:t>
            </a:r>
            <a:r>
              <a:rPr lang="en-US" sz="2000" dirty="0"/>
              <a:t> (Outstanding) &gt;85%</a:t>
            </a:r>
            <a:endParaRPr lang="en-US" sz="2000" b="0" i="0" dirty="0">
              <a:effectLst/>
            </a:endParaRPr>
          </a:p>
        </p:txBody>
      </p:sp>
      <p:sp>
        <p:nvSpPr>
          <p:cNvPr id="2" name="Slayt Numarası Yer Tutucusu 1"/>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9B07F439-5CBA-4DAC-BD00-E143E7040B40}" type="slidenum">
              <a:rPr lang="en-US" smtClean="0"/>
              <a:pPr>
                <a:spcAft>
                  <a:spcPts val="600"/>
                </a:spcAft>
              </a:pPr>
              <a:t>22</a:t>
            </a:fld>
            <a:endParaRPr lang="en-US"/>
          </a:p>
        </p:txBody>
      </p:sp>
      <p:pic>
        <p:nvPicPr>
          <p:cNvPr id="4" name="Resim 3">
            <a:extLst>
              <a:ext uri="{FF2B5EF4-FFF2-40B4-BE49-F238E27FC236}">
                <a16:creationId xmlns:a16="http://schemas.microsoft.com/office/drawing/2014/main" id="{661771D9-89BF-BD92-F03A-0A0A8732308E}"/>
              </a:ext>
            </a:extLst>
          </p:cNvPr>
          <p:cNvPicPr>
            <a:picLocks noChangeAspect="1"/>
          </p:cNvPicPr>
          <p:nvPr/>
        </p:nvPicPr>
        <p:blipFill>
          <a:blip r:embed="rId3"/>
          <a:stretch>
            <a:fillRect/>
          </a:stretch>
        </p:blipFill>
        <p:spPr>
          <a:xfrm>
            <a:off x="11353800" y="6311"/>
            <a:ext cx="765277" cy="765722"/>
          </a:xfrm>
          <a:prstGeom prst="rect">
            <a:avLst/>
          </a:prstGeom>
        </p:spPr>
      </p:pic>
    </p:spTree>
    <p:extLst>
      <p:ext uri="{BB962C8B-B14F-4D97-AF65-F5344CB8AC3E}">
        <p14:creationId xmlns:p14="http://schemas.microsoft.com/office/powerpoint/2010/main" val="10663376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57" name="Arc 2056">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Unvan 1"/>
          <p:cNvSpPr>
            <a:spLocks noGrp="1"/>
          </p:cNvSpPr>
          <p:nvPr>
            <p:ph type="title"/>
          </p:nvPr>
        </p:nvSpPr>
        <p:spPr>
          <a:xfrm>
            <a:off x="5894962" y="479493"/>
            <a:ext cx="5458838" cy="1325563"/>
          </a:xfrm>
        </p:spPr>
        <p:txBody>
          <a:bodyPr>
            <a:normAutofit/>
          </a:bodyPr>
          <a:lstStyle/>
          <a:p>
            <a:r>
              <a:rPr lang="tr-TR" sz="4000" b="1" dirty="0">
                <a:solidFill>
                  <a:srgbClr val="FF0000"/>
                </a:solidFill>
                <a:latin typeface="Calibri" panose="020F0502020204030204" pitchFamily="34" charset="0"/>
              </a:rPr>
              <a:t>Tersine Lojistik</a:t>
            </a:r>
            <a:endParaRPr lang="tr-TR" sz="4000" dirty="0">
              <a:solidFill>
                <a:srgbClr val="FF0000"/>
              </a:solidFill>
            </a:endParaRPr>
          </a:p>
        </p:txBody>
      </p:sp>
      <p:sp>
        <p:nvSpPr>
          <p:cNvPr id="2059" name="Freeform: Shape 2058">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50" name="Picture 2" descr="10 Soruda Tersine Lojistik - Lojistik &amp; Gümrükleme"/>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03182" y="2322963"/>
            <a:ext cx="4777381" cy="204233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
        <p:nvSpPr>
          <p:cNvPr id="3" name="İçerik Yer Tutucusu 2"/>
          <p:cNvSpPr>
            <a:spLocks noGrp="1"/>
          </p:cNvSpPr>
          <p:nvPr>
            <p:ph idx="1"/>
          </p:nvPr>
        </p:nvSpPr>
        <p:spPr>
          <a:xfrm>
            <a:off x="5894962" y="1984443"/>
            <a:ext cx="5458838" cy="4192520"/>
          </a:xfrm>
        </p:spPr>
        <p:txBody>
          <a:bodyPr>
            <a:normAutofit/>
          </a:bodyPr>
          <a:lstStyle/>
          <a:p>
            <a:pPr marL="0" indent="0" algn="just">
              <a:buNone/>
            </a:pPr>
            <a:r>
              <a:rPr lang="tr-TR" sz="2000" dirty="0">
                <a:latin typeface="Calibri" panose="020F0502020204030204" pitchFamily="34" charset="0"/>
              </a:rPr>
              <a:t>	</a:t>
            </a:r>
            <a:r>
              <a:rPr lang="tr-TR" sz="2000" b="1" i="1" u="sng" dirty="0">
                <a:latin typeface="Calibri" panose="020F0502020204030204" pitchFamily="34" charset="0"/>
              </a:rPr>
              <a:t>Tersine lojistik</a:t>
            </a:r>
            <a:r>
              <a:rPr lang="tr-TR" sz="2000" dirty="0">
                <a:latin typeface="Calibri" panose="020F0502020204030204" pitchFamily="34" charset="0"/>
              </a:rPr>
              <a:t>, </a:t>
            </a:r>
            <a:r>
              <a:rPr lang="tr-TR" sz="2000" b="1" dirty="0">
                <a:latin typeface="Calibri" panose="020F0502020204030204" pitchFamily="34" charset="0"/>
              </a:rPr>
              <a:t>tüketicilerin kullanıp attıkları</a:t>
            </a:r>
            <a:r>
              <a:rPr lang="tr-TR" sz="2000" dirty="0">
                <a:latin typeface="Calibri" panose="020F0502020204030204" pitchFamily="34" charset="0"/>
              </a:rPr>
              <a:t>, </a:t>
            </a:r>
            <a:r>
              <a:rPr lang="tr-TR" sz="2000" b="1" i="1" dirty="0">
                <a:latin typeface="Calibri" panose="020F0502020204030204" pitchFamily="34" charset="0"/>
              </a:rPr>
              <a:t>ya da</a:t>
            </a:r>
            <a:r>
              <a:rPr lang="tr-TR" sz="2000" dirty="0">
                <a:latin typeface="Calibri" panose="020F0502020204030204" pitchFamily="34" charset="0"/>
              </a:rPr>
              <a:t> </a:t>
            </a:r>
            <a:r>
              <a:rPr lang="tr-TR" sz="2000" b="1" dirty="0">
                <a:latin typeface="Calibri" panose="020F0502020204030204" pitchFamily="34" charset="0"/>
              </a:rPr>
              <a:t>ömrünü tamamlamış ürün ve malzemelerin geri dönüştürülmesi</a:t>
            </a:r>
            <a:r>
              <a:rPr lang="tr-TR" sz="2000" dirty="0">
                <a:latin typeface="Calibri" panose="020F0502020204030204" pitchFamily="34" charset="0"/>
              </a:rPr>
              <a:t> </a:t>
            </a:r>
            <a:r>
              <a:rPr lang="tr-TR" sz="2000" b="1" i="1" dirty="0">
                <a:latin typeface="Calibri" panose="020F0502020204030204" pitchFamily="34" charset="0"/>
              </a:rPr>
              <a:t>ya da </a:t>
            </a:r>
            <a:r>
              <a:rPr lang="tr-TR" sz="2000" b="1" dirty="0">
                <a:latin typeface="Calibri" panose="020F0502020204030204" pitchFamily="34" charset="0"/>
              </a:rPr>
              <a:t>imha edilmesi amacıyla</a:t>
            </a:r>
            <a:r>
              <a:rPr lang="tr-TR" sz="2000" dirty="0">
                <a:latin typeface="Calibri" panose="020F0502020204030204" pitchFamily="34" charset="0"/>
              </a:rPr>
              <a:t> </a:t>
            </a:r>
            <a:r>
              <a:rPr lang="tr-TR" sz="2000" b="1" i="1" u="sng" dirty="0">
                <a:latin typeface="Calibri" panose="020F0502020204030204" pitchFamily="34" charset="0"/>
              </a:rPr>
              <a:t>tedarik zincirinde</a:t>
            </a:r>
            <a:r>
              <a:rPr lang="tr-TR" sz="2000" dirty="0">
                <a:latin typeface="Calibri" panose="020F0502020204030204" pitchFamily="34" charset="0"/>
              </a:rPr>
              <a:t> </a:t>
            </a:r>
            <a:r>
              <a:rPr lang="tr-TR" sz="2000" b="1" dirty="0">
                <a:latin typeface="Calibri" panose="020F0502020204030204" pitchFamily="34" charset="0"/>
              </a:rPr>
              <a:t>geriye doğru yönlendirilmesiyle ilgili tüm süreçleri</a:t>
            </a:r>
            <a:r>
              <a:rPr lang="tr-TR" sz="2000" dirty="0">
                <a:latin typeface="Calibri" panose="020F0502020204030204" pitchFamily="34" charset="0"/>
              </a:rPr>
              <a:t> ve </a:t>
            </a:r>
            <a:r>
              <a:rPr lang="tr-TR" sz="2000" b="1" dirty="0">
                <a:latin typeface="Calibri" panose="020F0502020204030204" pitchFamily="34" charset="0"/>
              </a:rPr>
              <a:t>lojistik faaliyetleri kapsar</a:t>
            </a:r>
            <a:r>
              <a:rPr lang="tr-TR" sz="2000" dirty="0">
                <a:latin typeface="Calibri" panose="020F0502020204030204" pitchFamily="34" charset="0"/>
              </a:rPr>
              <a:t> ve </a:t>
            </a:r>
            <a:r>
              <a:rPr lang="tr-TR" sz="2000" b="1" dirty="0">
                <a:latin typeface="Calibri" panose="020F0502020204030204" pitchFamily="34" charset="0"/>
              </a:rPr>
              <a:t>bu süreçlerin etkin bir şekilde yönetilmesi ile ilgili</a:t>
            </a:r>
            <a:r>
              <a:rPr lang="tr-TR" sz="2000" dirty="0">
                <a:latin typeface="Calibri" panose="020F0502020204030204" pitchFamily="34" charset="0"/>
              </a:rPr>
              <a:t>dir.</a:t>
            </a:r>
          </a:p>
          <a:p>
            <a:pPr marL="0" indent="0" algn="just">
              <a:buNone/>
            </a:pPr>
            <a:r>
              <a:rPr lang="tr-TR" sz="2000" dirty="0">
                <a:latin typeface="Calibri" panose="020F0502020204030204" pitchFamily="34" charset="0"/>
              </a:rPr>
              <a:t>	</a:t>
            </a:r>
            <a:r>
              <a:rPr lang="tr-TR" sz="2000" b="1" i="1" u="sng" dirty="0">
                <a:latin typeface="Calibri" panose="020F0502020204030204" pitchFamily="34" charset="0"/>
              </a:rPr>
              <a:t>Tersine lojistikte</a:t>
            </a:r>
            <a:r>
              <a:rPr lang="tr-TR" sz="2000" b="1" dirty="0">
                <a:latin typeface="Calibri" panose="020F0502020204030204" pitchFamily="34" charset="0"/>
              </a:rPr>
              <a:t> bir işletmenin ilk yapması gerekenlerden biri</a:t>
            </a:r>
            <a:r>
              <a:rPr lang="tr-TR" sz="2000" dirty="0">
                <a:latin typeface="Calibri" panose="020F0502020204030204" pitchFamily="34" charset="0"/>
              </a:rPr>
              <a:t> de </a:t>
            </a:r>
            <a:r>
              <a:rPr lang="tr-TR" sz="2000" b="1" u="sng" dirty="0">
                <a:latin typeface="Calibri" panose="020F0502020204030204" pitchFamily="34" charset="0"/>
              </a:rPr>
              <a:t>uygun lojistik ağının tasarlanıp</a:t>
            </a:r>
            <a:r>
              <a:rPr lang="tr-TR" sz="2000" dirty="0">
                <a:latin typeface="Calibri" panose="020F0502020204030204" pitchFamily="34" charset="0"/>
              </a:rPr>
              <a:t>, </a:t>
            </a:r>
            <a:r>
              <a:rPr lang="tr-TR" sz="2000" b="1" u="sng" dirty="0">
                <a:latin typeface="Calibri" panose="020F0502020204030204" pitchFamily="34" charset="0"/>
              </a:rPr>
              <a:t>taşıma yöntemlerinin seçilerek</a:t>
            </a:r>
            <a:r>
              <a:rPr lang="tr-TR" sz="2000" dirty="0">
                <a:latin typeface="Calibri" panose="020F0502020204030204" pitchFamily="34" charset="0"/>
              </a:rPr>
              <a:t> </a:t>
            </a:r>
            <a:r>
              <a:rPr lang="tr-TR" sz="2000" b="1" i="1" dirty="0">
                <a:latin typeface="Calibri" panose="020F0502020204030204" pitchFamily="34" charset="0"/>
              </a:rPr>
              <a:t>mümkün olan</a:t>
            </a:r>
            <a:r>
              <a:rPr lang="tr-TR" sz="2000" dirty="0">
                <a:latin typeface="Calibri" panose="020F0502020204030204" pitchFamily="34" charset="0"/>
              </a:rPr>
              <a:t> </a:t>
            </a:r>
            <a:r>
              <a:rPr lang="tr-TR" sz="2000" b="1" dirty="0">
                <a:latin typeface="Calibri" panose="020F0502020204030204" pitchFamily="34" charset="0"/>
              </a:rPr>
              <a:t>en hızlı</a:t>
            </a:r>
            <a:r>
              <a:rPr lang="tr-TR" sz="2000" dirty="0">
                <a:latin typeface="Calibri" panose="020F0502020204030204" pitchFamily="34" charset="0"/>
              </a:rPr>
              <a:t> ve </a:t>
            </a:r>
            <a:r>
              <a:rPr lang="tr-TR" sz="2000" b="1" dirty="0">
                <a:latin typeface="Calibri" panose="020F0502020204030204" pitchFamily="34" charset="0"/>
              </a:rPr>
              <a:t>düşük maliyetli taşıma planı</a:t>
            </a:r>
            <a:r>
              <a:rPr lang="tr-TR" sz="2000" dirty="0">
                <a:latin typeface="Calibri" panose="020F0502020204030204" pitchFamily="34" charset="0"/>
              </a:rPr>
              <a:t>nın yapılması olacaktır.</a:t>
            </a:r>
          </a:p>
          <a:p>
            <a:pPr algn="just"/>
            <a:endParaRPr lang="tr-TR" sz="2000" dirty="0"/>
          </a:p>
        </p:txBody>
      </p:sp>
      <p:sp>
        <p:nvSpPr>
          <p:cNvPr id="4" name="Slayt Numarası Yer Tutucusu 3"/>
          <p:cNvSpPr>
            <a:spLocks noGrp="1"/>
          </p:cNvSpPr>
          <p:nvPr>
            <p:ph type="sldNum" sz="quarter" idx="12"/>
          </p:nvPr>
        </p:nvSpPr>
        <p:spPr>
          <a:xfrm>
            <a:off x="8610600" y="6356350"/>
            <a:ext cx="2743200" cy="365125"/>
          </a:xfrm>
        </p:spPr>
        <p:txBody>
          <a:bodyPr>
            <a:normAutofit/>
          </a:bodyPr>
          <a:lstStyle/>
          <a:p>
            <a:pPr>
              <a:spcAft>
                <a:spcPts val="600"/>
              </a:spcAft>
            </a:pPr>
            <a:fld id="{9B07F439-5CBA-4DAC-BD00-E143E7040B40}" type="slidenum">
              <a:rPr lang="tr-TR" smtClean="0"/>
              <a:pPr>
                <a:spcAft>
                  <a:spcPts val="600"/>
                </a:spcAft>
              </a:pPr>
              <a:t>23</a:t>
            </a:fld>
            <a:endParaRPr lang="tr-TR"/>
          </a:p>
        </p:txBody>
      </p:sp>
      <p:pic>
        <p:nvPicPr>
          <p:cNvPr id="5" name="Resim 4">
            <a:extLst>
              <a:ext uri="{FF2B5EF4-FFF2-40B4-BE49-F238E27FC236}">
                <a16:creationId xmlns:a16="http://schemas.microsoft.com/office/drawing/2014/main" id="{BCDDBAD2-EE38-C9FD-34DB-8C19339840A9}"/>
              </a:ext>
            </a:extLst>
          </p:cNvPr>
          <p:cNvPicPr>
            <a:picLocks noChangeAspect="1"/>
          </p:cNvPicPr>
          <p:nvPr/>
        </p:nvPicPr>
        <p:blipFill>
          <a:blip r:embed="rId3"/>
          <a:stretch>
            <a:fillRect/>
          </a:stretch>
        </p:blipFill>
        <p:spPr>
          <a:xfrm>
            <a:off x="11353800" y="6311"/>
            <a:ext cx="765277" cy="765722"/>
          </a:xfrm>
          <a:prstGeom prst="rect">
            <a:avLst/>
          </a:prstGeom>
        </p:spPr>
      </p:pic>
    </p:spTree>
    <p:extLst>
      <p:ext uri="{BB962C8B-B14F-4D97-AF65-F5344CB8AC3E}">
        <p14:creationId xmlns:p14="http://schemas.microsoft.com/office/powerpoint/2010/main" val="31514375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Unvan 1"/>
          <p:cNvSpPr>
            <a:spLocks noGrp="1"/>
          </p:cNvSpPr>
          <p:nvPr>
            <p:ph type="title"/>
          </p:nvPr>
        </p:nvSpPr>
        <p:spPr>
          <a:xfrm>
            <a:off x="838200" y="365125"/>
            <a:ext cx="10515600" cy="1325563"/>
          </a:xfrm>
        </p:spPr>
        <p:txBody>
          <a:bodyPr>
            <a:normAutofit/>
          </a:bodyPr>
          <a:lstStyle/>
          <a:p>
            <a:r>
              <a:rPr lang="tr-TR" b="1" dirty="0">
                <a:solidFill>
                  <a:srgbClr val="FF0000"/>
                </a:solidFill>
                <a:latin typeface="+mn-lt"/>
              </a:rPr>
              <a:t>TERSİNE LOJİSTİK</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p:cNvSpPr>
            <a:spLocks noGrp="1"/>
          </p:cNvSpPr>
          <p:nvPr>
            <p:ph idx="1"/>
          </p:nvPr>
        </p:nvSpPr>
        <p:spPr>
          <a:xfrm>
            <a:off x="838200" y="1825625"/>
            <a:ext cx="10515600" cy="4351338"/>
          </a:xfrm>
        </p:spPr>
        <p:txBody>
          <a:bodyPr>
            <a:normAutofit/>
          </a:bodyPr>
          <a:lstStyle/>
          <a:p>
            <a:pPr marL="0" indent="0" algn="just">
              <a:buNone/>
            </a:pPr>
            <a:r>
              <a:rPr lang="tr-TR" sz="2000" b="1" u="sng" dirty="0"/>
              <a:t>Bir tedarik zinciri</a:t>
            </a:r>
            <a:r>
              <a:rPr lang="tr-TR" sz="2000" dirty="0"/>
              <a:t>, </a:t>
            </a:r>
            <a:r>
              <a:rPr lang="tr-TR" sz="2000" b="1" u="sng" dirty="0"/>
              <a:t>hammaddeyi nihai ürün stokuna dönüştürmek için birlikte çalışan</a:t>
            </a:r>
            <a:r>
              <a:rPr lang="tr-TR" sz="2000" dirty="0"/>
              <a:t> </a:t>
            </a:r>
            <a:r>
              <a:rPr lang="tr-TR" sz="2000" b="1" u="sng" dirty="0"/>
              <a:t>tedarikçiler</a:t>
            </a:r>
            <a:r>
              <a:rPr lang="tr-TR" sz="2000" dirty="0"/>
              <a:t>, </a:t>
            </a:r>
            <a:r>
              <a:rPr lang="tr-TR" sz="2000" b="1" u="sng" dirty="0"/>
              <a:t>üreticiler</a:t>
            </a:r>
            <a:r>
              <a:rPr lang="tr-TR" sz="2000" dirty="0"/>
              <a:t>, </a:t>
            </a:r>
            <a:r>
              <a:rPr lang="tr-TR" sz="2000" b="1" u="sng" dirty="0"/>
              <a:t>distribütörler</a:t>
            </a:r>
            <a:r>
              <a:rPr lang="tr-TR" sz="2000" dirty="0"/>
              <a:t>, </a:t>
            </a:r>
            <a:r>
              <a:rPr lang="tr-TR" sz="2000" b="1" u="sng" dirty="0"/>
              <a:t>perakendeciler</a:t>
            </a:r>
            <a:r>
              <a:rPr lang="tr-TR" sz="2000" dirty="0"/>
              <a:t> ve </a:t>
            </a:r>
            <a:r>
              <a:rPr lang="tr-TR" sz="2000" b="1" u="sng" dirty="0"/>
              <a:t>nihai müşterilerden oluşan kompleks bir ağ</a:t>
            </a:r>
            <a:r>
              <a:rPr lang="tr-TR" sz="2000" dirty="0"/>
              <a:t>dır. </a:t>
            </a:r>
          </a:p>
          <a:p>
            <a:pPr marL="0" indent="0" algn="just">
              <a:buNone/>
            </a:pPr>
            <a:endParaRPr lang="tr-TR" sz="2000" dirty="0"/>
          </a:p>
          <a:p>
            <a:pPr marL="0" indent="0" algn="just">
              <a:buNone/>
            </a:pPr>
            <a:r>
              <a:rPr lang="tr-TR" sz="2000" b="1" u="sng" dirty="0"/>
              <a:t>Ana malzeme akışı</a:t>
            </a:r>
            <a:r>
              <a:rPr lang="tr-TR" sz="2000" dirty="0"/>
              <a:t> </a:t>
            </a:r>
            <a:r>
              <a:rPr lang="tr-TR" sz="2000" b="1" u="sng" dirty="0"/>
              <a:t>tedarikçilerden üreticilere</a:t>
            </a:r>
            <a:r>
              <a:rPr lang="tr-TR" sz="2000" dirty="0"/>
              <a:t>, </a:t>
            </a:r>
            <a:r>
              <a:rPr lang="tr-TR" sz="2000" b="1" u="sng" dirty="0"/>
              <a:t>distribütörlere</a:t>
            </a:r>
            <a:r>
              <a:rPr lang="tr-TR" sz="2000" dirty="0"/>
              <a:t>, </a:t>
            </a:r>
            <a:r>
              <a:rPr lang="tr-TR" sz="2000" b="1" u="sng" dirty="0"/>
              <a:t>perakendecilere</a:t>
            </a:r>
            <a:r>
              <a:rPr lang="tr-TR" sz="2000" dirty="0"/>
              <a:t> </a:t>
            </a:r>
            <a:r>
              <a:rPr lang="tr-TR" sz="2000" b="1" u="sng" dirty="0"/>
              <a:t>doğru</a:t>
            </a:r>
            <a:r>
              <a:rPr lang="tr-TR" sz="2000" dirty="0"/>
              <a:t>dur. </a:t>
            </a:r>
            <a:r>
              <a:rPr lang="tr-TR" sz="2000" b="1" u="sng" dirty="0"/>
              <a:t>İleri lojistikte</a:t>
            </a:r>
            <a:r>
              <a:rPr lang="tr-TR" sz="2000" dirty="0"/>
              <a:t> çoğu araştırmanın </a:t>
            </a:r>
            <a:r>
              <a:rPr lang="tr-TR" sz="2000" b="1" u="sng" dirty="0"/>
              <a:t>odak noktası</a:t>
            </a:r>
            <a:r>
              <a:rPr lang="tr-TR" sz="2000" dirty="0"/>
              <a:t> </a:t>
            </a:r>
            <a:r>
              <a:rPr lang="tr-TR" sz="2000" b="1" u="sng" dirty="0"/>
              <a:t>tedarik zinciri yönetimi</a:t>
            </a:r>
            <a:r>
              <a:rPr lang="tr-TR" sz="2000" dirty="0"/>
              <a:t>dir. </a:t>
            </a:r>
          </a:p>
          <a:p>
            <a:pPr marL="0" indent="0" algn="just">
              <a:buNone/>
            </a:pPr>
            <a:endParaRPr lang="tr-TR" sz="2000" dirty="0"/>
          </a:p>
          <a:p>
            <a:pPr marL="0" indent="0" algn="just">
              <a:buNone/>
            </a:pPr>
            <a:r>
              <a:rPr lang="tr-TR" sz="2000" dirty="0"/>
              <a:t>Diğer bir yandan </a:t>
            </a:r>
            <a:r>
              <a:rPr lang="tr-TR" sz="2000" b="1" u="sng" dirty="0"/>
              <a:t>müşterilerden tedarikçilere</a:t>
            </a:r>
            <a:r>
              <a:rPr lang="tr-TR" sz="2000" dirty="0"/>
              <a:t> </a:t>
            </a:r>
            <a:r>
              <a:rPr lang="tr-TR" sz="2000" b="1" dirty="0"/>
              <a:t>doğru olan</a:t>
            </a:r>
            <a:r>
              <a:rPr lang="tr-TR" sz="2000" dirty="0"/>
              <a:t> </a:t>
            </a:r>
            <a:r>
              <a:rPr lang="tr-TR" sz="2000" b="1" u="sng" dirty="0"/>
              <a:t>ters malzeme akışı</a:t>
            </a:r>
            <a:r>
              <a:rPr lang="tr-TR" sz="2000" dirty="0"/>
              <a:t> olarak adlandırılan </a:t>
            </a:r>
            <a:r>
              <a:rPr lang="tr-TR" sz="2000" b="1" u="sng" dirty="0"/>
              <a:t>ters lojistik,</a:t>
            </a:r>
            <a:r>
              <a:rPr lang="tr-TR" sz="2000" dirty="0"/>
              <a:t> </a:t>
            </a:r>
            <a:r>
              <a:rPr lang="tr-TR" sz="2000" b="1" u="sng" dirty="0"/>
              <a:t>ürün iadeleri</a:t>
            </a:r>
            <a:r>
              <a:rPr lang="tr-TR" sz="2000" dirty="0"/>
              <a:t> ve </a:t>
            </a:r>
            <a:r>
              <a:rPr lang="tr-TR" sz="2000" b="1" u="sng" dirty="0"/>
              <a:t>sürdürülebilirlik</a:t>
            </a:r>
            <a:r>
              <a:rPr lang="tr-TR" sz="2000" dirty="0"/>
              <a:t> </a:t>
            </a:r>
            <a:r>
              <a:rPr lang="tr-TR" sz="2000" b="1" u="sng" dirty="0"/>
              <a:t>sorunlarından dolayı</a:t>
            </a:r>
            <a:r>
              <a:rPr lang="tr-TR" sz="2000" dirty="0"/>
              <a:t> </a:t>
            </a:r>
            <a:r>
              <a:rPr lang="tr-TR" sz="2000" b="1" u="sng" dirty="0"/>
              <a:t>tedarik zinciri yönetiminde önemli bir role</a:t>
            </a:r>
            <a:r>
              <a:rPr lang="tr-TR" sz="2000" dirty="0"/>
              <a:t> sahiptir.</a:t>
            </a:r>
          </a:p>
          <a:p>
            <a:pPr marL="0" indent="0" algn="just">
              <a:buNone/>
            </a:pPr>
            <a:endParaRPr lang="tr-TR" sz="2000" dirty="0"/>
          </a:p>
          <a:p>
            <a:pPr marL="0" indent="0" algn="just">
              <a:buNone/>
            </a:pPr>
            <a:r>
              <a:rPr lang="tr-TR" sz="2000" b="1" dirty="0"/>
              <a:t>Ters lojistik </a:t>
            </a:r>
            <a:r>
              <a:rPr lang="tr-TR" sz="2000" dirty="0"/>
              <a:t>“</a:t>
            </a:r>
            <a:r>
              <a:rPr lang="tr-TR" sz="2000" b="1" u="sng" dirty="0"/>
              <a:t>ürün dönüşleri</a:t>
            </a:r>
            <a:r>
              <a:rPr lang="tr-TR" sz="2000" dirty="0"/>
              <a:t>, </a:t>
            </a:r>
            <a:r>
              <a:rPr lang="tr-TR" sz="2000" b="1" u="sng" dirty="0"/>
              <a:t>kaynak azaltımı</a:t>
            </a:r>
            <a:r>
              <a:rPr lang="tr-TR" sz="2000" dirty="0"/>
              <a:t>, </a:t>
            </a:r>
            <a:r>
              <a:rPr lang="tr-TR" sz="2000" b="1" u="sng" dirty="0"/>
              <a:t>geri kazanım</a:t>
            </a:r>
            <a:r>
              <a:rPr lang="tr-TR" sz="2000" dirty="0"/>
              <a:t>, </a:t>
            </a:r>
            <a:r>
              <a:rPr lang="tr-TR" sz="2000" b="1" u="sng" dirty="0"/>
              <a:t>materyallerin yeniden kullanımı</a:t>
            </a:r>
            <a:r>
              <a:rPr lang="tr-TR" sz="2000" dirty="0"/>
              <a:t>, </a:t>
            </a:r>
            <a:r>
              <a:rPr lang="tr-TR" sz="2000" b="1" u="sng" dirty="0"/>
              <a:t>tamir ve yeniden üretimde lojistiğin rolü</a:t>
            </a:r>
            <a:r>
              <a:rPr lang="tr-TR" sz="2000" dirty="0"/>
              <a:t>” olarak </a:t>
            </a:r>
            <a:r>
              <a:rPr lang="tr-TR" sz="2000" b="1" dirty="0"/>
              <a:t>tanımlanmıştır</a:t>
            </a:r>
            <a:r>
              <a:rPr lang="tr-TR" sz="2000" dirty="0"/>
              <a:t>.</a:t>
            </a:r>
          </a:p>
        </p:txBody>
      </p:sp>
      <p:pic>
        <p:nvPicPr>
          <p:cNvPr id="4" name="Resim 3">
            <a:extLst>
              <a:ext uri="{FF2B5EF4-FFF2-40B4-BE49-F238E27FC236}">
                <a16:creationId xmlns:a16="http://schemas.microsoft.com/office/drawing/2014/main" id="{80450481-8841-E578-90A9-93AA256D32C4}"/>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7820876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Unvan 1"/>
          <p:cNvSpPr>
            <a:spLocks noGrp="1"/>
          </p:cNvSpPr>
          <p:nvPr>
            <p:ph type="title"/>
          </p:nvPr>
        </p:nvSpPr>
        <p:spPr>
          <a:xfrm>
            <a:off x="838200" y="365125"/>
            <a:ext cx="10515600" cy="1325563"/>
          </a:xfrm>
        </p:spPr>
        <p:txBody>
          <a:bodyPr>
            <a:normAutofit/>
          </a:bodyPr>
          <a:lstStyle/>
          <a:p>
            <a:r>
              <a:rPr lang="tr-TR" b="1" dirty="0">
                <a:solidFill>
                  <a:srgbClr val="FF0000"/>
                </a:solidFill>
                <a:latin typeface="+mn-lt"/>
              </a:rPr>
              <a:t>TERSİNE LOJİSTİK</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p:cNvSpPr>
            <a:spLocks noGrp="1"/>
          </p:cNvSpPr>
          <p:nvPr>
            <p:ph idx="1"/>
          </p:nvPr>
        </p:nvSpPr>
        <p:spPr>
          <a:xfrm>
            <a:off x="838200" y="1825625"/>
            <a:ext cx="10515600" cy="4351338"/>
          </a:xfrm>
        </p:spPr>
        <p:txBody>
          <a:bodyPr>
            <a:normAutofit/>
          </a:bodyPr>
          <a:lstStyle/>
          <a:p>
            <a:pPr algn="just"/>
            <a:r>
              <a:rPr lang="tr-TR" sz="2200" dirty="0"/>
              <a:t>Ters lojistikte </a:t>
            </a:r>
            <a:r>
              <a:rPr lang="tr-TR" sz="2200" b="1" u="sng" dirty="0"/>
              <a:t>en önemli alanlar</a:t>
            </a:r>
            <a:r>
              <a:rPr lang="tr-TR" sz="2200" dirty="0"/>
              <a:t> </a:t>
            </a:r>
            <a:r>
              <a:rPr lang="tr-TR" sz="2200" b="1" u="sng" dirty="0"/>
              <a:t>geri dönüşüm yöntemleri</a:t>
            </a:r>
            <a:r>
              <a:rPr lang="tr-TR" sz="2200" dirty="0"/>
              <a:t> </a:t>
            </a:r>
            <a:r>
              <a:rPr lang="tr-TR" sz="2200" b="1" dirty="0"/>
              <a:t>ve</a:t>
            </a:r>
            <a:r>
              <a:rPr lang="tr-TR" sz="2200" dirty="0"/>
              <a:t> </a:t>
            </a:r>
            <a:r>
              <a:rPr lang="tr-TR" sz="2200" b="1" u="sng" dirty="0"/>
              <a:t>yeniden kullanım</a:t>
            </a:r>
            <a:r>
              <a:rPr lang="tr-TR" sz="2200" dirty="0"/>
              <a:t>dır. </a:t>
            </a:r>
          </a:p>
          <a:p>
            <a:pPr algn="just"/>
            <a:endParaRPr lang="tr-TR" sz="2200" dirty="0"/>
          </a:p>
          <a:p>
            <a:pPr algn="just"/>
            <a:r>
              <a:rPr lang="tr-TR" sz="2200" b="1" dirty="0"/>
              <a:t>Tedarik zinciri boyunca elde edilen</a:t>
            </a:r>
            <a:r>
              <a:rPr lang="tr-TR" sz="2200" dirty="0"/>
              <a:t> </a:t>
            </a:r>
            <a:r>
              <a:rPr lang="tr-TR" sz="2200" b="1" u="sng" dirty="0"/>
              <a:t>atıklar</a:t>
            </a:r>
            <a:r>
              <a:rPr lang="tr-TR" sz="2200" dirty="0"/>
              <a:t>, </a:t>
            </a:r>
            <a:r>
              <a:rPr lang="tr-TR" sz="2200" b="1" u="sng" dirty="0"/>
              <a:t>ters lojistik sistemi ile</a:t>
            </a:r>
            <a:r>
              <a:rPr lang="tr-TR" sz="2200" dirty="0"/>
              <a:t> </a:t>
            </a:r>
            <a:r>
              <a:rPr lang="tr-TR" sz="2200" b="1" u="sng" dirty="0"/>
              <a:t>üreticiye</a:t>
            </a:r>
            <a:r>
              <a:rPr lang="tr-TR" sz="2200" dirty="0"/>
              <a:t> </a:t>
            </a:r>
            <a:r>
              <a:rPr lang="tr-TR" sz="2200" b="1" u="sng" dirty="0"/>
              <a:t>hammadde olarak</a:t>
            </a:r>
            <a:r>
              <a:rPr lang="tr-TR" sz="2200" dirty="0"/>
              <a:t> </a:t>
            </a:r>
            <a:r>
              <a:rPr lang="tr-TR" sz="2200" b="1" u="sng" dirty="0"/>
              <a:t>geriye dönmekte</a:t>
            </a:r>
            <a:r>
              <a:rPr lang="tr-TR" sz="2200" dirty="0"/>
              <a:t> </a:t>
            </a:r>
            <a:r>
              <a:rPr lang="tr-TR" sz="2200" b="1" dirty="0"/>
              <a:t>ve</a:t>
            </a:r>
            <a:r>
              <a:rPr lang="tr-TR" sz="2200" dirty="0"/>
              <a:t> </a:t>
            </a:r>
            <a:r>
              <a:rPr lang="tr-TR" sz="2200" b="1" u="sng" dirty="0"/>
              <a:t>yeniden üretime sokulmak</a:t>
            </a:r>
            <a:r>
              <a:rPr lang="tr-TR" sz="2200" dirty="0"/>
              <a:t>tadır. </a:t>
            </a:r>
          </a:p>
          <a:p>
            <a:pPr algn="just"/>
            <a:endParaRPr lang="tr-TR" sz="2200" dirty="0"/>
          </a:p>
          <a:p>
            <a:pPr algn="just"/>
            <a:r>
              <a:rPr lang="tr-TR" sz="2200" b="1" u="sng" dirty="0"/>
              <a:t>Müşteri memnuniyeti açısından</a:t>
            </a:r>
            <a:r>
              <a:rPr lang="tr-TR" sz="2200" b="1" dirty="0"/>
              <a:t> da </a:t>
            </a:r>
            <a:r>
              <a:rPr lang="tr-TR" sz="2200" b="1" u="sng" dirty="0"/>
              <a:t>önemli bir kavram</a:t>
            </a:r>
            <a:r>
              <a:rPr lang="tr-TR" sz="2200" dirty="0"/>
              <a:t> olan </a:t>
            </a:r>
            <a:r>
              <a:rPr lang="tr-TR" sz="2200" b="1" u="sng" dirty="0"/>
              <a:t>ters lojistik</a:t>
            </a:r>
            <a:r>
              <a:rPr lang="tr-TR" sz="2200" dirty="0"/>
              <a:t>, </a:t>
            </a:r>
            <a:r>
              <a:rPr lang="tr-TR" sz="2200" b="1" u="sng" dirty="0"/>
              <a:t>müşterinin</a:t>
            </a:r>
            <a:r>
              <a:rPr lang="tr-TR" sz="2200" dirty="0"/>
              <a:t> </a:t>
            </a:r>
            <a:r>
              <a:rPr lang="tr-TR" sz="2200" b="1" u="sng" dirty="0"/>
              <a:t>sahip olduğu</a:t>
            </a:r>
            <a:r>
              <a:rPr lang="tr-TR" sz="2200" dirty="0"/>
              <a:t> </a:t>
            </a:r>
            <a:r>
              <a:rPr lang="tr-TR" sz="2200" b="1" u="sng" dirty="0"/>
              <a:t>ürünün tamiri</a:t>
            </a:r>
            <a:r>
              <a:rPr lang="tr-TR" sz="2200" dirty="0"/>
              <a:t> </a:t>
            </a:r>
            <a:r>
              <a:rPr lang="tr-TR" sz="2200" b="1" dirty="0"/>
              <a:t>veya</a:t>
            </a:r>
            <a:r>
              <a:rPr lang="tr-TR" sz="2200" dirty="0"/>
              <a:t> </a:t>
            </a:r>
            <a:r>
              <a:rPr lang="tr-TR" sz="2200" b="1" u="sng" dirty="0"/>
              <a:t>hata nedeni ile</a:t>
            </a:r>
            <a:r>
              <a:rPr lang="tr-TR" sz="2200" dirty="0"/>
              <a:t> </a:t>
            </a:r>
            <a:r>
              <a:rPr lang="tr-TR" sz="2200" b="1" u="sng" dirty="0"/>
              <a:t>değiştirilmesi için</a:t>
            </a:r>
            <a:r>
              <a:rPr lang="tr-TR" sz="2200" dirty="0"/>
              <a:t> </a:t>
            </a:r>
            <a:r>
              <a:rPr lang="tr-TR" sz="2200" b="1" u="sng" dirty="0"/>
              <a:t>işletmeye geri gönderdiği zaman baş</a:t>
            </a:r>
            <a:r>
              <a:rPr lang="tr-TR" sz="2200" dirty="0"/>
              <a:t>lar. </a:t>
            </a:r>
          </a:p>
          <a:p>
            <a:pPr algn="just"/>
            <a:endParaRPr lang="tr-TR" sz="2200" dirty="0"/>
          </a:p>
          <a:p>
            <a:pPr algn="just"/>
            <a:r>
              <a:rPr lang="tr-TR" sz="2200" b="1" u="sng" dirty="0"/>
              <a:t>Az hasar görmüş olan</a:t>
            </a:r>
            <a:r>
              <a:rPr lang="tr-TR" sz="2200" dirty="0"/>
              <a:t> </a:t>
            </a:r>
            <a:r>
              <a:rPr lang="tr-TR" sz="2200" b="1" u="sng" dirty="0"/>
              <a:t>geri dönmüş ürünler</a:t>
            </a:r>
            <a:r>
              <a:rPr lang="tr-TR" sz="2200" dirty="0"/>
              <a:t> </a:t>
            </a:r>
            <a:r>
              <a:rPr lang="tr-TR" sz="2200" b="1" u="sng" dirty="0"/>
              <a:t>bazı testlerden geçirilir</a:t>
            </a:r>
            <a:r>
              <a:rPr lang="tr-TR" sz="2200" dirty="0"/>
              <a:t>, </a:t>
            </a:r>
            <a:r>
              <a:rPr lang="tr-TR" sz="2200" b="1" u="sng" dirty="0"/>
              <a:t>tamir</a:t>
            </a:r>
            <a:r>
              <a:rPr lang="tr-TR" sz="2200" b="1" dirty="0"/>
              <a:t> edilir</a:t>
            </a:r>
            <a:r>
              <a:rPr lang="tr-TR" sz="2200" dirty="0"/>
              <a:t>, </a:t>
            </a:r>
            <a:r>
              <a:rPr lang="tr-TR" sz="2200" b="1" u="sng" dirty="0"/>
              <a:t>tekrar son ürüne dönüşür</a:t>
            </a:r>
            <a:r>
              <a:rPr lang="tr-TR" sz="2200" dirty="0"/>
              <a:t> ve </a:t>
            </a:r>
            <a:r>
              <a:rPr lang="tr-TR" sz="2200" b="1" u="sng" dirty="0"/>
              <a:t>müşterilere satı</a:t>
            </a:r>
            <a:r>
              <a:rPr lang="tr-TR" sz="2200" dirty="0"/>
              <a:t>lır.</a:t>
            </a:r>
          </a:p>
        </p:txBody>
      </p:sp>
      <p:pic>
        <p:nvPicPr>
          <p:cNvPr id="2" name="Resim 1">
            <a:extLst>
              <a:ext uri="{FF2B5EF4-FFF2-40B4-BE49-F238E27FC236}">
                <a16:creationId xmlns:a16="http://schemas.microsoft.com/office/drawing/2014/main" id="{3F2DA262-06C1-AFF0-3E21-4F60F3C1D483}"/>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25507732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p:cNvSpPr>
            <a:spLocks noGrp="1"/>
          </p:cNvSpPr>
          <p:nvPr>
            <p:ph type="title"/>
          </p:nvPr>
        </p:nvSpPr>
        <p:spPr>
          <a:xfrm>
            <a:off x="686834" y="1153572"/>
            <a:ext cx="3200400" cy="4461163"/>
          </a:xfrm>
        </p:spPr>
        <p:txBody>
          <a:bodyPr>
            <a:normAutofit/>
          </a:bodyPr>
          <a:lstStyle/>
          <a:p>
            <a:r>
              <a:rPr lang="tr-TR" b="1">
                <a:solidFill>
                  <a:srgbClr val="FFFFFF"/>
                </a:solidFill>
                <a:latin typeface="+mn-lt"/>
              </a:rPr>
              <a:t>TERSİNE LOJİSTİĞİN ÖNEMİ</a:t>
            </a:r>
          </a:p>
        </p:txBody>
      </p:sp>
      <p:sp>
        <p:nvSpPr>
          <p:cNvPr id="17"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p:cNvSpPr>
            <a:spLocks noGrp="1"/>
          </p:cNvSpPr>
          <p:nvPr>
            <p:ph idx="1"/>
          </p:nvPr>
        </p:nvSpPr>
        <p:spPr>
          <a:xfrm>
            <a:off x="4447308" y="591344"/>
            <a:ext cx="6906491" cy="5585619"/>
          </a:xfrm>
        </p:spPr>
        <p:txBody>
          <a:bodyPr anchor="ctr">
            <a:noAutofit/>
          </a:bodyPr>
          <a:lstStyle/>
          <a:p>
            <a:pPr algn="just"/>
            <a:r>
              <a:rPr lang="tr-TR" sz="1600" b="1" u="sng" dirty="0"/>
              <a:t>Ürün değerinin</a:t>
            </a:r>
            <a:r>
              <a:rPr lang="tr-TR" sz="1600" dirty="0"/>
              <a:t>, </a:t>
            </a:r>
            <a:r>
              <a:rPr lang="tr-TR" sz="1600" b="1" u="sng" dirty="0"/>
              <a:t>çeşitliliğinin</a:t>
            </a:r>
            <a:r>
              <a:rPr lang="tr-TR" sz="1600" dirty="0"/>
              <a:t> </a:t>
            </a:r>
            <a:r>
              <a:rPr lang="tr-TR" sz="1600" b="1" dirty="0"/>
              <a:t>ve</a:t>
            </a:r>
            <a:r>
              <a:rPr lang="tr-TR" sz="1600" dirty="0"/>
              <a:t> </a:t>
            </a:r>
            <a:r>
              <a:rPr lang="tr-TR" sz="1600" b="1" u="sng" dirty="0"/>
              <a:t>geri dönüşüm oranının</a:t>
            </a:r>
            <a:r>
              <a:rPr lang="tr-TR" sz="1600" dirty="0"/>
              <a:t> </a:t>
            </a:r>
            <a:r>
              <a:rPr lang="tr-TR" sz="1600" b="1" u="sng" dirty="0"/>
              <a:t>yüksek olduğu sektörlerde</a:t>
            </a:r>
            <a:r>
              <a:rPr lang="tr-TR" sz="1600" dirty="0"/>
              <a:t> </a:t>
            </a:r>
            <a:r>
              <a:rPr lang="tr-TR" sz="1600" b="1" dirty="0"/>
              <a:t>ters lojistik faaliyetlerin </a:t>
            </a:r>
            <a:r>
              <a:rPr lang="tr-TR" sz="1600" b="1" u="sng" dirty="0"/>
              <a:t>önemi</a:t>
            </a:r>
            <a:r>
              <a:rPr lang="tr-TR" sz="1600" u="sng" dirty="0"/>
              <a:t> </a:t>
            </a:r>
            <a:r>
              <a:rPr lang="tr-TR" sz="1600" b="1" u="sng" dirty="0"/>
              <a:t>büyüktür</a:t>
            </a:r>
            <a:r>
              <a:rPr lang="tr-TR" sz="1600" dirty="0"/>
              <a:t>.</a:t>
            </a:r>
          </a:p>
          <a:p>
            <a:pPr algn="just"/>
            <a:endParaRPr lang="tr-TR" sz="1600" dirty="0"/>
          </a:p>
          <a:p>
            <a:pPr algn="just"/>
            <a:r>
              <a:rPr lang="tr-TR" sz="1600" b="1" u="sng" dirty="0"/>
              <a:t>Ters lojistik</a:t>
            </a:r>
            <a:r>
              <a:rPr lang="tr-TR" sz="1600" dirty="0"/>
              <a:t> </a:t>
            </a:r>
            <a:r>
              <a:rPr lang="tr-TR" sz="1600" b="1" u="sng" dirty="0"/>
              <a:t>kurumsal başarıda kritik bir öneme sahip</a:t>
            </a:r>
            <a:r>
              <a:rPr lang="tr-TR" sz="1600" dirty="0"/>
              <a:t>tir. </a:t>
            </a:r>
          </a:p>
          <a:p>
            <a:pPr algn="just"/>
            <a:endParaRPr lang="tr-TR" sz="1600" dirty="0"/>
          </a:p>
          <a:p>
            <a:pPr algn="just"/>
            <a:r>
              <a:rPr lang="tr-TR" sz="1600" b="1" u="sng" dirty="0"/>
              <a:t>Ters lojistik</a:t>
            </a:r>
            <a:r>
              <a:rPr lang="tr-TR" sz="1600" dirty="0"/>
              <a:t>; </a:t>
            </a:r>
            <a:r>
              <a:rPr lang="tr-TR" sz="1600" b="1" u="sng" dirty="0"/>
              <a:t>rekabet stratejisi</a:t>
            </a:r>
            <a:r>
              <a:rPr lang="tr-TR" sz="1600" dirty="0"/>
              <a:t>, </a:t>
            </a:r>
            <a:r>
              <a:rPr lang="tr-TR" sz="1600" b="1" u="sng" dirty="0"/>
              <a:t>bir kar merkezi</a:t>
            </a:r>
            <a:r>
              <a:rPr lang="tr-TR" sz="1600" dirty="0"/>
              <a:t>, </a:t>
            </a:r>
            <a:r>
              <a:rPr lang="tr-TR" sz="1600" b="1" u="sng" dirty="0"/>
              <a:t>bir varlığın kurtarılması</a:t>
            </a:r>
            <a:r>
              <a:rPr lang="tr-TR" sz="1600" dirty="0"/>
              <a:t> ve </a:t>
            </a:r>
            <a:r>
              <a:rPr lang="tr-TR" sz="1600" b="1" u="sng" dirty="0"/>
              <a:t>müşteri memnuniyetini artırma</a:t>
            </a:r>
            <a:r>
              <a:rPr lang="tr-TR" sz="1600" dirty="0"/>
              <a:t>nın bir aracı olarak kullanılabilir.</a:t>
            </a:r>
          </a:p>
          <a:p>
            <a:pPr algn="just"/>
            <a:endParaRPr lang="tr-TR" sz="1600" dirty="0"/>
          </a:p>
          <a:p>
            <a:pPr algn="just"/>
            <a:r>
              <a:rPr lang="tr-TR" sz="1600" b="1" u="sng" dirty="0"/>
              <a:t>Ters lojistik</a:t>
            </a:r>
            <a:r>
              <a:rPr lang="tr-TR" sz="1600" dirty="0"/>
              <a:t>; </a:t>
            </a:r>
            <a:r>
              <a:rPr lang="tr-TR" sz="1600" b="1" u="sng" dirty="0"/>
              <a:t>varlıklar/değer içerdiğinden</a:t>
            </a:r>
            <a:r>
              <a:rPr lang="tr-TR" sz="1600" dirty="0"/>
              <a:t> </a:t>
            </a:r>
            <a:r>
              <a:rPr lang="tr-TR" sz="1600" b="1" dirty="0"/>
              <a:t>ve</a:t>
            </a:r>
            <a:r>
              <a:rPr lang="tr-TR" sz="1600" dirty="0"/>
              <a:t> </a:t>
            </a:r>
            <a:r>
              <a:rPr lang="tr-TR" sz="1600" b="1" u="sng" dirty="0"/>
              <a:t>müşteri ilişkileri üzerindeki potansiyel etkisinden dolayı</a:t>
            </a:r>
            <a:r>
              <a:rPr lang="tr-TR" sz="1600" dirty="0"/>
              <a:t> bir </a:t>
            </a:r>
            <a:r>
              <a:rPr lang="tr-TR" sz="1600" b="1" u="sng" dirty="0"/>
              <a:t>yönetimsel öncelik </a:t>
            </a:r>
            <a:r>
              <a:rPr lang="tr-TR" sz="1600" dirty="0"/>
              <a:t>haline gelmiştir.</a:t>
            </a:r>
          </a:p>
          <a:p>
            <a:pPr algn="just"/>
            <a:endParaRPr lang="tr-TR" sz="1600" dirty="0"/>
          </a:p>
          <a:p>
            <a:pPr algn="just"/>
            <a:r>
              <a:rPr lang="tr-TR" sz="1600" b="1" u="sng" dirty="0"/>
              <a:t>Kullanılmış ürünlerin</a:t>
            </a:r>
            <a:r>
              <a:rPr lang="tr-TR" sz="1600" b="1" dirty="0"/>
              <a:t> ve </a:t>
            </a:r>
            <a:r>
              <a:rPr lang="tr-TR" sz="1600" b="1" u="sng" dirty="0"/>
              <a:t>malzemelerin kurtarılması</a:t>
            </a:r>
            <a:r>
              <a:rPr lang="tr-TR" sz="1600" dirty="0"/>
              <a:t> </a:t>
            </a:r>
            <a:r>
              <a:rPr lang="tr-TR" sz="1600" b="1" u="sng" dirty="0"/>
              <a:t>hızla büyüyen bir alan haline gel</a:t>
            </a:r>
            <a:r>
              <a:rPr lang="tr-TR" sz="1600" dirty="0"/>
              <a:t>miştir.</a:t>
            </a:r>
          </a:p>
          <a:p>
            <a:pPr algn="just"/>
            <a:endParaRPr lang="tr-TR" sz="1600" dirty="0"/>
          </a:p>
          <a:p>
            <a:pPr algn="just"/>
            <a:r>
              <a:rPr lang="tr-TR" sz="1600" b="1" u="sng" dirty="0"/>
              <a:t>Geri dönüşüm lojistiği</a:t>
            </a:r>
            <a:r>
              <a:rPr lang="tr-TR" sz="1600" dirty="0"/>
              <a:t> </a:t>
            </a:r>
            <a:r>
              <a:rPr lang="tr-TR" sz="1600" b="1" u="sng" dirty="0"/>
              <a:t>maliyetler açısından değerlendirildiğinde</a:t>
            </a:r>
            <a:r>
              <a:rPr lang="tr-TR" sz="1600" dirty="0"/>
              <a:t> </a:t>
            </a:r>
            <a:r>
              <a:rPr lang="tr-TR" sz="1600" b="1" u="sng" dirty="0"/>
              <a:t>Türkiye ekonomisinin %10’luk kısmına denk gelmek</a:t>
            </a:r>
            <a:r>
              <a:rPr lang="tr-TR" sz="1600" dirty="0"/>
              <a:t>tedir. </a:t>
            </a:r>
          </a:p>
          <a:p>
            <a:pPr algn="just"/>
            <a:endParaRPr lang="tr-TR" sz="1600" dirty="0"/>
          </a:p>
          <a:p>
            <a:pPr algn="just"/>
            <a:r>
              <a:rPr lang="tr-TR" sz="1600" dirty="0"/>
              <a:t>Aynı zamanda </a:t>
            </a:r>
            <a:r>
              <a:rPr lang="tr-TR" sz="1600" b="1" u="sng" dirty="0"/>
              <a:t>hammadde yeniden üretilmediği için</a:t>
            </a:r>
            <a:r>
              <a:rPr lang="tr-TR" sz="1600" dirty="0"/>
              <a:t> </a:t>
            </a:r>
            <a:r>
              <a:rPr lang="tr-TR" sz="1600" b="1" u="sng" dirty="0"/>
              <a:t>hammadde maliyetlerini de belirli bir ölçüde azaltmakta</a:t>
            </a:r>
            <a:r>
              <a:rPr lang="tr-TR" sz="1600" dirty="0"/>
              <a:t>dır.</a:t>
            </a:r>
          </a:p>
        </p:txBody>
      </p:sp>
      <p:pic>
        <p:nvPicPr>
          <p:cNvPr id="4" name="Resim 3">
            <a:extLst>
              <a:ext uri="{FF2B5EF4-FFF2-40B4-BE49-F238E27FC236}">
                <a16:creationId xmlns:a16="http://schemas.microsoft.com/office/drawing/2014/main" id="{0911025C-D7E1-111B-3E22-5447D49D4756}"/>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25214114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Unvan 1"/>
          <p:cNvSpPr>
            <a:spLocks noGrp="1"/>
          </p:cNvSpPr>
          <p:nvPr>
            <p:ph type="title"/>
          </p:nvPr>
        </p:nvSpPr>
        <p:spPr>
          <a:xfrm>
            <a:off x="838200" y="365125"/>
            <a:ext cx="10515600" cy="1325563"/>
          </a:xfrm>
        </p:spPr>
        <p:txBody>
          <a:bodyPr>
            <a:normAutofit/>
          </a:bodyPr>
          <a:lstStyle/>
          <a:p>
            <a:r>
              <a:rPr lang="tr-TR" sz="5400" b="1" dirty="0">
                <a:solidFill>
                  <a:srgbClr val="FF0000"/>
                </a:solidFill>
                <a:latin typeface="+mn-lt"/>
              </a:rPr>
              <a:t>TERS LOJİSTİĞİN UYGULANMASI</a:t>
            </a:r>
          </a:p>
        </p:txBody>
      </p:sp>
      <p:sp>
        <p:nvSpPr>
          <p:cNvPr id="11"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p:cNvSpPr>
            <a:spLocks noGrp="1"/>
          </p:cNvSpPr>
          <p:nvPr>
            <p:ph idx="1"/>
          </p:nvPr>
        </p:nvSpPr>
        <p:spPr>
          <a:xfrm>
            <a:off x="838200" y="1929384"/>
            <a:ext cx="10515600" cy="4251960"/>
          </a:xfrm>
        </p:spPr>
        <p:txBody>
          <a:bodyPr>
            <a:normAutofit/>
          </a:bodyPr>
          <a:lstStyle/>
          <a:p>
            <a:pPr marL="0" indent="0" algn="just">
              <a:buNone/>
            </a:pPr>
            <a:r>
              <a:rPr lang="tr-TR" sz="2000" b="1" u="sng" dirty="0"/>
              <a:t>Geri dönüşüm yönetiminin ilk adımı</a:t>
            </a:r>
            <a:r>
              <a:rPr lang="tr-TR" sz="2000" dirty="0"/>
              <a:t> </a:t>
            </a:r>
            <a:r>
              <a:rPr lang="tr-TR" sz="2000" b="1" u="sng" dirty="0"/>
              <a:t>amaç</a:t>
            </a:r>
            <a:r>
              <a:rPr lang="tr-TR" sz="2000" b="1" dirty="0"/>
              <a:t> ve </a:t>
            </a:r>
            <a:r>
              <a:rPr lang="tr-TR" sz="2000" b="1" u="sng" dirty="0"/>
              <a:t>stratejilerini belirlemek</a:t>
            </a:r>
            <a:r>
              <a:rPr lang="tr-TR" sz="2000" dirty="0"/>
              <a:t>le başlar. </a:t>
            </a:r>
          </a:p>
          <a:p>
            <a:pPr marL="0" indent="0" algn="just">
              <a:buNone/>
            </a:pPr>
            <a:r>
              <a:rPr lang="tr-TR" sz="2000" b="1" u="sng" dirty="0"/>
              <a:t>İkinci adımı</a:t>
            </a:r>
            <a:r>
              <a:rPr lang="tr-TR" sz="2000" dirty="0"/>
              <a:t> ise iade edilen ürünün durumuna göre </a:t>
            </a:r>
            <a:r>
              <a:rPr lang="tr-TR" sz="2000" b="1" u="sng" dirty="0"/>
              <a:t>aşağıdaki uygulamalardan biri </a:t>
            </a:r>
            <a:r>
              <a:rPr lang="tr-TR" sz="2000" dirty="0"/>
              <a:t>gerçekleştirilir:</a:t>
            </a:r>
          </a:p>
          <a:p>
            <a:pPr marL="0" indent="0" algn="just">
              <a:buNone/>
            </a:pPr>
            <a:endParaRPr lang="tr-TR" sz="2000" dirty="0"/>
          </a:p>
          <a:p>
            <a:pPr algn="just"/>
            <a:r>
              <a:rPr lang="tr-TR" sz="2000" b="1" u="sng" dirty="0">
                <a:solidFill>
                  <a:srgbClr val="FF0000"/>
                </a:solidFill>
              </a:rPr>
              <a:t>Üretim Dönüşleri:</a:t>
            </a:r>
            <a:r>
              <a:rPr lang="tr-TR" sz="2000" b="1" dirty="0">
                <a:solidFill>
                  <a:srgbClr val="FF0000"/>
                </a:solidFill>
              </a:rPr>
              <a:t> </a:t>
            </a:r>
            <a:r>
              <a:rPr lang="tr-TR" sz="2000" b="1" u="sng" dirty="0"/>
              <a:t>Üretim aşamasında</a:t>
            </a:r>
            <a:r>
              <a:rPr lang="tr-TR" sz="2000" dirty="0"/>
              <a:t> </a:t>
            </a:r>
            <a:r>
              <a:rPr lang="tr-TR" sz="2000" b="1" u="sng" dirty="0"/>
              <a:t>parçaların</a:t>
            </a:r>
            <a:r>
              <a:rPr lang="tr-TR" sz="2000" dirty="0"/>
              <a:t> </a:t>
            </a:r>
            <a:r>
              <a:rPr lang="tr-TR" sz="2000" b="1" dirty="0"/>
              <a:t>ya da</a:t>
            </a:r>
            <a:r>
              <a:rPr lang="tr-TR" sz="2000" dirty="0"/>
              <a:t> </a:t>
            </a:r>
            <a:r>
              <a:rPr lang="tr-TR" sz="2000" b="1" u="sng" dirty="0"/>
              <a:t>ürünlerin geri dönüşü</a:t>
            </a:r>
            <a:r>
              <a:rPr lang="tr-TR" sz="2000" dirty="0"/>
              <a:t>dür. Özetle </a:t>
            </a:r>
            <a:r>
              <a:rPr lang="tr-TR" sz="2000" b="1" u="sng" dirty="0"/>
              <a:t>üretim geri dönüşleri</a:t>
            </a:r>
            <a:r>
              <a:rPr lang="tr-TR" sz="2000" dirty="0"/>
              <a:t>; </a:t>
            </a:r>
            <a:r>
              <a:rPr lang="tr-TR" sz="2000" b="1" u="sng" dirty="0"/>
              <a:t>hammadde fazlası ürünler</a:t>
            </a:r>
            <a:r>
              <a:rPr lang="tr-TR" sz="2000" dirty="0"/>
              <a:t>, </a:t>
            </a:r>
            <a:r>
              <a:rPr lang="tr-TR" sz="2000" b="1" u="sng" dirty="0"/>
              <a:t>kalite kontrolden dönenler</a:t>
            </a:r>
            <a:r>
              <a:rPr lang="tr-TR" sz="2000" dirty="0"/>
              <a:t>, </a:t>
            </a:r>
            <a:r>
              <a:rPr lang="tr-TR" sz="2000" b="1" u="sng" dirty="0"/>
              <a:t>üretim fazlası ürünler</a:t>
            </a:r>
            <a:r>
              <a:rPr lang="tr-TR" sz="2000" dirty="0"/>
              <a:t>dir. </a:t>
            </a:r>
          </a:p>
          <a:p>
            <a:pPr algn="just"/>
            <a:r>
              <a:rPr lang="tr-TR" sz="2000" b="1" u="sng" dirty="0">
                <a:solidFill>
                  <a:srgbClr val="FF0000"/>
                </a:solidFill>
              </a:rPr>
              <a:t>Dağıtım Dönüşleri</a:t>
            </a:r>
            <a:r>
              <a:rPr lang="tr-TR" sz="2000" dirty="0">
                <a:solidFill>
                  <a:srgbClr val="FF0000"/>
                </a:solidFill>
              </a:rPr>
              <a:t>: </a:t>
            </a:r>
            <a:r>
              <a:rPr lang="tr-TR" sz="2000" b="1" u="sng" dirty="0"/>
              <a:t>Dağıtım aşamasında oluşan dönüşler</a:t>
            </a:r>
            <a:r>
              <a:rPr lang="tr-TR" sz="2000" dirty="0"/>
              <a:t>dir. </a:t>
            </a:r>
            <a:r>
              <a:rPr lang="tr-TR" sz="2000" b="1" u="sng" dirty="0"/>
              <a:t>Ürün geri alımı</a:t>
            </a:r>
            <a:r>
              <a:rPr lang="tr-TR" sz="2000" dirty="0"/>
              <a:t>, </a:t>
            </a:r>
            <a:r>
              <a:rPr lang="tr-TR" sz="2000" b="1" u="sng" dirty="0"/>
              <a:t>ürün ticarî dönüşleri</a:t>
            </a:r>
            <a:r>
              <a:rPr lang="tr-TR" sz="2000" dirty="0"/>
              <a:t>, </a:t>
            </a:r>
            <a:r>
              <a:rPr lang="tr-TR" sz="2000" b="1" u="sng" dirty="0"/>
              <a:t>stok ayarlama</a:t>
            </a:r>
            <a:r>
              <a:rPr lang="tr-TR" sz="2000" dirty="0"/>
              <a:t> ve </a:t>
            </a:r>
            <a:r>
              <a:rPr lang="tr-TR" sz="2000" b="1" u="sng" dirty="0"/>
              <a:t>işlevsel dönüşler</a:t>
            </a:r>
            <a:r>
              <a:rPr lang="tr-TR" sz="2000" dirty="0"/>
              <a:t>den oluşur. </a:t>
            </a:r>
          </a:p>
          <a:p>
            <a:pPr algn="just"/>
            <a:r>
              <a:rPr lang="tr-TR" sz="2000" b="1" u="sng" dirty="0">
                <a:solidFill>
                  <a:srgbClr val="FF0000"/>
                </a:solidFill>
              </a:rPr>
              <a:t>Müşteri Dönüşleri: </a:t>
            </a:r>
            <a:r>
              <a:rPr lang="tr-TR" sz="2000" b="1" u="sng" dirty="0"/>
              <a:t>Ürünün son kullanıcıya ulaştıktan sonra</a:t>
            </a:r>
            <a:r>
              <a:rPr lang="tr-TR" sz="2000" dirty="0"/>
              <a:t> </a:t>
            </a:r>
            <a:r>
              <a:rPr lang="tr-TR" sz="2000" b="1" u="sng" dirty="0"/>
              <a:t>oluşan geri alımlar</a:t>
            </a:r>
            <a:r>
              <a:rPr lang="tr-TR" sz="2000" dirty="0"/>
              <a:t>dır. İşletme tüketici arasında ticarî geri alımlar, </a:t>
            </a:r>
            <a:r>
              <a:rPr lang="tr-TR" sz="2000" b="1" u="sng" dirty="0"/>
              <a:t>garanti dönüşleri</a:t>
            </a:r>
            <a:r>
              <a:rPr lang="tr-TR" sz="2000" dirty="0"/>
              <a:t>, </a:t>
            </a:r>
            <a:r>
              <a:rPr lang="tr-TR" sz="2000" b="1" u="sng" dirty="0"/>
              <a:t>hizmet dönüşleri</a:t>
            </a:r>
            <a:r>
              <a:rPr lang="tr-TR" sz="2000" dirty="0"/>
              <a:t>, </a:t>
            </a:r>
            <a:r>
              <a:rPr lang="tr-TR" sz="2000" b="1" u="sng" dirty="0"/>
              <a:t>kullanımı sonlanmış ürün dönüşleri</a:t>
            </a:r>
            <a:r>
              <a:rPr lang="tr-TR" sz="2000" dirty="0"/>
              <a:t>, </a:t>
            </a:r>
            <a:r>
              <a:rPr lang="tr-TR" sz="2000" b="1" u="sng" dirty="0"/>
              <a:t>ömrü sonlanmış ürün dönüşleri</a:t>
            </a:r>
            <a:r>
              <a:rPr lang="tr-TR" sz="2000" dirty="0"/>
              <a:t>nden oluşur.</a:t>
            </a:r>
          </a:p>
        </p:txBody>
      </p:sp>
      <p:pic>
        <p:nvPicPr>
          <p:cNvPr id="2" name="Resim 1">
            <a:extLst>
              <a:ext uri="{FF2B5EF4-FFF2-40B4-BE49-F238E27FC236}">
                <a16:creationId xmlns:a16="http://schemas.microsoft.com/office/drawing/2014/main" id="{99E8C06C-FE0F-7996-F690-402D19E212DA}"/>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34452170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Unvan 1"/>
          <p:cNvSpPr>
            <a:spLocks noGrp="1"/>
          </p:cNvSpPr>
          <p:nvPr>
            <p:ph type="title"/>
          </p:nvPr>
        </p:nvSpPr>
        <p:spPr>
          <a:xfrm>
            <a:off x="841248" y="548640"/>
            <a:ext cx="3600860" cy="5431536"/>
          </a:xfrm>
        </p:spPr>
        <p:txBody>
          <a:bodyPr>
            <a:normAutofit/>
          </a:bodyPr>
          <a:lstStyle/>
          <a:p>
            <a:r>
              <a:rPr lang="tr-TR" sz="4200" b="1" dirty="0">
                <a:solidFill>
                  <a:srgbClr val="FF0000"/>
                </a:solidFill>
                <a:latin typeface="+mn-lt"/>
              </a:rPr>
              <a:t>TERS LOJİSTİĞİN UYGULANMASI</a:t>
            </a:r>
          </a:p>
        </p:txBody>
      </p:sp>
      <p:sp>
        <p:nvSpPr>
          <p:cNvPr id="11"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p:cNvSpPr>
            <a:spLocks noGrp="1"/>
          </p:cNvSpPr>
          <p:nvPr>
            <p:ph idx="1"/>
          </p:nvPr>
        </p:nvSpPr>
        <p:spPr>
          <a:xfrm>
            <a:off x="5126418" y="552091"/>
            <a:ext cx="6224335" cy="5431536"/>
          </a:xfrm>
        </p:spPr>
        <p:txBody>
          <a:bodyPr anchor="ctr">
            <a:normAutofit/>
          </a:bodyPr>
          <a:lstStyle/>
          <a:p>
            <a:r>
              <a:rPr lang="tr-TR" sz="2200" b="1" u="sng" dirty="0">
                <a:solidFill>
                  <a:srgbClr val="FF0000"/>
                </a:solidFill>
              </a:rPr>
              <a:t>Tamir ve Yeniden Kullanım: </a:t>
            </a:r>
            <a:r>
              <a:rPr lang="tr-TR" sz="2200" b="1" u="sng" dirty="0"/>
              <a:t>Tamiratın amacı</a:t>
            </a:r>
            <a:r>
              <a:rPr lang="tr-TR" sz="2200" dirty="0"/>
              <a:t>, </a:t>
            </a:r>
            <a:r>
              <a:rPr lang="tr-TR" sz="2200" b="1" u="sng" dirty="0"/>
              <a:t>geri dönmüş kullanılmış ürünü yeniden çalışır</a:t>
            </a:r>
            <a:r>
              <a:rPr lang="tr-TR" sz="2200" b="1" dirty="0"/>
              <a:t> veya </a:t>
            </a:r>
            <a:r>
              <a:rPr lang="tr-TR" sz="2200" b="1" u="sng" dirty="0"/>
              <a:t>kullanılabilir hale getirmek</a:t>
            </a:r>
            <a:r>
              <a:rPr lang="tr-TR" sz="2200" dirty="0"/>
              <a:t>tir. </a:t>
            </a:r>
          </a:p>
          <a:p>
            <a:pPr marL="0" indent="0">
              <a:buNone/>
            </a:pPr>
            <a:r>
              <a:rPr lang="tr-TR" sz="2200" b="1" u="sng" dirty="0">
                <a:solidFill>
                  <a:srgbClr val="FF0000"/>
                </a:solidFill>
              </a:rPr>
              <a:t>Yeniden Kullanım</a:t>
            </a:r>
            <a:r>
              <a:rPr lang="tr-TR" sz="2200" dirty="0">
                <a:solidFill>
                  <a:srgbClr val="FF0000"/>
                </a:solidFill>
              </a:rPr>
              <a:t> </a:t>
            </a:r>
            <a:r>
              <a:rPr lang="tr-TR" sz="2200" dirty="0"/>
              <a:t>ise </a:t>
            </a:r>
            <a:r>
              <a:rPr lang="tr-TR" sz="2200" b="1" u="sng" dirty="0"/>
              <a:t>ürünün hiçbir işlem yapılmaksızın</a:t>
            </a:r>
            <a:r>
              <a:rPr lang="tr-TR" sz="2200" dirty="0"/>
              <a:t> </a:t>
            </a:r>
            <a:r>
              <a:rPr lang="tr-TR" sz="2200" b="1" u="sng" dirty="0"/>
              <a:t>yeniden kullanımı anlamında</a:t>
            </a:r>
            <a:r>
              <a:rPr lang="tr-TR" sz="2200" dirty="0"/>
              <a:t>dır. </a:t>
            </a:r>
          </a:p>
          <a:p>
            <a:pPr marL="0" indent="0">
              <a:buNone/>
            </a:pPr>
            <a:r>
              <a:rPr lang="tr-TR" sz="2200" b="1" u="sng" dirty="0"/>
              <a:t>Örneğin</a:t>
            </a:r>
            <a:r>
              <a:rPr lang="tr-TR" sz="2200" dirty="0"/>
              <a:t>, </a:t>
            </a:r>
            <a:r>
              <a:rPr lang="tr-TR" sz="2200" b="1" u="sng" dirty="0"/>
              <a:t>paketleme ürünlerinin tekrar tekrar kullanıl</a:t>
            </a:r>
            <a:r>
              <a:rPr lang="tr-TR" sz="2200" dirty="0"/>
              <a:t>ması. </a:t>
            </a:r>
          </a:p>
          <a:p>
            <a:pPr marL="0" indent="0">
              <a:buNone/>
            </a:pPr>
            <a:r>
              <a:rPr lang="tr-TR" sz="2200" b="1" u="sng" dirty="0"/>
              <a:t>Ters lojistik</a:t>
            </a:r>
            <a:r>
              <a:rPr lang="tr-TR" sz="2200" dirty="0"/>
              <a:t>, </a:t>
            </a:r>
            <a:r>
              <a:rPr lang="tr-TR" sz="2200" b="1" u="sng" dirty="0"/>
              <a:t>endüstri tarafından oluşan</a:t>
            </a:r>
            <a:r>
              <a:rPr lang="tr-TR" sz="2200" dirty="0"/>
              <a:t> </a:t>
            </a:r>
            <a:r>
              <a:rPr lang="tr-TR" sz="2200" b="1" u="sng" dirty="0"/>
              <a:t>atık miktarını etkili bir şekilde azal</a:t>
            </a:r>
            <a:r>
              <a:rPr lang="tr-TR" sz="2200" dirty="0"/>
              <a:t>tabilir. </a:t>
            </a:r>
            <a:r>
              <a:rPr lang="tr-TR" sz="2200" b="1" u="sng" dirty="0"/>
              <a:t>Yeniden kullanım</a:t>
            </a:r>
            <a:r>
              <a:rPr lang="tr-TR" sz="2200" b="1" dirty="0"/>
              <a:t> </a:t>
            </a:r>
            <a:r>
              <a:rPr lang="tr-TR" sz="2200" b="1" u="sng" dirty="0"/>
              <a:t>geri dönüşüme göre daha karlı</a:t>
            </a:r>
            <a:r>
              <a:rPr lang="tr-TR" sz="2200" dirty="0"/>
              <a:t>dır.</a:t>
            </a:r>
          </a:p>
          <a:p>
            <a:r>
              <a:rPr lang="tr-TR" sz="2200" b="1" u="sng" dirty="0">
                <a:solidFill>
                  <a:srgbClr val="FF0000"/>
                </a:solidFill>
              </a:rPr>
              <a:t>Ürün Yenileştirme:</a:t>
            </a:r>
            <a:r>
              <a:rPr lang="tr-TR" sz="2200" dirty="0">
                <a:solidFill>
                  <a:srgbClr val="FF0000"/>
                </a:solidFill>
              </a:rPr>
              <a:t> </a:t>
            </a:r>
            <a:r>
              <a:rPr lang="tr-TR" sz="2200" dirty="0"/>
              <a:t>Ürün yenileştirmenin amacı, </a:t>
            </a:r>
            <a:r>
              <a:rPr lang="tr-TR" sz="2200" b="1" u="sng" dirty="0"/>
              <a:t>kullanılmış ürünü, belirlenmiş kalite düzeyine getirebil</a:t>
            </a:r>
            <a:r>
              <a:rPr lang="tr-TR" sz="2200" dirty="0"/>
              <a:t>mektir. Ürün yenileştirme, </a:t>
            </a:r>
            <a:r>
              <a:rPr lang="tr-TR" sz="2200" b="1" u="sng" dirty="0"/>
              <a:t>ürünün kalitesini artırır</a:t>
            </a:r>
            <a:r>
              <a:rPr lang="tr-TR" sz="2200" b="1" dirty="0"/>
              <a:t> ve </a:t>
            </a:r>
            <a:r>
              <a:rPr lang="tr-TR" sz="2200" b="1" u="sng" dirty="0"/>
              <a:t>ömrünü uza</a:t>
            </a:r>
            <a:r>
              <a:rPr lang="tr-TR" sz="2200" dirty="0"/>
              <a:t>tır. </a:t>
            </a:r>
          </a:p>
        </p:txBody>
      </p:sp>
      <p:pic>
        <p:nvPicPr>
          <p:cNvPr id="2" name="Resim 1">
            <a:extLst>
              <a:ext uri="{FF2B5EF4-FFF2-40B4-BE49-F238E27FC236}">
                <a16:creationId xmlns:a16="http://schemas.microsoft.com/office/drawing/2014/main" id="{0306B2E6-1C3E-5461-C437-BDE62C419A29}"/>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6426826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Unvan 1"/>
          <p:cNvSpPr>
            <a:spLocks noGrp="1"/>
          </p:cNvSpPr>
          <p:nvPr>
            <p:ph type="title"/>
          </p:nvPr>
        </p:nvSpPr>
        <p:spPr>
          <a:xfrm>
            <a:off x="838200" y="365125"/>
            <a:ext cx="10515600" cy="1325563"/>
          </a:xfrm>
        </p:spPr>
        <p:txBody>
          <a:bodyPr>
            <a:normAutofit/>
          </a:bodyPr>
          <a:lstStyle/>
          <a:p>
            <a:r>
              <a:rPr lang="tr-TR" sz="5400" b="1" dirty="0">
                <a:solidFill>
                  <a:srgbClr val="FF0000"/>
                </a:solidFill>
                <a:latin typeface="+mn-lt"/>
              </a:rPr>
              <a:t>TERS LOJİSTİĞİN UYGULANMASI</a:t>
            </a:r>
          </a:p>
        </p:txBody>
      </p:sp>
      <p:sp>
        <p:nvSpPr>
          <p:cNvPr id="16"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p:cNvSpPr>
            <a:spLocks noGrp="1"/>
          </p:cNvSpPr>
          <p:nvPr>
            <p:ph idx="1"/>
          </p:nvPr>
        </p:nvSpPr>
        <p:spPr>
          <a:xfrm>
            <a:off x="838200" y="1929384"/>
            <a:ext cx="10515600" cy="4251960"/>
          </a:xfrm>
        </p:spPr>
        <p:txBody>
          <a:bodyPr>
            <a:normAutofit/>
          </a:bodyPr>
          <a:lstStyle/>
          <a:p>
            <a:r>
              <a:rPr lang="tr-TR" sz="2200" b="1" u="sng" dirty="0">
                <a:solidFill>
                  <a:srgbClr val="FF0000"/>
                </a:solidFill>
              </a:rPr>
              <a:t>Yeniden Üretim:</a:t>
            </a:r>
            <a:r>
              <a:rPr lang="tr-TR" sz="2200" b="1" dirty="0">
                <a:solidFill>
                  <a:srgbClr val="FF0000"/>
                </a:solidFill>
              </a:rPr>
              <a:t> </a:t>
            </a:r>
            <a:r>
              <a:rPr lang="tr-TR" sz="2200" b="1" u="sng" dirty="0"/>
              <a:t>Kullanılmış ürünün</a:t>
            </a:r>
            <a:r>
              <a:rPr lang="tr-TR" sz="2200" dirty="0"/>
              <a:t>, </a:t>
            </a:r>
            <a:r>
              <a:rPr lang="tr-TR" sz="2200" b="1" u="sng" dirty="0"/>
              <a:t>yeni ürün düzeyinde</a:t>
            </a:r>
            <a:r>
              <a:rPr lang="tr-TR" sz="2200" dirty="0"/>
              <a:t> </a:t>
            </a:r>
            <a:r>
              <a:rPr lang="tr-TR" sz="2200" b="1" dirty="0"/>
              <a:t>veya</a:t>
            </a:r>
            <a:r>
              <a:rPr lang="tr-TR" sz="2200" dirty="0"/>
              <a:t> </a:t>
            </a:r>
            <a:r>
              <a:rPr lang="tr-TR" sz="2200" b="1" u="sng" dirty="0"/>
              <a:t>daha yüksek düzeyde</a:t>
            </a:r>
            <a:r>
              <a:rPr lang="tr-TR" sz="2200" dirty="0"/>
              <a:t> </a:t>
            </a:r>
            <a:r>
              <a:rPr lang="tr-TR" sz="2200" b="1" u="sng" dirty="0"/>
              <a:t>kalite, güvenilirlik</a:t>
            </a:r>
            <a:r>
              <a:rPr lang="tr-TR" sz="2200" b="1" dirty="0"/>
              <a:t> ve </a:t>
            </a:r>
            <a:r>
              <a:rPr lang="tr-TR" sz="2200" b="1" u="sng" dirty="0"/>
              <a:t>performans özelliklerine sahip olmasını sağlayan işlemlerden geçirilmesi süreci</a:t>
            </a:r>
            <a:r>
              <a:rPr lang="tr-TR" sz="2200" dirty="0"/>
              <a:t>dir. </a:t>
            </a:r>
            <a:r>
              <a:rPr lang="tr-TR" sz="2200" b="1" u="sng" dirty="0"/>
              <a:t>Ürünü düzeltmek yerine ürüne değer katmaya odak</a:t>
            </a:r>
            <a:r>
              <a:rPr lang="tr-TR" sz="2200" dirty="0"/>
              <a:t>lanır. </a:t>
            </a:r>
          </a:p>
          <a:p>
            <a:r>
              <a:rPr lang="tr-TR" sz="2200" b="1" u="sng" dirty="0">
                <a:solidFill>
                  <a:srgbClr val="FF0000"/>
                </a:solidFill>
              </a:rPr>
              <a:t>Ürün </a:t>
            </a:r>
            <a:r>
              <a:rPr lang="tr-TR" sz="2200" b="1" u="sng" dirty="0" err="1">
                <a:solidFill>
                  <a:srgbClr val="FF0000"/>
                </a:solidFill>
              </a:rPr>
              <a:t>Yamyamlaştırma</a:t>
            </a:r>
            <a:r>
              <a:rPr lang="tr-TR" sz="2200" b="1" dirty="0">
                <a:solidFill>
                  <a:srgbClr val="FF0000"/>
                </a:solidFill>
              </a:rPr>
              <a:t>: </a:t>
            </a:r>
            <a:r>
              <a:rPr lang="tr-TR" sz="2200" b="1" u="sng" dirty="0"/>
              <a:t>Başka bir ürünün</a:t>
            </a:r>
            <a:r>
              <a:rPr lang="tr-TR" sz="2200" dirty="0"/>
              <a:t> </a:t>
            </a:r>
            <a:r>
              <a:rPr lang="tr-TR" sz="2200" b="1" u="sng" dirty="0"/>
              <a:t>tamir, yenileme ve yeniden üretimde değerlendirilmek üze</a:t>
            </a:r>
            <a:r>
              <a:rPr lang="tr-TR" sz="2200" dirty="0"/>
              <a:t>re </a:t>
            </a:r>
            <a:r>
              <a:rPr lang="tr-TR" sz="2200" b="1" u="sng" dirty="0"/>
              <a:t>mevcut ürünün bazı kısımlarının yeniden kullanılması</a:t>
            </a:r>
            <a:r>
              <a:rPr lang="tr-TR" sz="2200" dirty="0"/>
              <a:t>dır. </a:t>
            </a:r>
          </a:p>
          <a:p>
            <a:r>
              <a:rPr lang="tr-TR" sz="2200" b="1" u="sng" dirty="0">
                <a:solidFill>
                  <a:srgbClr val="FF0000"/>
                </a:solidFill>
              </a:rPr>
              <a:t>Geri Dönüşüm:</a:t>
            </a:r>
            <a:r>
              <a:rPr lang="tr-TR" sz="2200" b="1" dirty="0">
                <a:solidFill>
                  <a:srgbClr val="FF0000"/>
                </a:solidFill>
              </a:rPr>
              <a:t> </a:t>
            </a:r>
            <a:r>
              <a:rPr lang="tr-TR" sz="2200" b="1" u="sng" dirty="0"/>
              <a:t>Geri dönüşümün amacı</a:t>
            </a:r>
            <a:r>
              <a:rPr lang="tr-TR" sz="2200" dirty="0"/>
              <a:t>, </a:t>
            </a:r>
            <a:r>
              <a:rPr lang="tr-TR" sz="2200" b="1" u="sng" dirty="0"/>
              <a:t>kullanılmış ürün</a:t>
            </a:r>
            <a:r>
              <a:rPr lang="tr-TR" sz="2200" b="1" dirty="0"/>
              <a:t> ve </a:t>
            </a:r>
            <a:r>
              <a:rPr lang="tr-TR" sz="2200" b="1" u="sng" dirty="0"/>
              <a:t>bileşenlerin materyallerinin yeniden kullanılabil</a:t>
            </a:r>
            <a:r>
              <a:rPr lang="tr-TR" sz="2200" dirty="0"/>
              <a:t>mesidir. </a:t>
            </a:r>
          </a:p>
          <a:p>
            <a:r>
              <a:rPr lang="tr-TR" sz="2200" b="1" u="sng" dirty="0">
                <a:solidFill>
                  <a:srgbClr val="FF0000"/>
                </a:solidFill>
              </a:rPr>
              <a:t>Gömmek:</a:t>
            </a:r>
            <a:r>
              <a:rPr lang="tr-TR" sz="2200" b="1" dirty="0">
                <a:solidFill>
                  <a:srgbClr val="FF0000"/>
                </a:solidFill>
              </a:rPr>
              <a:t> </a:t>
            </a:r>
            <a:r>
              <a:rPr lang="tr-TR" sz="2200" dirty="0"/>
              <a:t>Sonuç itibariyle </a:t>
            </a:r>
            <a:r>
              <a:rPr lang="tr-TR" sz="2200" b="1" u="sng" dirty="0"/>
              <a:t>geri alım süreçlerinden hiç biri yapılmaz</a:t>
            </a:r>
            <a:r>
              <a:rPr lang="tr-TR" sz="2200" dirty="0"/>
              <a:t> ise </a:t>
            </a:r>
            <a:r>
              <a:rPr lang="tr-TR" sz="2200" b="1" u="sng" dirty="0"/>
              <a:t>ürünlerin toprağa gömülme ihtimali çok yüksek</a:t>
            </a:r>
            <a:r>
              <a:rPr lang="tr-TR" sz="2200" dirty="0"/>
              <a:t> olur.</a:t>
            </a:r>
          </a:p>
          <a:p>
            <a:pPr marL="0" indent="0">
              <a:buNone/>
            </a:pPr>
            <a:endParaRPr lang="tr-TR" sz="2200" dirty="0"/>
          </a:p>
        </p:txBody>
      </p:sp>
      <p:pic>
        <p:nvPicPr>
          <p:cNvPr id="2" name="Resim 1">
            <a:extLst>
              <a:ext uri="{FF2B5EF4-FFF2-40B4-BE49-F238E27FC236}">
                <a16:creationId xmlns:a16="http://schemas.microsoft.com/office/drawing/2014/main" id="{81A4F51A-3503-5596-B2FE-C93D1424D4EF}"/>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965119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3" name="Group 12">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4" name="Freeform: Shape 13">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İçerik Yer Tutucusu 2"/>
          <p:cNvSpPr>
            <a:spLocks noGrp="1"/>
          </p:cNvSpPr>
          <p:nvPr>
            <p:ph idx="1"/>
          </p:nvPr>
        </p:nvSpPr>
        <p:spPr>
          <a:xfrm>
            <a:off x="6172200" y="804672"/>
            <a:ext cx="5221224" cy="5230368"/>
          </a:xfrm>
        </p:spPr>
        <p:txBody>
          <a:bodyPr anchor="ctr">
            <a:normAutofit/>
          </a:bodyPr>
          <a:lstStyle/>
          <a:p>
            <a:pPr marL="0" indent="0">
              <a:buNone/>
            </a:pPr>
            <a:endParaRPr lang="tr-TR" sz="2000" b="1" dirty="0">
              <a:solidFill>
                <a:schemeClr val="tx2"/>
              </a:solidFill>
            </a:endParaRPr>
          </a:p>
          <a:p>
            <a:pPr marL="0" indent="0">
              <a:buNone/>
            </a:pPr>
            <a:endParaRPr lang="tr-TR" sz="2000" b="1" dirty="0">
              <a:solidFill>
                <a:schemeClr val="tx2"/>
              </a:solidFill>
            </a:endParaRPr>
          </a:p>
          <a:p>
            <a:pPr marL="0" indent="0">
              <a:buNone/>
            </a:pPr>
            <a:endParaRPr lang="tr-TR" sz="2000" b="1" dirty="0">
              <a:solidFill>
                <a:schemeClr val="tx2"/>
              </a:solidFill>
            </a:endParaRPr>
          </a:p>
          <a:p>
            <a:pPr marL="0" indent="0">
              <a:buNone/>
            </a:pPr>
            <a:r>
              <a:rPr lang="tr-TR" sz="2000" b="1" dirty="0">
                <a:solidFill>
                  <a:srgbClr val="FF0000"/>
                </a:solidFill>
              </a:rPr>
              <a:t>Ulaşımın Çevresel Etkisi</a:t>
            </a:r>
          </a:p>
          <a:p>
            <a:r>
              <a:rPr lang="tr-TR" sz="2000" dirty="0"/>
              <a:t>Hammadde, yarı mamul ve nihai ürünlerin taşınması sırasında egzoz emisyonlarının ve yakıtın hava, su ve toprağa karışması, çevre üzerinde olumsuz etkiler oluşturur.</a:t>
            </a:r>
          </a:p>
          <a:p>
            <a:pPr marL="0" indent="0">
              <a:buNone/>
            </a:pPr>
            <a:endParaRPr lang="tr-TR" sz="2000" dirty="0">
              <a:solidFill>
                <a:schemeClr val="tx2"/>
              </a:solidFill>
            </a:endParaRPr>
          </a:p>
        </p:txBody>
      </p:sp>
      <p:sp>
        <p:nvSpPr>
          <p:cNvPr id="4" name="Slayt Numarası Yer Tutucusu 3"/>
          <p:cNvSpPr>
            <a:spLocks noGrp="1"/>
          </p:cNvSpPr>
          <p:nvPr>
            <p:ph type="sldNum" sz="quarter" idx="12"/>
          </p:nvPr>
        </p:nvSpPr>
        <p:spPr>
          <a:xfrm>
            <a:off x="8610600" y="6356350"/>
            <a:ext cx="2743200" cy="365125"/>
          </a:xfrm>
        </p:spPr>
        <p:txBody>
          <a:bodyPr>
            <a:normAutofit/>
          </a:bodyPr>
          <a:lstStyle/>
          <a:p>
            <a:pPr>
              <a:spcAft>
                <a:spcPts val="600"/>
              </a:spcAft>
            </a:pPr>
            <a:fld id="{9B07F439-5CBA-4DAC-BD00-E143E7040B40}" type="slidenum">
              <a:rPr lang="tr-TR" smtClean="0"/>
              <a:pPr>
                <a:spcAft>
                  <a:spcPts val="600"/>
                </a:spcAft>
              </a:pPr>
              <a:t>3</a:t>
            </a:fld>
            <a:endParaRPr lang="tr-TR"/>
          </a:p>
        </p:txBody>
      </p:sp>
      <p:pic>
        <p:nvPicPr>
          <p:cNvPr id="2" name="Resim 1">
            <a:extLst>
              <a:ext uri="{FF2B5EF4-FFF2-40B4-BE49-F238E27FC236}">
                <a16:creationId xmlns:a16="http://schemas.microsoft.com/office/drawing/2014/main" id="{869DB4FC-1B04-7A14-0A69-BA00FB9638B9}"/>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26044371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2" name="Rectangle 1032">
            <a:extLst>
              <a:ext uri="{FF2B5EF4-FFF2-40B4-BE49-F238E27FC236}">
                <a16:creationId xmlns:a16="http://schemas.microsoft.com/office/drawing/2014/main" id="{394842B0-684D-44CC-B4BC-D13331CFD2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p:cNvSpPr>
            <a:spLocks noGrp="1"/>
          </p:cNvSpPr>
          <p:nvPr>
            <p:ph type="title"/>
          </p:nvPr>
        </p:nvSpPr>
        <p:spPr>
          <a:xfrm>
            <a:off x="640080" y="329184"/>
            <a:ext cx="6894576" cy="1783080"/>
          </a:xfrm>
        </p:spPr>
        <p:txBody>
          <a:bodyPr anchor="b">
            <a:normAutofit/>
          </a:bodyPr>
          <a:lstStyle/>
          <a:p>
            <a:r>
              <a:rPr lang="tr-TR" sz="4600" b="1" dirty="0">
                <a:solidFill>
                  <a:srgbClr val="FF0000"/>
                </a:solidFill>
                <a:latin typeface="Calibri" panose="020F0502020204030204" pitchFamily="34" charset="0"/>
              </a:rPr>
              <a:t>GERİ DÖNÜŞÜM LOJİSTİĞİ</a:t>
            </a:r>
            <a:br>
              <a:rPr lang="tr-TR" sz="4600" b="1" dirty="0">
                <a:solidFill>
                  <a:srgbClr val="FF0000"/>
                </a:solidFill>
                <a:latin typeface="Calibri" panose="020F0502020204030204" pitchFamily="34" charset="0"/>
              </a:rPr>
            </a:br>
            <a:endParaRPr lang="tr-TR" sz="4600" dirty="0">
              <a:solidFill>
                <a:srgbClr val="FF0000"/>
              </a:solidFill>
            </a:endParaRPr>
          </a:p>
        </p:txBody>
      </p:sp>
      <p:sp>
        <p:nvSpPr>
          <p:cNvPr id="1043" name="sketch line">
            <a:extLst>
              <a:ext uri="{FF2B5EF4-FFF2-40B4-BE49-F238E27FC236}">
                <a16:creationId xmlns:a16="http://schemas.microsoft.com/office/drawing/2014/main" id="{4C2A3DC3-F495-4B99-9FF3-3FB30D632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p:cNvSpPr>
            <a:spLocks noGrp="1"/>
          </p:cNvSpPr>
          <p:nvPr>
            <p:ph idx="1"/>
          </p:nvPr>
        </p:nvSpPr>
        <p:spPr>
          <a:xfrm>
            <a:off x="640080" y="2706624"/>
            <a:ext cx="6894576" cy="3483864"/>
          </a:xfrm>
        </p:spPr>
        <p:txBody>
          <a:bodyPr>
            <a:normAutofit/>
          </a:bodyPr>
          <a:lstStyle/>
          <a:p>
            <a:pPr marL="0" indent="0" algn="just">
              <a:buNone/>
            </a:pPr>
            <a:r>
              <a:rPr lang="tr-TR" sz="2200" b="1" i="1" u="sng" dirty="0">
                <a:latin typeface="Calibri" panose="020F0502020204030204" pitchFamily="34" charset="0"/>
              </a:rPr>
              <a:t>Kullanılmış ürünlerin ve malzemelerin geri toplanması</a:t>
            </a:r>
            <a:r>
              <a:rPr lang="tr-TR" sz="2200" dirty="0">
                <a:latin typeface="Calibri" panose="020F0502020204030204" pitchFamily="34" charset="0"/>
              </a:rPr>
              <a:t>, </a:t>
            </a:r>
            <a:r>
              <a:rPr lang="tr-TR" sz="2200" b="1" dirty="0">
                <a:latin typeface="Calibri" panose="020F0502020204030204" pitchFamily="34" charset="0"/>
              </a:rPr>
              <a:t>bazı şartlarda sökülmesi ve sınıflara ayrılması</a:t>
            </a:r>
            <a:r>
              <a:rPr lang="tr-TR" sz="2200" dirty="0">
                <a:latin typeface="Calibri" panose="020F0502020204030204" pitchFamily="34" charset="0"/>
              </a:rPr>
              <a:t> (</a:t>
            </a:r>
            <a:r>
              <a:rPr lang="tr-TR" sz="2200" b="1" i="1" dirty="0" err="1">
                <a:latin typeface="Calibri" panose="020F0502020204030204" pitchFamily="34" charset="0"/>
              </a:rPr>
              <a:t>elektonik</a:t>
            </a:r>
            <a:r>
              <a:rPr lang="tr-TR" sz="2200" b="1" i="1" dirty="0">
                <a:latin typeface="Calibri" panose="020F0502020204030204" pitchFamily="34" charset="0"/>
              </a:rPr>
              <a:t>, kağıt, cam vb.</a:t>
            </a:r>
            <a:r>
              <a:rPr lang="tr-TR" sz="2200" dirty="0">
                <a:latin typeface="Calibri" panose="020F0502020204030204" pitchFamily="34" charset="0"/>
              </a:rPr>
              <a:t>) ve </a:t>
            </a:r>
            <a:r>
              <a:rPr lang="tr-TR" sz="2200" b="1" dirty="0">
                <a:latin typeface="Calibri" panose="020F0502020204030204" pitchFamily="34" charset="0"/>
              </a:rPr>
              <a:t>birtakım işlemlerden sonra yeniden üretim sürecine dâhil edilmesi</a:t>
            </a:r>
            <a:r>
              <a:rPr lang="tr-TR" sz="2200" dirty="0">
                <a:latin typeface="Calibri" panose="020F0502020204030204" pitchFamily="34" charset="0"/>
              </a:rPr>
              <a:t>dir.</a:t>
            </a:r>
          </a:p>
          <a:p>
            <a:pPr algn="just"/>
            <a:endParaRPr lang="tr-TR" sz="2200" dirty="0"/>
          </a:p>
        </p:txBody>
      </p:sp>
      <p:pic>
        <p:nvPicPr>
          <p:cNvPr id="1026" name="Picture 2" descr="geri dönüşüm - Taşlar Kağıt"/>
          <p:cNvPicPr>
            <a:picLocks noChangeAspect="1" noChangeArrowheads="1"/>
          </p:cNvPicPr>
          <p:nvPr/>
        </p:nvPicPr>
        <p:blipFill>
          <a:blip r:embed="rId2">
            <a:extLst>
              <a:ext uri="{28A0092B-C50C-407E-A947-70E740481C1C}">
                <a14:useLocalDpi xmlns:a14="http://schemas.microsoft.com/office/drawing/2010/main" val="0"/>
              </a:ext>
            </a:extLst>
          </a:blip>
          <a:srcRect l="8073" r="10014" b="1"/>
          <a:stretch/>
        </p:blipFill>
        <p:spPr bwMode="auto">
          <a:xfrm>
            <a:off x="8156454" y="-7"/>
            <a:ext cx="4035547" cy="4178808"/>
          </a:xfrm>
          <a:custGeom>
            <a:avLst/>
            <a:gdLst/>
            <a:ahLst/>
            <a:cxnLst/>
            <a:rect l="l" t="t" r="r" b="b"/>
            <a:pathLst>
              <a:path w="4035547" h="4178808">
                <a:moveTo>
                  <a:pt x="14988" y="0"/>
                </a:moveTo>
                <a:lnTo>
                  <a:pt x="4035547" y="0"/>
                </a:lnTo>
                <a:lnTo>
                  <a:pt x="4035547" y="4161794"/>
                </a:lnTo>
                <a:lnTo>
                  <a:pt x="3918602" y="4164199"/>
                </a:lnTo>
                <a:cubicBezTo>
                  <a:pt x="3673497" y="4178956"/>
                  <a:pt x="3428120" y="4172295"/>
                  <a:pt x="3183014" y="4175560"/>
                </a:cubicBezTo>
                <a:cubicBezTo>
                  <a:pt x="2855121" y="4180001"/>
                  <a:pt x="2527499" y="4168639"/>
                  <a:pt x="2199742" y="4167595"/>
                </a:cubicBezTo>
                <a:cubicBezTo>
                  <a:pt x="2132562" y="4167334"/>
                  <a:pt x="2065110" y="4170729"/>
                  <a:pt x="1998202" y="4175952"/>
                </a:cubicBezTo>
                <a:cubicBezTo>
                  <a:pt x="1905507" y="4183005"/>
                  <a:pt x="1814033" y="4174124"/>
                  <a:pt x="1722153" y="4165766"/>
                </a:cubicBezTo>
                <a:cubicBezTo>
                  <a:pt x="1611407" y="4155711"/>
                  <a:pt x="1500933" y="4164591"/>
                  <a:pt x="1390867" y="4176214"/>
                </a:cubicBezTo>
                <a:lnTo>
                  <a:pt x="1348076" y="4178808"/>
                </a:lnTo>
                <a:lnTo>
                  <a:pt x="597587" y="4178808"/>
                </a:lnTo>
                <a:lnTo>
                  <a:pt x="507890" y="4175773"/>
                </a:lnTo>
                <a:cubicBezTo>
                  <a:pt x="403218" y="4174810"/>
                  <a:pt x="298546" y="4175691"/>
                  <a:pt x="193840" y="4176214"/>
                </a:cubicBezTo>
                <a:lnTo>
                  <a:pt x="2757" y="4175742"/>
                </a:lnTo>
                <a:lnTo>
                  <a:pt x="2810" y="4034870"/>
                </a:lnTo>
                <a:cubicBezTo>
                  <a:pt x="5629" y="3979851"/>
                  <a:pt x="10539" y="3924896"/>
                  <a:pt x="15416" y="3870068"/>
                </a:cubicBezTo>
                <a:cubicBezTo>
                  <a:pt x="23018" y="3799731"/>
                  <a:pt x="25045" y="3728899"/>
                  <a:pt x="21498" y="3658244"/>
                </a:cubicBezTo>
                <a:cubicBezTo>
                  <a:pt x="17063" y="3602147"/>
                  <a:pt x="10095" y="3546050"/>
                  <a:pt x="8828" y="3489953"/>
                </a:cubicBezTo>
                <a:cubicBezTo>
                  <a:pt x="6548" y="3389688"/>
                  <a:pt x="7434" y="3289424"/>
                  <a:pt x="13262" y="3189160"/>
                </a:cubicBezTo>
                <a:cubicBezTo>
                  <a:pt x="16176" y="3138901"/>
                  <a:pt x="20864" y="3089150"/>
                  <a:pt x="22891" y="3038510"/>
                </a:cubicBezTo>
                <a:cubicBezTo>
                  <a:pt x="24918" y="2987870"/>
                  <a:pt x="28973" y="2936723"/>
                  <a:pt x="17444" y="2887098"/>
                </a:cubicBezTo>
                <a:cubicBezTo>
                  <a:pt x="-2068" y="2802699"/>
                  <a:pt x="12249" y="2718680"/>
                  <a:pt x="16430" y="2634534"/>
                </a:cubicBezTo>
                <a:cubicBezTo>
                  <a:pt x="18964" y="2582244"/>
                  <a:pt x="34168" y="2528685"/>
                  <a:pt x="20738" y="2477919"/>
                </a:cubicBezTo>
                <a:cubicBezTo>
                  <a:pt x="-421" y="2398342"/>
                  <a:pt x="13389" y="2320415"/>
                  <a:pt x="20738" y="2242107"/>
                </a:cubicBezTo>
                <a:cubicBezTo>
                  <a:pt x="29213" y="2168001"/>
                  <a:pt x="27718" y="2093082"/>
                  <a:pt x="16303" y="2019369"/>
                </a:cubicBezTo>
                <a:cubicBezTo>
                  <a:pt x="1986" y="1946239"/>
                  <a:pt x="1986" y="1871028"/>
                  <a:pt x="16303" y="1797899"/>
                </a:cubicBezTo>
                <a:cubicBezTo>
                  <a:pt x="28162" y="1737537"/>
                  <a:pt x="29530" y="1675589"/>
                  <a:pt x="20357" y="1614758"/>
                </a:cubicBezTo>
                <a:cubicBezTo>
                  <a:pt x="14149" y="1571226"/>
                  <a:pt x="3000" y="1527947"/>
                  <a:pt x="1480" y="1484415"/>
                </a:cubicBezTo>
                <a:cubicBezTo>
                  <a:pt x="-1662" y="1393377"/>
                  <a:pt x="200" y="1302238"/>
                  <a:pt x="7055" y="1211417"/>
                </a:cubicBezTo>
                <a:cubicBezTo>
                  <a:pt x="15036" y="1107980"/>
                  <a:pt x="30366" y="1004923"/>
                  <a:pt x="19724" y="900725"/>
                </a:cubicBezTo>
                <a:cubicBezTo>
                  <a:pt x="16050" y="864934"/>
                  <a:pt x="8575" y="829270"/>
                  <a:pt x="7815" y="793353"/>
                </a:cubicBezTo>
                <a:cubicBezTo>
                  <a:pt x="6168" y="726087"/>
                  <a:pt x="5407" y="659710"/>
                  <a:pt x="9208" y="590286"/>
                </a:cubicBezTo>
                <a:cubicBezTo>
                  <a:pt x="13009" y="520863"/>
                  <a:pt x="27452" y="450424"/>
                  <a:pt x="17697" y="382270"/>
                </a:cubicBezTo>
                <a:cubicBezTo>
                  <a:pt x="7941" y="314115"/>
                  <a:pt x="14276" y="247103"/>
                  <a:pt x="20611" y="180218"/>
                </a:cubicBezTo>
                <a:cubicBezTo>
                  <a:pt x="23652" y="148426"/>
                  <a:pt x="25711" y="116982"/>
                  <a:pt x="25156" y="85665"/>
                </a:cubicBezTo>
                <a:close/>
              </a:path>
            </a:pathLst>
          </a:custGeom>
          <a:noFill/>
          <a:extLst>
            <a:ext uri="{909E8E84-426E-40DD-AFC4-6F175D3DCCD1}">
              <a14:hiddenFill xmlns:a14="http://schemas.microsoft.com/office/drawing/2010/main">
                <a:solidFill>
                  <a:srgbClr val="FFFFFF"/>
                </a:solidFill>
              </a14:hiddenFill>
            </a:ext>
          </a:extLst>
        </p:spPr>
      </p:pic>
      <p:pic>
        <p:nvPicPr>
          <p:cNvPr id="1028" name="Picture 4" descr="TezTrans Lojistik"/>
          <p:cNvPicPr>
            <a:picLocks noChangeAspect="1" noChangeArrowheads="1"/>
          </p:cNvPicPr>
          <p:nvPr/>
        </p:nvPicPr>
        <p:blipFill>
          <a:blip r:embed="rId3">
            <a:extLst>
              <a:ext uri="{28A0092B-C50C-407E-A947-70E740481C1C}">
                <a14:useLocalDpi xmlns:a14="http://schemas.microsoft.com/office/drawing/2010/main" val="0"/>
              </a:ext>
            </a:extLst>
          </a:blip>
          <a:srcRect t="2492" r="-1" b="12164"/>
          <a:stretch/>
        </p:blipFill>
        <p:spPr bwMode="auto">
          <a:xfrm>
            <a:off x="8144356" y="4267201"/>
            <a:ext cx="4047645" cy="2590808"/>
          </a:xfrm>
          <a:custGeom>
            <a:avLst/>
            <a:gdLst/>
            <a:ahLst/>
            <a:cxnLst/>
            <a:rect l="l" t="t" r="r" b="b"/>
            <a:pathLst>
              <a:path w="4047645" h="2495811">
                <a:moveTo>
                  <a:pt x="2441891" y="4"/>
                </a:moveTo>
                <a:cubicBezTo>
                  <a:pt x="2489381" y="-78"/>
                  <a:pt x="2536882" y="1163"/>
                  <a:pt x="2584383" y="4428"/>
                </a:cubicBezTo>
                <a:cubicBezTo>
                  <a:pt x="2744314" y="17813"/>
                  <a:pt x="2904989" y="21079"/>
                  <a:pt x="3065367" y="14222"/>
                </a:cubicBezTo>
                <a:cubicBezTo>
                  <a:pt x="3194244" y="5694"/>
                  <a:pt x="3323514" y="4206"/>
                  <a:pt x="3452568" y="9782"/>
                </a:cubicBezTo>
                <a:cubicBezTo>
                  <a:pt x="3572813" y="16442"/>
                  <a:pt x="3693059" y="23233"/>
                  <a:pt x="3813712" y="19315"/>
                </a:cubicBezTo>
                <a:cubicBezTo>
                  <a:pt x="3861755" y="17748"/>
                  <a:pt x="3909121" y="15789"/>
                  <a:pt x="3956758" y="13177"/>
                </a:cubicBezTo>
                <a:lnTo>
                  <a:pt x="4047645" y="9696"/>
                </a:lnTo>
                <a:lnTo>
                  <a:pt x="4047645" y="2495811"/>
                </a:lnTo>
                <a:lnTo>
                  <a:pt x="28177" y="2495811"/>
                </a:lnTo>
                <a:lnTo>
                  <a:pt x="28782" y="2485852"/>
                </a:lnTo>
                <a:cubicBezTo>
                  <a:pt x="31911" y="2365446"/>
                  <a:pt x="35027" y="2245002"/>
                  <a:pt x="38157" y="2124521"/>
                </a:cubicBezTo>
                <a:cubicBezTo>
                  <a:pt x="38284" y="2119444"/>
                  <a:pt x="39171" y="2114494"/>
                  <a:pt x="39171" y="2109417"/>
                </a:cubicBezTo>
                <a:cubicBezTo>
                  <a:pt x="48166" y="1995573"/>
                  <a:pt x="53107" y="1881729"/>
                  <a:pt x="18899" y="1770550"/>
                </a:cubicBezTo>
                <a:cubicBezTo>
                  <a:pt x="15871" y="1760104"/>
                  <a:pt x="14262" y="1749304"/>
                  <a:pt x="14084" y="1738440"/>
                </a:cubicBezTo>
                <a:cubicBezTo>
                  <a:pt x="12413" y="1641514"/>
                  <a:pt x="16644" y="1544587"/>
                  <a:pt x="26754" y="1448181"/>
                </a:cubicBezTo>
                <a:cubicBezTo>
                  <a:pt x="31949" y="1389038"/>
                  <a:pt x="26754" y="1329006"/>
                  <a:pt x="43478" y="1270498"/>
                </a:cubicBezTo>
                <a:cubicBezTo>
                  <a:pt x="50864" y="1241421"/>
                  <a:pt x="55109" y="1211634"/>
                  <a:pt x="56147" y="1181656"/>
                </a:cubicBezTo>
                <a:cubicBezTo>
                  <a:pt x="59948" y="1109060"/>
                  <a:pt x="38537" y="1040779"/>
                  <a:pt x="18139" y="972244"/>
                </a:cubicBezTo>
                <a:cubicBezTo>
                  <a:pt x="7370" y="935945"/>
                  <a:pt x="-5426" y="898886"/>
                  <a:pt x="2429" y="860811"/>
                </a:cubicBezTo>
                <a:cubicBezTo>
                  <a:pt x="16707" y="802251"/>
                  <a:pt x="24854" y="742359"/>
                  <a:pt x="26754" y="682112"/>
                </a:cubicBezTo>
                <a:cubicBezTo>
                  <a:pt x="26754" y="639468"/>
                  <a:pt x="16365" y="597712"/>
                  <a:pt x="20039" y="555195"/>
                </a:cubicBezTo>
                <a:cubicBezTo>
                  <a:pt x="28211" y="472712"/>
                  <a:pt x="30238" y="389734"/>
                  <a:pt x="26121" y="306946"/>
                </a:cubicBezTo>
                <a:cubicBezTo>
                  <a:pt x="26095" y="273846"/>
                  <a:pt x="29846" y="240848"/>
                  <a:pt x="37270" y="208585"/>
                </a:cubicBezTo>
                <a:cubicBezTo>
                  <a:pt x="46506" y="151651"/>
                  <a:pt x="48419" y="93777"/>
                  <a:pt x="42971" y="36360"/>
                </a:cubicBezTo>
                <a:lnTo>
                  <a:pt x="38853" y="8429"/>
                </a:lnTo>
                <a:lnTo>
                  <a:pt x="56649" y="7824"/>
                </a:lnTo>
                <a:cubicBezTo>
                  <a:pt x="210497" y="-156"/>
                  <a:pt x="364754" y="3162"/>
                  <a:pt x="518087" y="17748"/>
                </a:cubicBezTo>
                <a:cubicBezTo>
                  <a:pt x="626567" y="25440"/>
                  <a:pt x="735534" y="24213"/>
                  <a:pt x="843809" y="14092"/>
                </a:cubicBezTo>
                <a:cubicBezTo>
                  <a:pt x="1042499" y="-1711"/>
                  <a:pt x="1240782" y="10958"/>
                  <a:pt x="1439065" y="21666"/>
                </a:cubicBezTo>
                <a:cubicBezTo>
                  <a:pt x="1631105" y="32113"/>
                  <a:pt x="1823010" y="24408"/>
                  <a:pt x="2015050" y="17487"/>
                </a:cubicBezTo>
                <a:cubicBezTo>
                  <a:pt x="2157045" y="12394"/>
                  <a:pt x="2299420" y="249"/>
                  <a:pt x="2441891" y="4"/>
                </a:cubicBezTo>
                <a:close/>
              </a:path>
            </a:pathLst>
          </a:custGeom>
          <a:noFill/>
          <a:extLst>
            <a:ext uri="{909E8E84-426E-40DD-AFC4-6F175D3DCCD1}">
              <a14:hiddenFill xmlns:a14="http://schemas.microsoft.com/office/drawing/2010/main">
                <a:solidFill>
                  <a:srgbClr val="FFFFFF"/>
                </a:solidFill>
              </a14:hiddenFill>
            </a:ext>
          </a:extLst>
        </p:spPr>
      </p:pic>
      <p:sp>
        <p:nvSpPr>
          <p:cNvPr id="4" name="Slayt Numarası Yer Tutucusu 3"/>
          <p:cNvSpPr>
            <a:spLocks noGrp="1"/>
          </p:cNvSpPr>
          <p:nvPr>
            <p:ph type="sldNum" sz="quarter" idx="12"/>
          </p:nvPr>
        </p:nvSpPr>
        <p:spPr>
          <a:xfrm>
            <a:off x="8610600" y="6356350"/>
            <a:ext cx="2743200" cy="365125"/>
          </a:xfrm>
        </p:spPr>
        <p:txBody>
          <a:bodyPr>
            <a:normAutofit/>
          </a:bodyPr>
          <a:lstStyle/>
          <a:p>
            <a:pPr>
              <a:spcAft>
                <a:spcPts val="600"/>
              </a:spcAft>
            </a:pPr>
            <a:fld id="{9B07F439-5CBA-4DAC-BD00-E143E7040B40}" type="slidenum">
              <a:rPr lang="tr-TR">
                <a:solidFill>
                  <a:srgbClr val="FFFFFF"/>
                </a:solidFill>
              </a:rPr>
              <a:pPr>
                <a:spcAft>
                  <a:spcPts val="600"/>
                </a:spcAft>
              </a:pPr>
              <a:t>30</a:t>
            </a:fld>
            <a:endParaRPr lang="tr-TR">
              <a:solidFill>
                <a:srgbClr val="FFFFFF"/>
              </a:solidFill>
            </a:endParaRPr>
          </a:p>
        </p:txBody>
      </p:sp>
      <p:pic>
        <p:nvPicPr>
          <p:cNvPr id="5" name="Resim 4">
            <a:extLst>
              <a:ext uri="{FF2B5EF4-FFF2-40B4-BE49-F238E27FC236}">
                <a16:creationId xmlns:a16="http://schemas.microsoft.com/office/drawing/2014/main" id="{7C8C5897-6612-8387-C869-6D4A8DD82D14}"/>
              </a:ext>
            </a:extLst>
          </p:cNvPr>
          <p:cNvPicPr>
            <a:picLocks noChangeAspect="1"/>
          </p:cNvPicPr>
          <p:nvPr/>
        </p:nvPicPr>
        <p:blipFill>
          <a:blip r:embed="rId4"/>
          <a:stretch>
            <a:fillRect/>
          </a:stretch>
        </p:blipFill>
        <p:spPr>
          <a:xfrm>
            <a:off x="11353800" y="6311"/>
            <a:ext cx="765277" cy="765722"/>
          </a:xfrm>
          <a:prstGeom prst="rect">
            <a:avLst/>
          </a:prstGeom>
        </p:spPr>
      </p:pic>
    </p:spTree>
    <p:extLst>
      <p:ext uri="{BB962C8B-B14F-4D97-AF65-F5344CB8AC3E}">
        <p14:creationId xmlns:p14="http://schemas.microsoft.com/office/powerpoint/2010/main" val="31103372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p:cNvSpPr>
            <a:spLocks noGrp="1"/>
          </p:cNvSpPr>
          <p:nvPr>
            <p:ph type="title"/>
          </p:nvPr>
        </p:nvSpPr>
        <p:spPr>
          <a:xfrm>
            <a:off x="838200" y="365125"/>
            <a:ext cx="10515600" cy="1325563"/>
          </a:xfrm>
        </p:spPr>
        <p:txBody>
          <a:bodyPr>
            <a:normAutofit/>
          </a:bodyPr>
          <a:lstStyle/>
          <a:p>
            <a:r>
              <a:rPr lang="tr-TR" sz="5400" b="1" dirty="0">
                <a:solidFill>
                  <a:srgbClr val="FF0000"/>
                </a:solidFill>
                <a:latin typeface="Calibri" panose="020F0502020204030204" pitchFamily="34" charset="0"/>
              </a:rPr>
              <a:t>Geri Dönüşüm Lojistiği</a:t>
            </a:r>
            <a:endParaRPr lang="tr-TR" sz="5400" dirty="0">
              <a:solidFill>
                <a:srgbClr val="FF0000"/>
              </a:solidFill>
            </a:endParaRPr>
          </a:p>
        </p:txBody>
      </p:sp>
      <p:sp>
        <p:nvSpPr>
          <p:cNvPr id="12"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p:cNvSpPr>
            <a:spLocks noGrp="1"/>
          </p:cNvSpPr>
          <p:nvPr>
            <p:ph idx="1"/>
          </p:nvPr>
        </p:nvSpPr>
        <p:spPr>
          <a:xfrm>
            <a:off x="838200" y="1929384"/>
            <a:ext cx="10515600" cy="4251960"/>
          </a:xfrm>
        </p:spPr>
        <p:txBody>
          <a:bodyPr>
            <a:normAutofit/>
          </a:bodyPr>
          <a:lstStyle/>
          <a:p>
            <a:pPr marL="0" indent="0" algn="just">
              <a:buNone/>
            </a:pPr>
            <a:r>
              <a:rPr lang="tr-TR" sz="2000" dirty="0">
                <a:latin typeface="Calibri" panose="020F0502020204030204" pitchFamily="34" charset="0"/>
              </a:rPr>
              <a:t>	</a:t>
            </a:r>
            <a:r>
              <a:rPr lang="tr-TR" sz="2000" b="1" i="1" u="sng" dirty="0">
                <a:latin typeface="Calibri" panose="020F0502020204030204" pitchFamily="34" charset="0"/>
              </a:rPr>
              <a:t>Tersine lojistikte</a:t>
            </a:r>
            <a:r>
              <a:rPr lang="tr-TR" sz="2000" b="1" dirty="0">
                <a:latin typeface="Calibri" panose="020F0502020204030204" pitchFamily="34" charset="0"/>
              </a:rPr>
              <a:t> </a:t>
            </a:r>
            <a:r>
              <a:rPr lang="tr-TR" sz="2000" dirty="0">
                <a:latin typeface="Calibri" panose="020F0502020204030204" pitchFamily="34" charset="0"/>
              </a:rPr>
              <a:t>önemli bir başlığı teşkil eden geri dönüşümle ilgili </a:t>
            </a:r>
            <a:r>
              <a:rPr lang="tr-TR" sz="2000" b="1" dirty="0">
                <a:latin typeface="Calibri" panose="020F0502020204030204" pitchFamily="34" charset="0"/>
              </a:rPr>
              <a:t>yeni gelişmeler ve yeni düzenlemeler</a:t>
            </a:r>
            <a:r>
              <a:rPr lang="tr-TR" sz="2000" dirty="0">
                <a:latin typeface="Calibri" panose="020F0502020204030204" pitchFamily="34" charset="0"/>
              </a:rPr>
              <a:t> </a:t>
            </a:r>
            <a:r>
              <a:rPr lang="tr-TR" sz="2000" b="1" dirty="0">
                <a:latin typeface="Calibri" panose="020F0502020204030204" pitchFamily="34" charset="0"/>
              </a:rPr>
              <a:t>(Avrupa Birliği’ndeki WEEE ve </a:t>
            </a:r>
            <a:r>
              <a:rPr lang="tr-TR" sz="2000" b="1" dirty="0" err="1">
                <a:latin typeface="Calibri" panose="020F0502020204030204" pitchFamily="34" charset="0"/>
              </a:rPr>
              <a:t>RoHS</a:t>
            </a:r>
            <a:r>
              <a:rPr lang="tr-TR" sz="2000" b="1" dirty="0">
                <a:latin typeface="Calibri" panose="020F0502020204030204" pitchFamily="34" charset="0"/>
              </a:rPr>
              <a:t> gibi) geri dönüşüm faaliyetlerinin önemini artırmış ve yaygınlaşmasını sağla</a:t>
            </a:r>
            <a:r>
              <a:rPr lang="tr-TR" sz="2000" dirty="0">
                <a:latin typeface="Calibri" panose="020F0502020204030204" pitchFamily="34" charset="0"/>
              </a:rPr>
              <a:t>mıştır.</a:t>
            </a:r>
          </a:p>
          <a:p>
            <a:pPr marL="0" indent="0" algn="just">
              <a:buNone/>
            </a:pPr>
            <a:r>
              <a:rPr lang="tr-TR" sz="2000" dirty="0">
                <a:latin typeface="Calibri" panose="020F0502020204030204" pitchFamily="34" charset="0"/>
              </a:rPr>
              <a:t>	</a:t>
            </a:r>
            <a:r>
              <a:rPr lang="tr-TR" sz="2000" b="1" u="sng" dirty="0" err="1">
                <a:latin typeface="Calibri" panose="020F0502020204030204" pitchFamily="34" charset="0"/>
              </a:rPr>
              <a:t>WEEE</a:t>
            </a:r>
            <a:r>
              <a:rPr lang="tr-TR" sz="2000" b="1" dirty="0" err="1">
                <a:latin typeface="Calibri" panose="020F0502020204030204" pitchFamily="34" charset="0"/>
              </a:rPr>
              <a:t>’nin</a:t>
            </a:r>
            <a:r>
              <a:rPr lang="tr-TR" sz="2000" b="1" dirty="0">
                <a:latin typeface="Calibri" panose="020F0502020204030204" pitchFamily="34" charset="0"/>
              </a:rPr>
              <a:t> </a:t>
            </a:r>
            <a:r>
              <a:rPr lang="en-US" sz="2000" b="1" dirty="0" err="1">
                <a:latin typeface="Calibri" panose="020F0502020204030204" pitchFamily="34" charset="0"/>
              </a:rPr>
              <a:t>açılımı</a:t>
            </a:r>
            <a:r>
              <a:rPr lang="tr-TR" sz="2000" b="1" dirty="0">
                <a:latin typeface="Calibri" panose="020F0502020204030204" pitchFamily="34" charset="0"/>
              </a:rPr>
              <a:t>,</a:t>
            </a:r>
            <a:r>
              <a:rPr lang="en-US" sz="2000" b="1" dirty="0">
                <a:latin typeface="Calibri" panose="020F0502020204030204" pitchFamily="34" charset="0"/>
              </a:rPr>
              <a:t> </a:t>
            </a:r>
            <a:r>
              <a:rPr lang="en-US" sz="2000" b="1" i="1" dirty="0">
                <a:latin typeface="Calibri" panose="020F0502020204030204" pitchFamily="34" charset="0"/>
              </a:rPr>
              <a:t>“Waste Electrical and Electronic Equipment”</a:t>
            </a:r>
            <a:r>
              <a:rPr lang="en-US" sz="2000" b="1" dirty="0">
                <a:latin typeface="Calibri" panose="020F0502020204030204" pitchFamily="34" charset="0"/>
              </a:rPr>
              <a:t> </a:t>
            </a:r>
            <a:r>
              <a:rPr lang="en-US" sz="2000" dirty="0" err="1">
                <a:latin typeface="Calibri" panose="020F0502020204030204" pitchFamily="34" charset="0"/>
              </a:rPr>
              <a:t>olup</a:t>
            </a:r>
            <a:r>
              <a:rPr lang="en-US" sz="2000" dirty="0">
                <a:latin typeface="Calibri" panose="020F0502020204030204" pitchFamily="34" charset="0"/>
              </a:rPr>
              <a:t>, </a:t>
            </a:r>
            <a:r>
              <a:rPr lang="en-US" sz="2000" dirty="0" err="1">
                <a:latin typeface="Calibri" panose="020F0502020204030204" pitchFamily="34" charset="0"/>
              </a:rPr>
              <a:t>bu</a:t>
            </a:r>
            <a:r>
              <a:rPr lang="en-US" sz="2000" dirty="0">
                <a:latin typeface="Calibri" panose="020F0502020204030204" pitchFamily="34" charset="0"/>
              </a:rPr>
              <a:t> </a:t>
            </a:r>
            <a:r>
              <a:rPr lang="en-US" sz="2000" dirty="0" err="1">
                <a:latin typeface="Calibri" panose="020F0502020204030204" pitchFamily="34" charset="0"/>
              </a:rPr>
              <a:t>direktif</a:t>
            </a:r>
            <a:r>
              <a:rPr lang="en-US" sz="2000" dirty="0">
                <a:latin typeface="Calibri" panose="020F0502020204030204" pitchFamily="34" charset="0"/>
              </a:rPr>
              <a:t> </a:t>
            </a:r>
            <a:r>
              <a:rPr lang="en-US" sz="2000" dirty="0" err="1">
                <a:latin typeface="Calibri" panose="020F0502020204030204" pitchFamily="34" charset="0"/>
              </a:rPr>
              <a:t>sayesinde</a:t>
            </a:r>
            <a:r>
              <a:rPr lang="tr-TR" sz="2000" dirty="0">
                <a:latin typeface="Calibri" panose="020F0502020204030204" pitchFamily="34" charset="0"/>
              </a:rPr>
              <a:t> </a:t>
            </a:r>
            <a:r>
              <a:rPr lang="tr-TR" sz="2000" b="1" dirty="0">
                <a:latin typeface="Calibri" panose="020F0502020204030204" pitchFamily="34" charset="0"/>
              </a:rPr>
              <a:t>Avrupa Birliği’nde üretici firmalar,</a:t>
            </a:r>
            <a:r>
              <a:rPr lang="tr-TR" sz="2000" dirty="0">
                <a:latin typeface="Calibri" panose="020F0502020204030204" pitchFamily="34" charset="0"/>
              </a:rPr>
              <a:t> </a:t>
            </a:r>
            <a:r>
              <a:rPr lang="tr-TR" sz="2000" b="1" i="1" u="sng" dirty="0">
                <a:latin typeface="Calibri" panose="020F0502020204030204" pitchFamily="34" charset="0"/>
              </a:rPr>
              <a:t>elektronik ürünlerinin geri dönüştürülmesinde çevreci politikalar izlemek zorunda</a:t>
            </a:r>
            <a:r>
              <a:rPr lang="tr-TR" sz="2000" dirty="0">
                <a:latin typeface="Calibri" panose="020F0502020204030204" pitchFamily="34" charset="0"/>
              </a:rPr>
              <a:t> kalmışlardır.</a:t>
            </a:r>
          </a:p>
          <a:p>
            <a:pPr marL="0" indent="0" algn="just">
              <a:buNone/>
            </a:pPr>
            <a:r>
              <a:rPr lang="tr-TR" sz="2000" dirty="0">
                <a:latin typeface="Calibri" panose="020F0502020204030204" pitchFamily="34" charset="0"/>
              </a:rPr>
              <a:t>	Benzer şekilde </a:t>
            </a:r>
            <a:r>
              <a:rPr lang="tr-TR" sz="2000" b="1" u="sng" dirty="0" err="1">
                <a:latin typeface="Calibri" panose="020F0502020204030204" pitchFamily="34" charset="0"/>
              </a:rPr>
              <a:t>RoHS</a:t>
            </a:r>
            <a:r>
              <a:rPr lang="tr-TR" sz="2000" b="1" u="sng" dirty="0">
                <a:latin typeface="Calibri" panose="020F0502020204030204" pitchFamily="34" charset="0"/>
              </a:rPr>
              <a:t> direktifi</a:t>
            </a:r>
            <a:r>
              <a:rPr lang="tr-TR" sz="2000" dirty="0">
                <a:latin typeface="Calibri" panose="020F0502020204030204" pitchFamily="34" charset="0"/>
              </a:rPr>
              <a:t> de </a:t>
            </a:r>
            <a:r>
              <a:rPr lang="tr-TR" sz="2000" b="1" i="1" u="sng" dirty="0">
                <a:latin typeface="Calibri" panose="020F0502020204030204" pitchFamily="34" charset="0"/>
              </a:rPr>
              <a:t>elektronik kartlarda ve malzemelerde bazı maddelerin bulunmamasını şart koşan bir direktif</a:t>
            </a:r>
            <a:r>
              <a:rPr lang="tr-TR" sz="2000" dirty="0">
                <a:latin typeface="Calibri" panose="020F0502020204030204" pitchFamily="34" charset="0"/>
              </a:rPr>
              <a:t>tir. İngilizce açılımı </a:t>
            </a:r>
            <a:r>
              <a:rPr lang="tr-TR" sz="2000" b="1" i="1" dirty="0" err="1">
                <a:latin typeface="Calibri" panose="020F0502020204030204" pitchFamily="34" charset="0"/>
              </a:rPr>
              <a:t>Restriction</a:t>
            </a:r>
            <a:r>
              <a:rPr lang="tr-TR" sz="2000" b="1" i="1" dirty="0">
                <a:latin typeface="Calibri" panose="020F0502020204030204" pitchFamily="34" charset="0"/>
              </a:rPr>
              <a:t> of </a:t>
            </a:r>
            <a:r>
              <a:rPr lang="tr-TR" sz="2000" b="1" i="1" dirty="0" err="1">
                <a:latin typeface="Calibri" panose="020F0502020204030204" pitchFamily="34" charset="0"/>
              </a:rPr>
              <a:t>Hazardous</a:t>
            </a:r>
            <a:r>
              <a:rPr lang="tr-TR" sz="2000" b="1" i="1" dirty="0">
                <a:latin typeface="Calibri" panose="020F0502020204030204" pitchFamily="34" charset="0"/>
              </a:rPr>
              <a:t> </a:t>
            </a:r>
            <a:r>
              <a:rPr lang="tr-TR" sz="2000" b="1" i="1" dirty="0" err="1">
                <a:latin typeface="Calibri" panose="020F0502020204030204" pitchFamily="34" charset="0"/>
              </a:rPr>
              <a:t>Substances</a:t>
            </a:r>
            <a:r>
              <a:rPr lang="tr-TR" sz="2000" b="1" i="1" dirty="0">
                <a:latin typeface="Calibri" panose="020F0502020204030204" pitchFamily="34" charset="0"/>
              </a:rPr>
              <a:t> Directive</a:t>
            </a:r>
            <a:r>
              <a:rPr lang="tr-TR" sz="2000" b="1" dirty="0">
                <a:latin typeface="Calibri" panose="020F0502020204030204" pitchFamily="34" charset="0"/>
              </a:rPr>
              <a:t> </a:t>
            </a:r>
            <a:r>
              <a:rPr lang="tr-TR" sz="2000" dirty="0">
                <a:latin typeface="Calibri" panose="020F0502020204030204" pitchFamily="34" charset="0"/>
              </a:rPr>
              <a:t>(</a:t>
            </a:r>
            <a:r>
              <a:rPr lang="tr-TR" sz="2000" b="1" i="1" u="sng" dirty="0">
                <a:latin typeface="Calibri" panose="020F0502020204030204" pitchFamily="34" charset="0"/>
              </a:rPr>
              <a:t>Belirli Zararlı Maddelerin Kullanımını </a:t>
            </a:r>
            <a:r>
              <a:rPr lang="sv-SE" sz="2000" b="1" i="1" u="sng" dirty="0" err="1">
                <a:latin typeface="Calibri" panose="020F0502020204030204" pitchFamily="34" charset="0"/>
              </a:rPr>
              <a:t>Kısıtlama</a:t>
            </a:r>
            <a:r>
              <a:rPr lang="sv-SE" sz="2000" dirty="0">
                <a:latin typeface="Calibri" panose="020F0502020204030204" pitchFamily="34" charset="0"/>
              </a:rPr>
              <a:t>) </a:t>
            </a:r>
            <a:r>
              <a:rPr lang="sv-SE" sz="2000" dirty="0" err="1">
                <a:latin typeface="Calibri" panose="020F0502020204030204" pitchFamily="34" charset="0"/>
              </a:rPr>
              <a:t>olan</a:t>
            </a:r>
            <a:r>
              <a:rPr lang="sv-SE" sz="2000" dirty="0">
                <a:latin typeface="Calibri" panose="020F0502020204030204" pitchFamily="34" charset="0"/>
              </a:rPr>
              <a:t> </a:t>
            </a:r>
            <a:r>
              <a:rPr lang="sv-SE" sz="2000" dirty="0" err="1">
                <a:latin typeface="Calibri" panose="020F0502020204030204" pitchFamily="34" charset="0"/>
              </a:rPr>
              <a:t>RoHS</a:t>
            </a:r>
            <a:r>
              <a:rPr lang="sv-SE" sz="2000" dirty="0">
                <a:latin typeface="Calibri" panose="020F0502020204030204" pitchFamily="34" charset="0"/>
              </a:rPr>
              <a:t>, 27 </a:t>
            </a:r>
            <a:r>
              <a:rPr lang="sv-SE" sz="2000" dirty="0" err="1">
                <a:latin typeface="Calibri" panose="020F0502020204030204" pitchFamily="34" charset="0"/>
              </a:rPr>
              <a:t>Ocak</a:t>
            </a:r>
            <a:r>
              <a:rPr lang="sv-SE" sz="2000" dirty="0">
                <a:latin typeface="Calibri" panose="020F0502020204030204" pitchFamily="34" charset="0"/>
              </a:rPr>
              <a:t> 2003 </a:t>
            </a:r>
            <a:r>
              <a:rPr lang="sv-SE" sz="2000" dirty="0" err="1">
                <a:latin typeface="Calibri" panose="020F0502020204030204" pitchFamily="34" charset="0"/>
              </a:rPr>
              <a:t>tarihinde</a:t>
            </a:r>
            <a:r>
              <a:rPr lang="sv-SE" sz="2000" dirty="0">
                <a:latin typeface="Calibri" panose="020F0502020204030204" pitchFamily="34" charset="0"/>
              </a:rPr>
              <a:t> </a:t>
            </a:r>
            <a:r>
              <a:rPr lang="sv-SE" sz="2000" b="1" dirty="0" err="1">
                <a:latin typeface="Calibri" panose="020F0502020204030204" pitchFamily="34" charset="0"/>
              </a:rPr>
              <a:t>Avrupa</a:t>
            </a:r>
            <a:r>
              <a:rPr lang="sv-SE" sz="2000" b="1" dirty="0">
                <a:latin typeface="Calibri" panose="020F0502020204030204" pitchFamily="34" charset="0"/>
              </a:rPr>
              <a:t> </a:t>
            </a:r>
            <a:r>
              <a:rPr lang="sv-SE" sz="2000" b="1" dirty="0" err="1">
                <a:latin typeface="Calibri" panose="020F0502020204030204" pitchFamily="34" charset="0"/>
              </a:rPr>
              <a:t>Konseyi</a:t>
            </a:r>
            <a:r>
              <a:rPr lang="sv-SE" sz="2000" b="1" dirty="0">
                <a:latin typeface="Calibri" panose="020F0502020204030204" pitchFamily="34" charset="0"/>
              </a:rPr>
              <a:t> </a:t>
            </a:r>
            <a:r>
              <a:rPr lang="sv-SE" sz="2000" b="1" dirty="0" err="1">
                <a:latin typeface="Calibri" panose="020F0502020204030204" pitchFamily="34" charset="0"/>
              </a:rPr>
              <a:t>tarafından</a:t>
            </a:r>
            <a:r>
              <a:rPr lang="sv-SE" sz="2000" b="1" dirty="0">
                <a:latin typeface="Calibri" panose="020F0502020204030204" pitchFamily="34" charset="0"/>
              </a:rPr>
              <a:t> </a:t>
            </a:r>
            <a:r>
              <a:rPr lang="sv-SE" sz="2000" b="1" dirty="0" err="1">
                <a:latin typeface="Calibri" panose="020F0502020204030204" pitchFamily="34" charset="0"/>
              </a:rPr>
              <a:t>kabul</a:t>
            </a:r>
            <a:r>
              <a:rPr lang="tr-TR" sz="2000" b="1" dirty="0">
                <a:latin typeface="Calibri" panose="020F0502020204030204" pitchFamily="34" charset="0"/>
              </a:rPr>
              <a:t> edilerek yürürlüğe</a:t>
            </a:r>
            <a:r>
              <a:rPr lang="tr-TR" sz="2000" dirty="0">
                <a:latin typeface="Calibri" panose="020F0502020204030204" pitchFamily="34" charset="0"/>
              </a:rPr>
              <a:t> girmiştir.</a:t>
            </a:r>
            <a:r>
              <a:rPr lang="sv-SE" sz="2000" dirty="0">
                <a:latin typeface="Calibri" panose="020F0502020204030204" pitchFamily="34" charset="0"/>
              </a:rPr>
              <a:t> </a:t>
            </a:r>
            <a:endParaRPr lang="tr-TR" sz="2000" dirty="0">
              <a:latin typeface="Calibri" panose="020F0502020204030204" pitchFamily="34" charset="0"/>
            </a:endParaRPr>
          </a:p>
          <a:p>
            <a:pPr marL="0" indent="0" algn="just">
              <a:buNone/>
            </a:pPr>
            <a:r>
              <a:rPr lang="tr-TR" sz="2000" b="1" dirty="0">
                <a:latin typeface="Calibri" panose="020F0502020204030204" pitchFamily="34" charset="0"/>
              </a:rPr>
              <a:t>	</a:t>
            </a:r>
            <a:r>
              <a:rPr lang="sv-SE" sz="2000" b="1" u="sng" dirty="0" err="1">
                <a:latin typeface="Calibri" panose="020F0502020204030204" pitchFamily="34" charset="0"/>
              </a:rPr>
              <a:t>Kurşun</a:t>
            </a:r>
            <a:r>
              <a:rPr lang="sv-SE" sz="2000" b="1" u="sng" dirty="0">
                <a:latin typeface="Calibri" panose="020F0502020204030204" pitchFamily="34" charset="0"/>
              </a:rPr>
              <a:t>, </a:t>
            </a:r>
            <a:r>
              <a:rPr lang="sv-SE" sz="2000" b="1" u="sng" dirty="0" err="1">
                <a:latin typeface="Calibri" panose="020F0502020204030204" pitchFamily="34" charset="0"/>
              </a:rPr>
              <a:t>kadminyum</a:t>
            </a:r>
            <a:r>
              <a:rPr lang="sv-SE" sz="2000" b="1" u="sng" dirty="0">
                <a:latin typeface="Calibri" panose="020F0502020204030204" pitchFamily="34" charset="0"/>
              </a:rPr>
              <a:t>, </a:t>
            </a:r>
            <a:r>
              <a:rPr lang="sv-SE" sz="2000" b="1" u="sng" dirty="0" err="1">
                <a:latin typeface="Calibri" panose="020F0502020204030204" pitchFamily="34" charset="0"/>
              </a:rPr>
              <a:t>civa</a:t>
            </a:r>
            <a:r>
              <a:rPr lang="sv-SE" sz="2000" b="1" u="sng" dirty="0">
                <a:latin typeface="Calibri" panose="020F0502020204030204" pitchFamily="34" charset="0"/>
              </a:rPr>
              <a:t> ve </a:t>
            </a:r>
            <a:r>
              <a:rPr lang="sv-SE" sz="2000" b="1" u="sng" dirty="0" err="1">
                <a:latin typeface="Calibri" panose="020F0502020204030204" pitchFamily="34" charset="0"/>
              </a:rPr>
              <a:t>bromür</a:t>
            </a:r>
            <a:r>
              <a:rPr lang="sv-SE" sz="2000" dirty="0">
                <a:latin typeface="Calibri" panose="020F0502020204030204" pitchFamily="34" charset="0"/>
              </a:rPr>
              <a:t> </a:t>
            </a:r>
            <a:r>
              <a:rPr lang="sv-SE" sz="2000" b="1" i="1" dirty="0" err="1">
                <a:latin typeface="Calibri" panose="020F0502020204030204" pitchFamily="34" charset="0"/>
              </a:rPr>
              <a:t>gibi</a:t>
            </a:r>
            <a:r>
              <a:rPr lang="sv-SE" sz="2000" dirty="0">
                <a:latin typeface="Calibri" panose="020F0502020204030204" pitchFamily="34" charset="0"/>
              </a:rPr>
              <a:t> </a:t>
            </a:r>
            <a:r>
              <a:rPr lang="sv-SE" sz="2000" b="1" dirty="0" err="1">
                <a:latin typeface="Calibri" panose="020F0502020204030204" pitchFamily="34" charset="0"/>
              </a:rPr>
              <a:t>insan</a:t>
            </a:r>
            <a:r>
              <a:rPr lang="tr-TR" sz="2000" b="1" dirty="0">
                <a:latin typeface="Calibri" panose="020F0502020204030204" pitchFamily="34" charset="0"/>
              </a:rPr>
              <a:t> sağlığına zararlı maddelerin kullanımı</a:t>
            </a:r>
            <a:r>
              <a:rPr lang="tr-TR" sz="2000" dirty="0">
                <a:latin typeface="Calibri" panose="020F0502020204030204" pitchFamily="34" charset="0"/>
              </a:rPr>
              <a:t>nı kısıtlayan bir yönergedir.</a:t>
            </a:r>
          </a:p>
          <a:p>
            <a:pPr algn="just"/>
            <a:endParaRPr lang="tr-TR" sz="2000" dirty="0"/>
          </a:p>
        </p:txBody>
      </p:sp>
      <p:sp>
        <p:nvSpPr>
          <p:cNvPr id="4" name="Slayt Numarası Yer Tutucusu 3"/>
          <p:cNvSpPr>
            <a:spLocks noGrp="1"/>
          </p:cNvSpPr>
          <p:nvPr>
            <p:ph type="sldNum" sz="quarter" idx="12"/>
          </p:nvPr>
        </p:nvSpPr>
        <p:spPr>
          <a:xfrm>
            <a:off x="8610600" y="6356350"/>
            <a:ext cx="2743200" cy="365125"/>
          </a:xfrm>
        </p:spPr>
        <p:txBody>
          <a:bodyPr>
            <a:normAutofit/>
          </a:bodyPr>
          <a:lstStyle/>
          <a:p>
            <a:pPr>
              <a:spcAft>
                <a:spcPts val="600"/>
              </a:spcAft>
            </a:pPr>
            <a:fld id="{9B07F439-5CBA-4DAC-BD00-E143E7040B40}" type="slidenum">
              <a:rPr lang="tr-TR" smtClean="0"/>
              <a:pPr>
                <a:spcAft>
                  <a:spcPts val="600"/>
                </a:spcAft>
              </a:pPr>
              <a:t>31</a:t>
            </a:fld>
            <a:endParaRPr lang="tr-TR"/>
          </a:p>
        </p:txBody>
      </p:sp>
      <p:pic>
        <p:nvPicPr>
          <p:cNvPr id="5" name="Resim 4">
            <a:extLst>
              <a:ext uri="{FF2B5EF4-FFF2-40B4-BE49-F238E27FC236}">
                <a16:creationId xmlns:a16="http://schemas.microsoft.com/office/drawing/2014/main" id="{AD3716C1-3FDF-4B75-E62F-C65C26A38C4A}"/>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41955937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p:cNvSpPr>
            <a:spLocks noGrp="1"/>
          </p:cNvSpPr>
          <p:nvPr>
            <p:ph type="title"/>
          </p:nvPr>
        </p:nvSpPr>
        <p:spPr>
          <a:xfrm>
            <a:off x="838200" y="365125"/>
            <a:ext cx="10515600" cy="1325563"/>
          </a:xfrm>
        </p:spPr>
        <p:txBody>
          <a:bodyPr>
            <a:normAutofit/>
          </a:bodyPr>
          <a:lstStyle/>
          <a:p>
            <a:r>
              <a:rPr lang="tr-TR" sz="4600" b="1" dirty="0">
                <a:solidFill>
                  <a:srgbClr val="FF0000"/>
                </a:solidFill>
                <a:latin typeface="Calibri" panose="020F0502020204030204" pitchFamily="34" charset="0"/>
              </a:rPr>
              <a:t>Tersine Lojistik ve Geri Dönüşüm Lojistiği</a:t>
            </a:r>
            <a:endParaRPr lang="tr-TR" sz="4600" dirty="0">
              <a:solidFill>
                <a:srgbClr val="FF0000"/>
              </a:solidFill>
            </a:endParaRPr>
          </a:p>
        </p:txBody>
      </p:sp>
      <p:sp>
        <p:nvSpPr>
          <p:cNvPr id="12"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p:cNvSpPr>
            <a:spLocks noGrp="1"/>
          </p:cNvSpPr>
          <p:nvPr>
            <p:ph idx="1"/>
          </p:nvPr>
        </p:nvSpPr>
        <p:spPr>
          <a:xfrm>
            <a:off x="838200" y="1929384"/>
            <a:ext cx="10515600" cy="4251960"/>
          </a:xfrm>
        </p:spPr>
        <p:txBody>
          <a:bodyPr>
            <a:normAutofit/>
          </a:bodyPr>
          <a:lstStyle/>
          <a:p>
            <a:pPr marL="0" indent="0" algn="just">
              <a:buNone/>
            </a:pPr>
            <a:r>
              <a:rPr lang="tr-TR" sz="2200" b="1" i="1" u="sng" dirty="0">
                <a:latin typeface="Calibri" panose="020F0502020204030204" pitchFamily="34" charset="0"/>
              </a:rPr>
              <a:t>Tersine lojistikte çok farklı geri kazanım seçenekleri</a:t>
            </a:r>
            <a:r>
              <a:rPr lang="tr-TR" sz="2200" u="sng" dirty="0">
                <a:latin typeface="Calibri" panose="020F0502020204030204" pitchFamily="34" charset="0"/>
              </a:rPr>
              <a:t> </a:t>
            </a:r>
            <a:r>
              <a:rPr lang="tr-TR" sz="2200" dirty="0">
                <a:latin typeface="Calibri" panose="020F0502020204030204" pitchFamily="34" charset="0"/>
              </a:rPr>
              <a:t>söz konusu olabilmektedir. </a:t>
            </a:r>
          </a:p>
          <a:p>
            <a:pPr algn="just"/>
            <a:r>
              <a:rPr lang="tr-TR" sz="2200" b="1" u="sng" dirty="0">
                <a:solidFill>
                  <a:srgbClr val="FF0000"/>
                </a:solidFill>
                <a:latin typeface="Calibri" panose="020F0502020204030204" pitchFamily="34" charset="0"/>
              </a:rPr>
              <a:t>Yeniden kullanım</a:t>
            </a:r>
            <a:r>
              <a:rPr lang="tr-TR" sz="2200" b="1" dirty="0">
                <a:solidFill>
                  <a:srgbClr val="FF0000"/>
                </a:solidFill>
                <a:latin typeface="Calibri" panose="020F0502020204030204" pitchFamily="34" charset="0"/>
              </a:rPr>
              <a:t> </a:t>
            </a:r>
            <a:r>
              <a:rPr lang="tr-TR" sz="2200" dirty="0">
                <a:latin typeface="Calibri" panose="020F0502020204030204" pitchFamily="34" charset="0"/>
              </a:rPr>
              <a:t>olup ürün, </a:t>
            </a:r>
            <a:r>
              <a:rPr lang="tr-TR" sz="2200" b="1" dirty="0">
                <a:latin typeface="Calibri" panose="020F0502020204030204" pitchFamily="34" charset="0"/>
              </a:rPr>
              <a:t>geri kazanım sürecinden geçtikten sonra</a:t>
            </a:r>
            <a:r>
              <a:rPr lang="tr-TR" sz="2200" dirty="0">
                <a:latin typeface="Calibri" panose="020F0502020204030204" pitchFamily="34" charset="0"/>
              </a:rPr>
              <a:t> tıpkı </a:t>
            </a:r>
            <a:r>
              <a:rPr lang="tr-TR" sz="2200" b="1" i="1" u="sng" dirty="0">
                <a:latin typeface="Calibri" panose="020F0502020204030204" pitchFamily="34" charset="0"/>
              </a:rPr>
              <a:t>yeni ürünmüş gibi kullanıla</a:t>
            </a:r>
            <a:r>
              <a:rPr lang="tr-TR" sz="2200" dirty="0">
                <a:latin typeface="Calibri" panose="020F0502020204030204" pitchFamily="34" charset="0"/>
              </a:rPr>
              <a:t>bilir.</a:t>
            </a:r>
          </a:p>
          <a:p>
            <a:pPr algn="just"/>
            <a:r>
              <a:rPr lang="tr-TR" sz="2200" b="1" u="sng" dirty="0">
                <a:solidFill>
                  <a:srgbClr val="FF0000"/>
                </a:solidFill>
                <a:latin typeface="Calibri" panose="020F0502020204030204" pitchFamily="34" charset="0"/>
              </a:rPr>
              <a:t>Tamir etmedir</a:t>
            </a:r>
            <a:r>
              <a:rPr lang="tr-TR" sz="2200" dirty="0">
                <a:solidFill>
                  <a:srgbClr val="FF0000"/>
                </a:solidFill>
                <a:latin typeface="Calibri" panose="020F0502020204030204" pitchFamily="34" charset="0"/>
              </a:rPr>
              <a:t>. </a:t>
            </a:r>
            <a:r>
              <a:rPr lang="tr-TR" sz="2200" b="1" dirty="0">
                <a:latin typeface="Calibri" panose="020F0502020204030204" pitchFamily="34" charset="0"/>
              </a:rPr>
              <a:t>Ürünün arızalı kısmı tamir edilerek yeniden kullanıla</a:t>
            </a:r>
            <a:r>
              <a:rPr lang="tr-TR" sz="2200" dirty="0">
                <a:latin typeface="Calibri" panose="020F0502020204030204" pitchFamily="34" charset="0"/>
              </a:rPr>
              <a:t>bilir hâle gelir.</a:t>
            </a:r>
          </a:p>
          <a:p>
            <a:pPr algn="just"/>
            <a:r>
              <a:rPr lang="tr-TR" sz="2200" b="1" u="sng" dirty="0">
                <a:solidFill>
                  <a:srgbClr val="FF0000"/>
                </a:solidFill>
                <a:latin typeface="Calibri" panose="020F0502020204030204" pitchFamily="34" charset="0"/>
              </a:rPr>
              <a:t>Yenilemektir</a:t>
            </a:r>
            <a:r>
              <a:rPr lang="tr-TR" sz="2200" dirty="0">
                <a:solidFill>
                  <a:srgbClr val="FF0000"/>
                </a:solidFill>
                <a:latin typeface="Calibri" panose="020F0502020204030204" pitchFamily="34" charset="0"/>
              </a:rPr>
              <a:t>. </a:t>
            </a:r>
            <a:r>
              <a:rPr lang="tr-TR" sz="2200" dirty="0">
                <a:latin typeface="Calibri" panose="020F0502020204030204" pitchFamily="34" charset="0"/>
              </a:rPr>
              <a:t>Burada </a:t>
            </a:r>
            <a:r>
              <a:rPr lang="tr-TR" sz="2200" b="1" i="1" u="sng" dirty="0">
                <a:latin typeface="Calibri" panose="020F0502020204030204" pitchFamily="34" charset="0"/>
              </a:rPr>
              <a:t>ürünün parçalarından bazıları yenilenerek ürün tekrar işlevsel hâle</a:t>
            </a:r>
            <a:r>
              <a:rPr lang="tr-TR" sz="2200" dirty="0">
                <a:latin typeface="Calibri" panose="020F0502020204030204" pitchFamily="34" charset="0"/>
              </a:rPr>
              <a:t> gelir. </a:t>
            </a:r>
          </a:p>
          <a:p>
            <a:pPr algn="just"/>
            <a:r>
              <a:rPr lang="tr-TR" sz="2200" b="1" u="sng" dirty="0">
                <a:solidFill>
                  <a:srgbClr val="FF0000"/>
                </a:solidFill>
                <a:latin typeface="Calibri" panose="020F0502020204030204" pitchFamily="34" charset="0"/>
              </a:rPr>
              <a:t>Yeniden üretimde </a:t>
            </a:r>
            <a:r>
              <a:rPr lang="tr-TR" sz="2200" dirty="0">
                <a:latin typeface="Calibri" panose="020F0502020204030204" pitchFamily="34" charset="0"/>
              </a:rPr>
              <a:t>ise </a:t>
            </a:r>
            <a:r>
              <a:rPr lang="tr-TR" sz="2200" b="1" dirty="0">
                <a:latin typeface="Calibri" panose="020F0502020204030204" pitchFamily="34" charset="0"/>
              </a:rPr>
              <a:t>ürün tamamen parçalarından ayrılarak</a:t>
            </a:r>
            <a:r>
              <a:rPr lang="tr-TR" sz="2200" dirty="0">
                <a:latin typeface="Calibri" panose="020F0502020204030204" pitchFamily="34" charset="0"/>
              </a:rPr>
              <a:t> </a:t>
            </a:r>
            <a:r>
              <a:rPr lang="tr-TR" sz="2200" b="1" i="1" dirty="0">
                <a:latin typeface="Calibri" panose="020F0502020204030204" pitchFamily="34" charset="0"/>
              </a:rPr>
              <a:t>bu parçalar</a:t>
            </a:r>
            <a:r>
              <a:rPr lang="tr-TR" sz="2200" dirty="0">
                <a:latin typeface="Calibri" panose="020F0502020204030204" pitchFamily="34" charset="0"/>
              </a:rPr>
              <a:t> </a:t>
            </a:r>
            <a:r>
              <a:rPr lang="tr-TR" sz="2200" b="1" dirty="0">
                <a:latin typeface="Calibri" panose="020F0502020204030204" pitchFamily="34" charset="0"/>
              </a:rPr>
              <a:t>yeni ürünlerde tekrar kullanılmak üzere</a:t>
            </a:r>
            <a:r>
              <a:rPr lang="tr-TR" sz="2200" dirty="0">
                <a:latin typeface="Calibri" panose="020F0502020204030204" pitchFamily="34" charset="0"/>
              </a:rPr>
              <a:t> </a:t>
            </a:r>
            <a:r>
              <a:rPr lang="tr-TR" sz="2200" b="1" i="1" dirty="0">
                <a:latin typeface="Calibri" panose="020F0502020204030204" pitchFamily="34" charset="0"/>
              </a:rPr>
              <a:t>ayrı ayrı değerlen</a:t>
            </a:r>
            <a:r>
              <a:rPr lang="tr-TR" sz="2200" dirty="0">
                <a:latin typeface="Calibri" panose="020F0502020204030204" pitchFamily="34" charset="0"/>
              </a:rPr>
              <a:t>dirilir. Burada </a:t>
            </a:r>
            <a:r>
              <a:rPr lang="tr-TR" sz="2200" b="1" u="sng" dirty="0">
                <a:latin typeface="Calibri" panose="020F0502020204030204" pitchFamily="34" charset="0"/>
              </a:rPr>
              <a:t>ürün tamamen yeniden üretilmekte</a:t>
            </a:r>
            <a:r>
              <a:rPr lang="tr-TR" sz="2200" dirty="0">
                <a:latin typeface="Calibri" panose="020F0502020204030204" pitchFamily="34" charset="0"/>
              </a:rPr>
              <a:t>dir. </a:t>
            </a:r>
          </a:p>
          <a:p>
            <a:pPr algn="just"/>
            <a:r>
              <a:rPr lang="tr-TR" sz="2200" b="1" u="sng" dirty="0">
                <a:solidFill>
                  <a:srgbClr val="FF0000"/>
                </a:solidFill>
                <a:latin typeface="Calibri" panose="020F0502020204030204" pitchFamily="34" charset="0"/>
              </a:rPr>
              <a:t>Parça almada</a:t>
            </a:r>
            <a:r>
              <a:rPr lang="tr-TR" sz="2200" b="1" dirty="0">
                <a:solidFill>
                  <a:srgbClr val="FF0000"/>
                </a:solidFill>
                <a:latin typeface="Calibri" panose="020F0502020204030204" pitchFamily="34" charset="0"/>
              </a:rPr>
              <a:t> </a:t>
            </a:r>
            <a:r>
              <a:rPr lang="tr-TR" sz="2200" dirty="0">
                <a:latin typeface="Calibri" panose="020F0502020204030204" pitchFamily="34" charset="0"/>
              </a:rPr>
              <a:t>ise </a:t>
            </a:r>
            <a:r>
              <a:rPr lang="tr-TR" sz="2200" b="1" dirty="0">
                <a:latin typeface="Calibri" panose="020F0502020204030204" pitchFamily="34" charset="0"/>
              </a:rPr>
              <a:t>ürünün kullanılabilir durumda olan parçaları</a:t>
            </a:r>
            <a:r>
              <a:rPr lang="tr-TR" sz="2200" dirty="0">
                <a:latin typeface="Calibri" panose="020F0502020204030204" pitchFamily="34" charset="0"/>
              </a:rPr>
              <a:t> </a:t>
            </a:r>
            <a:r>
              <a:rPr lang="tr-TR" sz="2200" b="1" i="1" dirty="0">
                <a:latin typeface="Calibri" panose="020F0502020204030204" pitchFamily="34" charset="0"/>
              </a:rPr>
              <a:t>alınarak</a:t>
            </a:r>
            <a:r>
              <a:rPr lang="tr-TR" sz="2200" dirty="0">
                <a:latin typeface="Calibri" panose="020F0502020204030204" pitchFamily="34" charset="0"/>
              </a:rPr>
              <a:t> </a:t>
            </a:r>
            <a:r>
              <a:rPr lang="tr-TR" sz="2200" b="1" dirty="0">
                <a:latin typeface="Calibri" panose="020F0502020204030204" pitchFamily="34" charset="0"/>
              </a:rPr>
              <a:t>diğer parçalar hurdaya ayrılmakta</a:t>
            </a:r>
            <a:r>
              <a:rPr lang="tr-TR" sz="2200" dirty="0">
                <a:latin typeface="Calibri" panose="020F0502020204030204" pitchFamily="34" charset="0"/>
              </a:rPr>
              <a:t>dır.</a:t>
            </a:r>
          </a:p>
          <a:p>
            <a:pPr algn="just"/>
            <a:endParaRPr lang="tr-TR" sz="2200" dirty="0"/>
          </a:p>
        </p:txBody>
      </p:sp>
      <p:sp>
        <p:nvSpPr>
          <p:cNvPr id="4" name="Slayt Numarası Yer Tutucusu 3"/>
          <p:cNvSpPr>
            <a:spLocks noGrp="1"/>
          </p:cNvSpPr>
          <p:nvPr>
            <p:ph type="sldNum" sz="quarter" idx="12"/>
          </p:nvPr>
        </p:nvSpPr>
        <p:spPr>
          <a:xfrm>
            <a:off x="8610600" y="6356350"/>
            <a:ext cx="2743200" cy="365125"/>
          </a:xfrm>
        </p:spPr>
        <p:txBody>
          <a:bodyPr>
            <a:normAutofit/>
          </a:bodyPr>
          <a:lstStyle/>
          <a:p>
            <a:pPr>
              <a:spcAft>
                <a:spcPts val="600"/>
              </a:spcAft>
            </a:pPr>
            <a:fld id="{9B07F439-5CBA-4DAC-BD00-E143E7040B40}" type="slidenum">
              <a:rPr lang="tr-TR" smtClean="0"/>
              <a:pPr>
                <a:spcAft>
                  <a:spcPts val="600"/>
                </a:spcAft>
              </a:pPr>
              <a:t>32</a:t>
            </a:fld>
            <a:endParaRPr lang="tr-TR"/>
          </a:p>
        </p:txBody>
      </p:sp>
      <p:pic>
        <p:nvPicPr>
          <p:cNvPr id="5" name="Resim 4">
            <a:extLst>
              <a:ext uri="{FF2B5EF4-FFF2-40B4-BE49-F238E27FC236}">
                <a16:creationId xmlns:a16="http://schemas.microsoft.com/office/drawing/2014/main" id="{2D4C6E9E-E65D-E8BE-653D-DE9EB4862220}"/>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36776756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E60E6-60CF-00CE-1496-02463B6589F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BB6A76A-398E-478C-3040-ECACCE11B8A2}"/>
              </a:ext>
            </a:extLst>
          </p:cNvPr>
          <p:cNvSpPr>
            <a:spLocks noGrp="1"/>
          </p:cNvSpPr>
          <p:nvPr>
            <p:ph type="title"/>
          </p:nvPr>
        </p:nvSpPr>
        <p:spPr>
          <a:xfrm>
            <a:off x="838200" y="365125"/>
            <a:ext cx="10515600" cy="1325563"/>
          </a:xfrm>
        </p:spPr>
        <p:txBody>
          <a:bodyPr>
            <a:normAutofit/>
          </a:bodyPr>
          <a:lstStyle/>
          <a:p>
            <a:pPr algn="ctr"/>
            <a:r>
              <a:rPr lang="tr-TR" b="1" dirty="0">
                <a:solidFill>
                  <a:srgbClr val="FF0000"/>
                </a:solidFill>
                <a:latin typeface="Calibri" panose="020F0502020204030204" pitchFamily="34" charset="0"/>
              </a:rPr>
              <a:t>KAYNAKÇA</a:t>
            </a:r>
            <a:endParaRPr lang="tr-TR" dirty="0">
              <a:solidFill>
                <a:srgbClr val="FF0000"/>
              </a:solidFill>
            </a:endParaRPr>
          </a:p>
        </p:txBody>
      </p:sp>
      <p:sp>
        <p:nvSpPr>
          <p:cNvPr id="3" name="İçerik Yer Tutucusu 2">
            <a:extLst>
              <a:ext uri="{FF2B5EF4-FFF2-40B4-BE49-F238E27FC236}">
                <a16:creationId xmlns:a16="http://schemas.microsoft.com/office/drawing/2014/main" id="{00C8045B-2317-86AC-F19C-5C5952031E50}"/>
              </a:ext>
            </a:extLst>
          </p:cNvPr>
          <p:cNvSpPr>
            <a:spLocks noGrp="1"/>
          </p:cNvSpPr>
          <p:nvPr>
            <p:ph idx="1"/>
          </p:nvPr>
        </p:nvSpPr>
        <p:spPr>
          <a:xfrm>
            <a:off x="838200" y="1929384"/>
            <a:ext cx="10515600" cy="4251960"/>
          </a:xfrm>
        </p:spPr>
        <p:txBody>
          <a:bodyPr>
            <a:normAutofit/>
          </a:bodyPr>
          <a:lstStyle/>
          <a:p>
            <a:pPr algn="just"/>
            <a:r>
              <a:rPr lang="tr-TR" sz="1800" dirty="0" err="1"/>
              <a:t>Akben</a:t>
            </a:r>
            <a:r>
              <a:rPr lang="tr-TR" sz="1800" dirty="0"/>
              <a:t>, İ., &amp; Demirer, Y. (2020). </a:t>
            </a:r>
            <a:r>
              <a:rPr lang="tr-TR" sz="1800" i="1" dirty="0"/>
              <a:t>Yeşil ve tersine lojistikte geri dönüşüm davranışı: Geri dönüşümde tüketicinin rolü</a:t>
            </a:r>
            <a:r>
              <a:rPr lang="tr-TR" sz="1800" dirty="0"/>
              <a:t>. İdeal Kültür Yayıncılık. ISBN 978‑6257059169</a:t>
            </a:r>
          </a:p>
          <a:p>
            <a:pPr algn="just"/>
            <a:endParaRPr lang="tr-TR" sz="1800" dirty="0"/>
          </a:p>
          <a:p>
            <a:pPr algn="just"/>
            <a:r>
              <a:rPr lang="tr-TR" sz="1800" dirty="0"/>
              <a:t>Mücevher, M. H. (2021). Sürdürülebilir lojistik için üç öncelikli strateji: Yeşil lojistik, tersine lojistik ve yalın lojistik. </a:t>
            </a:r>
            <a:r>
              <a:rPr lang="tr-TR" sz="1800" i="1" dirty="0"/>
              <a:t>Enderun</a:t>
            </a:r>
            <a:r>
              <a:rPr lang="tr-TR" sz="1800" dirty="0"/>
              <a:t>, </a:t>
            </a:r>
            <a:r>
              <a:rPr lang="tr-TR" sz="1800" i="1" dirty="0"/>
              <a:t>5</a:t>
            </a:r>
            <a:r>
              <a:rPr lang="tr-TR" sz="1800" dirty="0"/>
              <a:t>(1), 39-54.</a:t>
            </a:r>
          </a:p>
          <a:p>
            <a:pPr algn="just"/>
            <a:endParaRPr lang="tr-TR" sz="1800" dirty="0"/>
          </a:p>
          <a:p>
            <a:pPr algn="just"/>
            <a:r>
              <a:rPr lang="tr-TR" sz="1800" dirty="0"/>
              <a:t>Bardakçı, H. (2022). Sürdürülebilir lojistikte dünyanın iki yeni trendi tersine lojistik ve yeşil lojistik uygulamaları: Türkiye için stratejiler. </a:t>
            </a:r>
            <a:r>
              <a:rPr lang="tr-TR" sz="1800" i="1" dirty="0"/>
              <a:t>Avrasya Dosyası</a:t>
            </a:r>
            <a:r>
              <a:rPr lang="tr-TR" sz="1800" dirty="0"/>
              <a:t>, </a:t>
            </a:r>
            <a:r>
              <a:rPr lang="tr-TR" sz="1800" i="1" dirty="0"/>
              <a:t>13</a:t>
            </a:r>
            <a:r>
              <a:rPr lang="tr-TR" sz="1800" dirty="0"/>
              <a:t>(2), 9-37.</a:t>
            </a:r>
          </a:p>
          <a:p>
            <a:pPr algn="just"/>
            <a:endParaRPr lang="tr-TR" sz="1800" dirty="0"/>
          </a:p>
          <a:p>
            <a:pPr algn="just"/>
            <a:r>
              <a:rPr lang="tr-TR" sz="1800" dirty="0"/>
              <a:t>Temur, G. T., Ayvaz, B., &amp; Bolat, B. (2015). </a:t>
            </a:r>
            <a:r>
              <a:rPr lang="tr-TR" sz="1800" i="1" dirty="0"/>
              <a:t>Tersine lojistik yönetimi – Dünyada ve Türkiye’de durum</a:t>
            </a:r>
            <a:r>
              <a:rPr lang="tr-TR" sz="1800" dirty="0"/>
              <a:t>. Nobel Akademik Yayıncılık. ISBN 978-6053200864</a:t>
            </a:r>
          </a:p>
        </p:txBody>
      </p:sp>
      <p:sp>
        <p:nvSpPr>
          <p:cNvPr id="4" name="Slayt Numarası Yer Tutucusu 3">
            <a:extLst>
              <a:ext uri="{FF2B5EF4-FFF2-40B4-BE49-F238E27FC236}">
                <a16:creationId xmlns:a16="http://schemas.microsoft.com/office/drawing/2014/main" id="{F15656A1-DD0D-5147-4143-BAA4289321F9}"/>
              </a:ext>
            </a:extLst>
          </p:cNvPr>
          <p:cNvSpPr>
            <a:spLocks noGrp="1"/>
          </p:cNvSpPr>
          <p:nvPr>
            <p:ph type="sldNum" sz="quarter" idx="12"/>
          </p:nvPr>
        </p:nvSpPr>
        <p:spPr>
          <a:xfrm>
            <a:off x="8610600" y="6356350"/>
            <a:ext cx="2743200" cy="365125"/>
          </a:xfrm>
        </p:spPr>
        <p:txBody>
          <a:bodyPr>
            <a:normAutofit/>
          </a:bodyPr>
          <a:lstStyle/>
          <a:p>
            <a:pPr>
              <a:spcAft>
                <a:spcPts val="600"/>
              </a:spcAft>
            </a:pPr>
            <a:fld id="{9B07F439-5CBA-4DAC-BD00-E143E7040B40}" type="slidenum">
              <a:rPr lang="tr-TR" smtClean="0"/>
              <a:pPr>
                <a:spcAft>
                  <a:spcPts val="600"/>
                </a:spcAft>
              </a:pPr>
              <a:t>33</a:t>
            </a:fld>
            <a:endParaRPr lang="tr-TR"/>
          </a:p>
        </p:txBody>
      </p:sp>
      <p:pic>
        <p:nvPicPr>
          <p:cNvPr id="5" name="Resim 4">
            <a:extLst>
              <a:ext uri="{FF2B5EF4-FFF2-40B4-BE49-F238E27FC236}">
                <a16:creationId xmlns:a16="http://schemas.microsoft.com/office/drawing/2014/main" id="{EE494080-32DD-AD57-4AD6-3E8E10474F06}"/>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7887608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41643" y="3268035"/>
            <a:ext cx="7505700" cy="530225"/>
          </a:xfrm>
        </p:spPr>
        <p:txBody>
          <a:bodyPr>
            <a:noAutofit/>
          </a:bodyPr>
          <a:lstStyle/>
          <a:p>
            <a:pPr algn="ctr"/>
            <a:r>
              <a:rPr lang="tr-TR" sz="4000" b="1" dirty="0">
                <a:solidFill>
                  <a:srgbClr val="FF0000"/>
                </a:solidFill>
              </a:rPr>
              <a:t>Teşekkürler…</a:t>
            </a:r>
          </a:p>
        </p:txBody>
      </p:sp>
      <p:sp>
        <p:nvSpPr>
          <p:cNvPr id="5" name="Dikdörtgen 4"/>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p:cNvPicPr>
            <a:picLocks noChangeAspect="1"/>
          </p:cNvPicPr>
          <p:nvPr/>
        </p:nvPicPr>
        <p:blipFill>
          <a:blip r:embed="rId2"/>
          <a:stretch>
            <a:fillRect/>
          </a:stretch>
        </p:blipFill>
        <p:spPr>
          <a:xfrm>
            <a:off x="5629216" y="207124"/>
            <a:ext cx="765277" cy="765722"/>
          </a:xfrm>
          <a:prstGeom prst="rect">
            <a:avLst/>
          </a:prstGeom>
        </p:spPr>
      </p:pic>
      <p:sp>
        <p:nvSpPr>
          <p:cNvPr id="9" name="Metin kutusu 8"/>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02785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Arc 11">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Resim 3"/>
          <p:cNvPicPr>
            <a:picLocks noChangeAspect="1"/>
          </p:cNvPicPr>
          <p:nvPr/>
        </p:nvPicPr>
        <p:blipFill rotWithShape="1">
          <a:blip r:embed="rId2"/>
          <a:srcRect l="18345" t="18117" r="42978" b="36043"/>
          <a:stretch/>
        </p:blipFill>
        <p:spPr>
          <a:xfrm>
            <a:off x="180701" y="1180214"/>
            <a:ext cx="5714261" cy="3809559"/>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İçerik Yer Tutucusu 2"/>
          <p:cNvSpPr>
            <a:spLocks noGrp="1"/>
          </p:cNvSpPr>
          <p:nvPr>
            <p:ph idx="1"/>
          </p:nvPr>
        </p:nvSpPr>
        <p:spPr>
          <a:xfrm>
            <a:off x="6182041" y="1984442"/>
            <a:ext cx="5458838" cy="4192520"/>
          </a:xfrm>
        </p:spPr>
        <p:txBody>
          <a:bodyPr>
            <a:noAutofit/>
          </a:bodyPr>
          <a:lstStyle/>
          <a:p>
            <a:endParaRPr lang="tr-TR" sz="1800" dirty="0"/>
          </a:p>
          <a:p>
            <a:r>
              <a:rPr lang="tr-TR" sz="1800" dirty="0"/>
              <a:t>Dünya genelinde sera gazı emisyon değerleri incelendiğinde;</a:t>
            </a:r>
          </a:p>
          <a:p>
            <a:pPr marL="0" indent="0">
              <a:buNone/>
            </a:pPr>
            <a:r>
              <a:rPr lang="tr-TR" sz="1800" dirty="0"/>
              <a:t>1. sıradaki ülke Çin,</a:t>
            </a:r>
          </a:p>
          <a:p>
            <a:pPr marL="0" indent="0">
              <a:buNone/>
            </a:pPr>
            <a:r>
              <a:rPr lang="tr-TR" sz="1800" dirty="0"/>
              <a:t>2. sıradaki ülke ABD</a:t>
            </a:r>
          </a:p>
          <a:p>
            <a:pPr marL="0" indent="0">
              <a:buNone/>
            </a:pPr>
            <a:r>
              <a:rPr lang="tr-TR" sz="1800" dirty="0"/>
              <a:t>3. Sırada Hindistan</a:t>
            </a:r>
          </a:p>
          <a:p>
            <a:pPr marL="0" indent="0">
              <a:buNone/>
            </a:pPr>
            <a:r>
              <a:rPr lang="tr-TR" sz="1800" dirty="0"/>
              <a:t>4. Sırada Rusya</a:t>
            </a:r>
          </a:p>
          <a:p>
            <a:pPr marL="0" indent="0">
              <a:buNone/>
            </a:pPr>
            <a:r>
              <a:rPr lang="tr-TR" sz="1800" dirty="0"/>
              <a:t>5. Sırada Japonya bulunuyor.</a:t>
            </a:r>
          </a:p>
          <a:p>
            <a:pPr marL="0" indent="0">
              <a:buNone/>
            </a:pPr>
            <a:endParaRPr lang="tr-TR" sz="1800" dirty="0"/>
          </a:p>
          <a:p>
            <a:pPr marL="0" indent="0">
              <a:buNone/>
            </a:pPr>
            <a:endParaRPr lang="tr-TR" sz="1800" dirty="0"/>
          </a:p>
          <a:p>
            <a:r>
              <a:rPr lang="tr-TR" sz="1800" dirty="0"/>
              <a:t>Dünyada lojistik sektöründe sera gazı emisyonlarının dağılımına baktığımızda bu oranın %89’u taşıma ve %11 tesisler ve depolardan gelmektedir.</a:t>
            </a:r>
          </a:p>
          <a:p>
            <a:pPr marL="0" indent="0">
              <a:buNone/>
            </a:pPr>
            <a:endParaRPr lang="tr-TR" sz="1800" dirty="0"/>
          </a:p>
          <a:p>
            <a:endParaRPr lang="tr-TR" sz="1800" dirty="0"/>
          </a:p>
        </p:txBody>
      </p:sp>
      <p:sp>
        <p:nvSpPr>
          <p:cNvPr id="5" name="Slayt Numarası Yer Tutucusu 4"/>
          <p:cNvSpPr>
            <a:spLocks noGrp="1"/>
          </p:cNvSpPr>
          <p:nvPr>
            <p:ph type="sldNum" sz="quarter" idx="12"/>
          </p:nvPr>
        </p:nvSpPr>
        <p:spPr>
          <a:xfrm>
            <a:off x="8610600" y="6356350"/>
            <a:ext cx="2743200" cy="365125"/>
          </a:xfrm>
        </p:spPr>
        <p:txBody>
          <a:bodyPr>
            <a:normAutofit/>
          </a:bodyPr>
          <a:lstStyle/>
          <a:p>
            <a:pPr>
              <a:spcAft>
                <a:spcPts val="600"/>
              </a:spcAft>
            </a:pPr>
            <a:fld id="{9B07F439-5CBA-4DAC-BD00-E143E7040B40}" type="slidenum">
              <a:rPr lang="tr-TR" smtClean="0"/>
              <a:pPr>
                <a:spcAft>
                  <a:spcPts val="600"/>
                </a:spcAft>
              </a:pPr>
              <a:t>4</a:t>
            </a:fld>
            <a:endParaRPr lang="tr-TR"/>
          </a:p>
        </p:txBody>
      </p:sp>
      <p:pic>
        <p:nvPicPr>
          <p:cNvPr id="2" name="Resim 1">
            <a:extLst>
              <a:ext uri="{FF2B5EF4-FFF2-40B4-BE49-F238E27FC236}">
                <a16:creationId xmlns:a16="http://schemas.microsoft.com/office/drawing/2014/main" id="{42A23C34-500A-3B4F-A269-5D92674A305C}"/>
              </a:ext>
            </a:extLst>
          </p:cNvPr>
          <p:cNvPicPr>
            <a:picLocks noChangeAspect="1"/>
          </p:cNvPicPr>
          <p:nvPr/>
        </p:nvPicPr>
        <p:blipFill>
          <a:blip r:embed="rId3"/>
          <a:stretch>
            <a:fillRect/>
          </a:stretch>
        </p:blipFill>
        <p:spPr>
          <a:xfrm>
            <a:off x="11353800" y="6311"/>
            <a:ext cx="765277" cy="765722"/>
          </a:xfrm>
          <a:prstGeom prst="rect">
            <a:avLst/>
          </a:prstGeom>
        </p:spPr>
      </p:pic>
    </p:spTree>
    <p:extLst>
      <p:ext uri="{BB962C8B-B14F-4D97-AF65-F5344CB8AC3E}">
        <p14:creationId xmlns:p14="http://schemas.microsoft.com/office/powerpoint/2010/main" val="3445991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1CD81A2A-6ED4-4EF4-A14C-912D31E148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081" name="Freeform: Shape 3080">
            <a:extLst>
              <a:ext uri="{FF2B5EF4-FFF2-40B4-BE49-F238E27FC236}">
                <a16:creationId xmlns:a16="http://schemas.microsoft.com/office/drawing/2014/main" id="{1661932C-CA15-4E17-B115-FAE7CBEE4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p:cNvSpPr>
            <a:spLocks noGrp="1"/>
          </p:cNvSpPr>
          <p:nvPr>
            <p:ph idx="1"/>
          </p:nvPr>
        </p:nvSpPr>
        <p:spPr>
          <a:xfrm>
            <a:off x="523766" y="772033"/>
            <a:ext cx="5707796" cy="5404930"/>
          </a:xfrm>
        </p:spPr>
        <p:txBody>
          <a:bodyPr>
            <a:noAutofit/>
          </a:bodyPr>
          <a:lstStyle/>
          <a:p>
            <a:pPr marL="0" indent="0" algn="just">
              <a:buNone/>
            </a:pPr>
            <a:r>
              <a:rPr lang="tr-TR" sz="1800" b="1" dirty="0">
                <a:solidFill>
                  <a:srgbClr val="FF0000"/>
                </a:solidFill>
              </a:rPr>
              <a:t>Ürün ve Paketlerinin Çevresel Etkisi</a:t>
            </a:r>
          </a:p>
          <a:p>
            <a:pPr algn="just"/>
            <a:r>
              <a:rPr lang="tr-TR" sz="1800" dirty="0"/>
              <a:t>Lojistik sistemdeki ürün ve paketler; çevreyi, ulaşım etkileri ve kullanımdan sonra meydana getirdikleri atıklar nedeniyle etkilerler. </a:t>
            </a:r>
          </a:p>
          <a:p>
            <a:pPr algn="just"/>
            <a:r>
              <a:rPr lang="tr-TR" sz="1800" dirty="0"/>
              <a:t>Bu ürün ve paketlerin biçim ve özellikleri, malzeme taşıması ve verimli ulaşım potansiyelini basitleştirebilir veya karmaşıklaştırabilir. </a:t>
            </a:r>
          </a:p>
          <a:p>
            <a:pPr algn="just"/>
            <a:endParaRPr lang="tr-TR" sz="1800" dirty="0"/>
          </a:p>
          <a:p>
            <a:pPr marL="0" indent="0" algn="just">
              <a:buNone/>
            </a:pPr>
            <a:r>
              <a:rPr lang="tr-TR" sz="1800" b="1" dirty="0">
                <a:solidFill>
                  <a:srgbClr val="FF0000"/>
                </a:solidFill>
              </a:rPr>
              <a:t>Çözüm: </a:t>
            </a:r>
            <a:r>
              <a:rPr lang="tr-TR" sz="1800" dirty="0"/>
              <a:t>Dönüştürülebilir ürünler ile dönüştürülebilir veya yeniden kullanılabilir paketler, tedarikten sonra müşterilerden tedarikçiye yeniden ulaştırılmalıdır. Amaç, ürün ve paketlerin tasarım ve kullanımını kontrol etmektir. Böylece en az çevresel zararla yeniden dönüştürülebilir ve kullanılabilirler. Ayrıca amaç, daha küçük ve hafif paketlerin geliştirilmesini sağlamaktır. </a:t>
            </a:r>
          </a:p>
          <a:p>
            <a:pPr marL="0" indent="0" algn="just">
              <a:buNone/>
            </a:pPr>
            <a:r>
              <a:rPr lang="tr-TR" sz="1800" dirty="0"/>
              <a:t>Böylelikle atık miktarı azaltılabilir. Atık miktarı ve atıkların çevresel etkisini azaltmanın bir diğer yöntemi de paket kullanımını kısıtlamak, paketlerdeki malzeme miktarını azaltmak ve daha büyük paketlerde daha çok ürün tutmaktır.</a:t>
            </a:r>
            <a:endParaRPr lang="tr-TR" sz="1800" b="1" dirty="0"/>
          </a:p>
          <a:p>
            <a:pPr algn="just"/>
            <a:endParaRPr lang="tr-TR" sz="1800" dirty="0"/>
          </a:p>
        </p:txBody>
      </p:sp>
      <p:sp>
        <p:nvSpPr>
          <p:cNvPr id="3083" name="Oval 3082">
            <a:extLst>
              <a:ext uri="{FF2B5EF4-FFF2-40B4-BE49-F238E27FC236}">
                <a16:creationId xmlns:a16="http://schemas.microsoft.com/office/drawing/2014/main" id="{8590ADD5-9383-4D3D-9047-3DA2593CC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540822" cy="540822"/>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YEŞİL LOJİSTİK - Barsan Global Lojistik - Düşünce Hızında Lojistik"/>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7887184" y="2379159"/>
            <a:ext cx="3781051" cy="1455704"/>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a:noFill/>
          <a:extLst>
            <a:ext uri="{909E8E84-426E-40DD-AFC4-6F175D3DCCD1}">
              <a14:hiddenFill xmlns:a14="http://schemas.microsoft.com/office/drawing/2010/main">
                <a:solidFill>
                  <a:srgbClr val="FFFFFF"/>
                </a:solidFill>
              </a14:hiddenFill>
            </a:ext>
          </a:extLst>
        </p:spPr>
      </p:pic>
      <p:sp>
        <p:nvSpPr>
          <p:cNvPr id="3085" name="Freeform: Shape 3084">
            <a:extLst>
              <a:ext uri="{FF2B5EF4-FFF2-40B4-BE49-F238E27FC236}">
                <a16:creationId xmlns:a16="http://schemas.microsoft.com/office/drawing/2014/main" id="{DABE3E45-88CF-45D8-8D40-C773324D9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3087" name="Straight Connector 3086">
            <a:extLst>
              <a:ext uri="{FF2B5EF4-FFF2-40B4-BE49-F238E27FC236}">
                <a16:creationId xmlns:a16="http://schemas.microsoft.com/office/drawing/2014/main" id="{49CD1692-827B-4C8D-B4A1-134FD04CF4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3089" name="Freeform: Shape 3088">
            <a:extLst>
              <a:ext uri="{FF2B5EF4-FFF2-40B4-BE49-F238E27FC236}">
                <a16:creationId xmlns:a16="http://schemas.microsoft.com/office/drawing/2014/main" id="{B91ECDA9-56DC-4270-8F33-01C5637B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6580"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sp>
        <p:nvSpPr>
          <p:cNvPr id="3091" name="Freeform: Shape 3090">
            <a:extLst>
              <a:ext uri="{FF2B5EF4-FFF2-40B4-BE49-F238E27FC236}">
                <a16:creationId xmlns:a16="http://schemas.microsoft.com/office/drawing/2014/main" id="{75F47824-961D-465D-84F9-EAE11BC61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Slayt Numarası Yer Tutucusu 3"/>
          <p:cNvSpPr>
            <a:spLocks noGrp="1"/>
          </p:cNvSpPr>
          <p:nvPr>
            <p:ph type="sldNum" sz="quarter" idx="12"/>
          </p:nvPr>
        </p:nvSpPr>
        <p:spPr>
          <a:xfrm>
            <a:off x="10030244" y="6356350"/>
            <a:ext cx="1323555" cy="365125"/>
          </a:xfrm>
        </p:spPr>
        <p:txBody>
          <a:bodyPr>
            <a:normAutofit/>
          </a:bodyPr>
          <a:lstStyle/>
          <a:p>
            <a:pPr>
              <a:spcAft>
                <a:spcPts val="600"/>
              </a:spcAft>
            </a:pPr>
            <a:fld id="{9B07F439-5CBA-4DAC-BD00-E143E7040B40}" type="slidenum">
              <a:rPr lang="tr-TR" smtClean="0"/>
              <a:pPr>
                <a:spcAft>
                  <a:spcPts val="600"/>
                </a:spcAft>
              </a:pPr>
              <a:t>5</a:t>
            </a:fld>
            <a:endParaRPr lang="tr-TR"/>
          </a:p>
        </p:txBody>
      </p:sp>
      <p:sp>
        <p:nvSpPr>
          <p:cNvPr id="3093" name="Freeform: Shape 3092">
            <a:extLst>
              <a:ext uri="{FF2B5EF4-FFF2-40B4-BE49-F238E27FC236}">
                <a16:creationId xmlns:a16="http://schemas.microsoft.com/office/drawing/2014/main" id="{FEC9DA3E-C1D7-472D-B7C0-F71AE41FB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pic>
        <p:nvPicPr>
          <p:cNvPr id="2" name="Resim 1">
            <a:extLst>
              <a:ext uri="{FF2B5EF4-FFF2-40B4-BE49-F238E27FC236}">
                <a16:creationId xmlns:a16="http://schemas.microsoft.com/office/drawing/2014/main" id="{8E065D3D-7890-634B-166E-BBE1E5FF66AF}"/>
              </a:ext>
            </a:extLst>
          </p:cNvPr>
          <p:cNvPicPr>
            <a:picLocks noChangeAspect="1"/>
          </p:cNvPicPr>
          <p:nvPr/>
        </p:nvPicPr>
        <p:blipFill>
          <a:blip r:embed="rId3"/>
          <a:stretch>
            <a:fillRect/>
          </a:stretch>
        </p:blipFill>
        <p:spPr>
          <a:xfrm>
            <a:off x="11353800" y="6311"/>
            <a:ext cx="765277" cy="765722"/>
          </a:xfrm>
          <a:prstGeom prst="rect">
            <a:avLst/>
          </a:prstGeom>
        </p:spPr>
      </p:pic>
    </p:spTree>
    <p:extLst>
      <p:ext uri="{BB962C8B-B14F-4D97-AF65-F5344CB8AC3E}">
        <p14:creationId xmlns:p14="http://schemas.microsoft.com/office/powerpoint/2010/main" val="3871593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p:cNvSpPr>
            <a:spLocks noGrp="1"/>
          </p:cNvSpPr>
          <p:nvPr>
            <p:ph idx="1"/>
          </p:nvPr>
        </p:nvSpPr>
        <p:spPr>
          <a:xfrm>
            <a:off x="838200" y="1825625"/>
            <a:ext cx="10515600" cy="4351338"/>
          </a:xfrm>
        </p:spPr>
        <p:txBody>
          <a:bodyPr>
            <a:normAutofit/>
          </a:bodyPr>
          <a:lstStyle/>
          <a:p>
            <a:pPr marL="0" indent="0" algn="just">
              <a:buNone/>
            </a:pPr>
            <a:r>
              <a:rPr lang="tr-TR" sz="2400" b="1" dirty="0">
                <a:solidFill>
                  <a:srgbClr val="FF0000"/>
                </a:solidFill>
              </a:rPr>
              <a:t>Malzeme Tedarik Sisteminin Çevresel Etkisi</a:t>
            </a:r>
          </a:p>
          <a:p>
            <a:pPr marL="0" indent="0" algn="just">
              <a:buNone/>
            </a:pPr>
            <a:endParaRPr lang="tr-TR" sz="2400" b="1" dirty="0"/>
          </a:p>
          <a:p>
            <a:pPr algn="just"/>
            <a:r>
              <a:rPr lang="tr-TR" sz="2400" dirty="0"/>
              <a:t>Malzeme tedarik sistemi, tedarikçi seçimi ve tedarikçilerin teslimat talepleri doğrultusunda çevresel etkiye tesir eder. </a:t>
            </a:r>
          </a:p>
          <a:p>
            <a:pPr algn="just"/>
            <a:r>
              <a:rPr lang="tr-TR" sz="2400" dirty="0"/>
              <a:t>Tüm tedarik zincirindeki çevresel etkiyi düzenlemenin bir yolu, tedarikçilerin çevre konularına odaklanmış bir şekilde çalışmalarını talep etmektir,</a:t>
            </a:r>
          </a:p>
          <a:p>
            <a:pPr algn="just"/>
            <a:r>
              <a:rPr lang="tr-TR" sz="2400" dirty="0"/>
              <a:t> </a:t>
            </a:r>
            <a:r>
              <a:rPr lang="tr-TR" sz="2400" b="1" dirty="0"/>
              <a:t>örneğin</a:t>
            </a:r>
            <a:r>
              <a:rPr lang="tr-TR" sz="2400" dirty="0"/>
              <a:t> yalnızca ISO 14000 sertifikalı tedarikçilerle çalışmak gibi….</a:t>
            </a:r>
          </a:p>
          <a:p>
            <a:pPr marL="0" indent="0" algn="just">
              <a:buNone/>
            </a:pPr>
            <a:endParaRPr lang="tr-TR" sz="2400" b="1" dirty="0"/>
          </a:p>
          <a:p>
            <a:pPr marL="0" indent="0" algn="just">
              <a:buNone/>
            </a:pPr>
            <a:r>
              <a:rPr lang="tr-TR" sz="2400" b="1" dirty="0"/>
              <a:t>* I</a:t>
            </a:r>
            <a:r>
              <a:rPr lang="nn-NO" sz="2400" dirty="0"/>
              <a:t>SO 14000 </a:t>
            </a:r>
            <a:r>
              <a:rPr lang="nn-NO" sz="2400" dirty="0" err="1"/>
              <a:t>Çevresel</a:t>
            </a:r>
            <a:r>
              <a:rPr lang="nn-NO" sz="2400" dirty="0"/>
              <a:t> </a:t>
            </a:r>
            <a:r>
              <a:rPr lang="nn-NO" sz="2400" dirty="0" err="1"/>
              <a:t>Yönetim</a:t>
            </a:r>
            <a:r>
              <a:rPr lang="nn-NO" sz="2400" dirty="0"/>
              <a:t> </a:t>
            </a:r>
            <a:r>
              <a:rPr lang="nn-NO" sz="2400" dirty="0" err="1"/>
              <a:t>Standartları</a:t>
            </a:r>
            <a:r>
              <a:rPr lang="tr-TR" sz="2400" b="1" dirty="0"/>
              <a:t> </a:t>
            </a:r>
          </a:p>
        </p:txBody>
      </p:sp>
      <p:sp>
        <p:nvSpPr>
          <p:cNvPr id="4" name="Slayt Numarası Yer Tutucusu 3"/>
          <p:cNvSpPr>
            <a:spLocks noGrp="1"/>
          </p:cNvSpPr>
          <p:nvPr>
            <p:ph type="sldNum" sz="quarter" idx="12"/>
          </p:nvPr>
        </p:nvSpPr>
        <p:spPr>
          <a:xfrm>
            <a:off x="8610600" y="6356350"/>
            <a:ext cx="2743200" cy="365125"/>
          </a:xfrm>
        </p:spPr>
        <p:txBody>
          <a:bodyPr>
            <a:normAutofit/>
          </a:bodyPr>
          <a:lstStyle/>
          <a:p>
            <a:pPr>
              <a:spcAft>
                <a:spcPts val="600"/>
              </a:spcAft>
            </a:pPr>
            <a:fld id="{9B07F439-5CBA-4DAC-BD00-E143E7040B40}" type="slidenum">
              <a:rPr lang="tr-TR" smtClean="0"/>
              <a:pPr>
                <a:spcAft>
                  <a:spcPts val="600"/>
                </a:spcAft>
              </a:pPr>
              <a:t>6</a:t>
            </a:fld>
            <a:endParaRPr lang="tr-TR"/>
          </a:p>
        </p:txBody>
      </p:sp>
      <p:pic>
        <p:nvPicPr>
          <p:cNvPr id="2" name="Resim 1">
            <a:extLst>
              <a:ext uri="{FF2B5EF4-FFF2-40B4-BE49-F238E27FC236}">
                <a16:creationId xmlns:a16="http://schemas.microsoft.com/office/drawing/2014/main" id="{627A0B7B-ADD7-FED8-C513-840C519BFC78}"/>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2235320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8">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0">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12">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14" name="Freeform: Shape 13">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14">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Shape 16">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9" name="Freeform: Shape 18">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Unvan 1"/>
          <p:cNvSpPr>
            <a:spLocks noGrp="1"/>
          </p:cNvSpPr>
          <p:nvPr>
            <p:ph type="title"/>
          </p:nvPr>
        </p:nvSpPr>
        <p:spPr>
          <a:xfrm>
            <a:off x="3215729" y="1764407"/>
            <a:ext cx="5760846" cy="2310312"/>
          </a:xfrm>
        </p:spPr>
        <p:txBody>
          <a:bodyPr vert="horz" lIns="91440" tIns="45720" rIns="91440" bIns="45720" rtlCol="0" anchor="b">
            <a:normAutofit/>
          </a:bodyPr>
          <a:lstStyle/>
          <a:p>
            <a:pPr algn="ctr"/>
            <a:r>
              <a:rPr lang="en-US" sz="3200" b="1" kern="1200" dirty="0">
                <a:latin typeface="+mj-lt"/>
                <a:ea typeface="+mj-ea"/>
                <a:cs typeface="+mj-cs"/>
              </a:rPr>
              <a:t>LOJİSTİĞİN ÇEVREYE OLAN ZARARINI AZALTMADA NE GİBİ ÇÖZÜMLER VEYA UYGULAMALARLAR YAPILABİLİR?</a:t>
            </a:r>
          </a:p>
        </p:txBody>
      </p:sp>
      <p:sp>
        <p:nvSpPr>
          <p:cNvPr id="4" name="Slayt Numarası Yer Tutucusu 3"/>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9B07F439-5CBA-4DAC-BD00-E143E7040B40}" type="slidenum">
              <a:rPr lang="en-US" smtClean="0"/>
              <a:pPr>
                <a:spcAft>
                  <a:spcPts val="600"/>
                </a:spcAft>
              </a:pPr>
              <a:t>7</a:t>
            </a:fld>
            <a:endParaRPr lang="en-US"/>
          </a:p>
        </p:txBody>
      </p:sp>
      <p:pic>
        <p:nvPicPr>
          <p:cNvPr id="3" name="Resim 2">
            <a:extLst>
              <a:ext uri="{FF2B5EF4-FFF2-40B4-BE49-F238E27FC236}">
                <a16:creationId xmlns:a16="http://schemas.microsoft.com/office/drawing/2014/main" id="{C61E0956-7E28-B3BB-38FC-F18066B85120}"/>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2185742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ADCAF8-8823-4E89-8612-21029831A4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8CA07B2-0819-4B62-9425-7A52BBDD70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grpSp>
        <p:nvGrpSpPr>
          <p:cNvPr id="14" name="Group 13">
            <a:extLst>
              <a:ext uri="{FF2B5EF4-FFF2-40B4-BE49-F238E27FC236}">
                <a16:creationId xmlns:a16="http://schemas.microsoft.com/office/drawing/2014/main" id="{DA02BEE4-A5D4-40AF-882D-49D34B086FF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p:grpSpPr>
        <p:sp>
          <p:nvSpPr>
            <p:cNvPr id="15" name="Freeform: Shape 14">
              <a:extLst>
                <a:ext uri="{FF2B5EF4-FFF2-40B4-BE49-F238E27FC236}">
                  <a16:creationId xmlns:a16="http://schemas.microsoft.com/office/drawing/2014/main" id="{0F5843EB-154F-4459-8954-BB1DF64BBD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75905135-55D9-431B-8D5A-4C5C92B1F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accent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9B732812-A0BB-4324-B390-DFEF26C109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01FEC055-6F76-4E20-BC93-76C2F58EAF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D74CD21D-122E-4F3D-82AF-F4A37C278A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5A7FF51F-3820-41BE-8690-7E758ECFA7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gradFill>
              <a:gsLst>
                <a:gs pos="813">
                  <a:schemeClr val="bg1">
                    <a:alpha val="41000"/>
                  </a:schemeClr>
                </a:gs>
                <a:gs pos="20000">
                  <a:schemeClr val="accent5">
                    <a:lumMod val="85000"/>
                    <a:alpha val="56000"/>
                  </a:schemeClr>
                </a:gs>
                <a:gs pos="44000">
                  <a:schemeClr val="accent6">
                    <a:lumMod val="40000"/>
                    <a:lumOff val="60000"/>
                    <a:alpha val="57000"/>
                  </a:schemeClr>
                </a:gs>
                <a:gs pos="100000">
                  <a:schemeClr val="bg1">
                    <a:alpha val="59000"/>
                  </a:schemeClr>
                </a:gs>
                <a:gs pos="74000">
                  <a:schemeClr val="accent1">
                    <a:lumMod val="91000"/>
                    <a:lumOff val="9000"/>
                    <a:alpha val="34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20">
              <a:extLst>
                <a:ext uri="{FF2B5EF4-FFF2-40B4-BE49-F238E27FC236}">
                  <a16:creationId xmlns:a16="http://schemas.microsoft.com/office/drawing/2014/main" id="{85EAD889-EA4D-485F-BA9C-F6473A432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2" name="Unvan 1"/>
          <p:cNvSpPr>
            <a:spLocks noGrp="1"/>
          </p:cNvSpPr>
          <p:nvPr>
            <p:ph type="title"/>
          </p:nvPr>
        </p:nvSpPr>
        <p:spPr>
          <a:xfrm>
            <a:off x="3045368" y="2043663"/>
            <a:ext cx="6105194" cy="2031055"/>
          </a:xfrm>
        </p:spPr>
        <p:txBody>
          <a:bodyPr vert="horz" lIns="91440" tIns="45720" rIns="91440" bIns="45720" rtlCol="0" anchor="b">
            <a:normAutofit/>
          </a:bodyPr>
          <a:lstStyle/>
          <a:p>
            <a:pPr algn="ctr"/>
            <a:r>
              <a:rPr lang="en-US" sz="4400" b="1" kern="1200" dirty="0">
                <a:latin typeface="+mj-lt"/>
                <a:ea typeface="+mj-ea"/>
                <a:cs typeface="+mj-cs"/>
              </a:rPr>
              <a:t>LOJİSTİKTE YEŞİL  (ÇEVRECİ) UYGULAMALAR</a:t>
            </a:r>
          </a:p>
        </p:txBody>
      </p:sp>
      <p:sp>
        <p:nvSpPr>
          <p:cNvPr id="5" name="Slayt Numarası Yer Tutucusu 4"/>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9B07F439-5CBA-4DAC-BD00-E143E7040B40}" type="slidenum">
              <a:rPr lang="en-US" smtClean="0"/>
              <a:pPr>
                <a:spcAft>
                  <a:spcPts val="600"/>
                </a:spcAft>
              </a:pPr>
              <a:t>8</a:t>
            </a:fld>
            <a:endParaRPr lang="en-US"/>
          </a:p>
        </p:txBody>
      </p:sp>
      <p:pic>
        <p:nvPicPr>
          <p:cNvPr id="3" name="Resim 2">
            <a:extLst>
              <a:ext uri="{FF2B5EF4-FFF2-40B4-BE49-F238E27FC236}">
                <a16:creationId xmlns:a16="http://schemas.microsoft.com/office/drawing/2014/main" id="{1E92A1AB-4BA2-C50A-7E11-B698839153B7}"/>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7971203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Unvan 1"/>
          <p:cNvSpPr>
            <a:spLocks noGrp="1"/>
          </p:cNvSpPr>
          <p:nvPr>
            <p:ph type="title"/>
          </p:nvPr>
        </p:nvSpPr>
        <p:spPr>
          <a:xfrm>
            <a:off x="838200" y="365125"/>
            <a:ext cx="10515600" cy="1325563"/>
          </a:xfrm>
        </p:spPr>
        <p:txBody>
          <a:bodyPr>
            <a:normAutofit/>
          </a:bodyPr>
          <a:lstStyle/>
          <a:p>
            <a:r>
              <a:rPr lang="tr-TR" dirty="0">
                <a:solidFill>
                  <a:srgbClr val="FF0000"/>
                </a:solidFill>
              </a:rPr>
              <a:t>Yeşil Tedarik Zinciri Nedir?</a:t>
            </a:r>
            <a:endParaRPr lang="tr-TR" b="1" dirty="0">
              <a:solidFill>
                <a:srgbClr val="FF0000"/>
              </a:solidFill>
            </a:endParaRPr>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p:cNvSpPr>
            <a:spLocks noGrp="1"/>
          </p:cNvSpPr>
          <p:nvPr>
            <p:ph idx="1"/>
          </p:nvPr>
        </p:nvSpPr>
        <p:spPr>
          <a:xfrm>
            <a:off x="838200" y="1825625"/>
            <a:ext cx="10515600" cy="4351338"/>
          </a:xfrm>
        </p:spPr>
        <p:txBody>
          <a:bodyPr>
            <a:normAutofit/>
          </a:bodyPr>
          <a:lstStyle/>
          <a:p>
            <a:pPr marL="0" indent="0" algn="just">
              <a:buNone/>
            </a:pPr>
            <a:r>
              <a:rPr lang="tr-TR" sz="2400" b="1" i="1" u="sng" dirty="0">
                <a:latin typeface="Calibri" panose="020F0502020204030204" pitchFamily="34" charset="0"/>
              </a:rPr>
              <a:t>Yeşil tedarik zinciri yönetimi</a:t>
            </a:r>
            <a:r>
              <a:rPr lang="tr-TR" sz="2400" i="1" dirty="0">
                <a:latin typeface="Calibri" panose="020F0502020204030204" pitchFamily="34" charset="0"/>
              </a:rPr>
              <a:t>, </a:t>
            </a:r>
            <a:r>
              <a:rPr lang="tr-TR" sz="2400" dirty="0">
                <a:latin typeface="Calibri" panose="020F0502020204030204" pitchFamily="34" charset="0"/>
              </a:rPr>
              <a:t>bir işletmenin </a:t>
            </a:r>
            <a:r>
              <a:rPr lang="tr-TR" sz="2400" b="1" dirty="0">
                <a:latin typeface="Calibri" panose="020F0502020204030204" pitchFamily="34" charset="0"/>
              </a:rPr>
              <a:t>ürün tasarımı</a:t>
            </a:r>
            <a:r>
              <a:rPr lang="tr-TR" sz="2400" dirty="0">
                <a:latin typeface="Calibri" panose="020F0502020204030204" pitchFamily="34" charset="0"/>
              </a:rPr>
              <a:t>nı, </a:t>
            </a:r>
            <a:r>
              <a:rPr lang="tr-TR" sz="2400" b="1" dirty="0">
                <a:latin typeface="Calibri" panose="020F0502020204030204" pitchFamily="34" charset="0"/>
              </a:rPr>
              <a:t>ham madde</a:t>
            </a:r>
            <a:r>
              <a:rPr lang="tr-TR" sz="2400" dirty="0">
                <a:latin typeface="Calibri" panose="020F0502020204030204" pitchFamily="34" charset="0"/>
              </a:rPr>
              <a:t> ve </a:t>
            </a:r>
            <a:r>
              <a:rPr lang="tr-TR" sz="2400" b="1" dirty="0">
                <a:latin typeface="Calibri" panose="020F0502020204030204" pitchFamily="34" charset="0"/>
              </a:rPr>
              <a:t>kaynak kullanımı</a:t>
            </a:r>
            <a:r>
              <a:rPr lang="tr-TR" sz="2400" dirty="0">
                <a:latin typeface="Calibri" panose="020F0502020204030204" pitchFamily="34" charset="0"/>
              </a:rPr>
              <a:t>nı, </a:t>
            </a:r>
            <a:r>
              <a:rPr lang="tr-TR" sz="2400" b="1" dirty="0">
                <a:latin typeface="Calibri" panose="020F0502020204030204" pitchFamily="34" charset="0"/>
              </a:rPr>
              <a:t>üretimi</a:t>
            </a:r>
            <a:r>
              <a:rPr lang="tr-TR" sz="2400" dirty="0">
                <a:latin typeface="Calibri" panose="020F0502020204030204" pitchFamily="34" charset="0"/>
              </a:rPr>
              <a:t>ni, </a:t>
            </a:r>
            <a:r>
              <a:rPr lang="tr-TR" sz="2400" b="1" dirty="0">
                <a:latin typeface="Calibri" panose="020F0502020204030204" pitchFamily="34" charset="0"/>
              </a:rPr>
              <a:t>lojistik ve dağıtımı</a:t>
            </a:r>
            <a:r>
              <a:rPr lang="tr-TR" sz="2400" dirty="0">
                <a:latin typeface="Calibri" panose="020F0502020204030204" pitchFamily="34" charset="0"/>
              </a:rPr>
              <a:t>nı, </a:t>
            </a:r>
            <a:r>
              <a:rPr lang="tr-TR" sz="2400" b="1" dirty="0">
                <a:latin typeface="Calibri" panose="020F0502020204030204" pitchFamily="34" charset="0"/>
              </a:rPr>
              <a:t>geri dönüştürülmesi</a:t>
            </a:r>
            <a:r>
              <a:rPr lang="tr-TR" sz="2400" dirty="0">
                <a:latin typeface="Calibri" panose="020F0502020204030204" pitchFamily="34" charset="0"/>
              </a:rPr>
              <a:t>ni ve </a:t>
            </a:r>
            <a:r>
              <a:rPr lang="tr-TR" sz="2400" b="1" dirty="0">
                <a:latin typeface="Calibri" panose="020F0502020204030204" pitchFamily="34" charset="0"/>
              </a:rPr>
              <a:t>ömrü dolduğunda yok edilmesi</a:t>
            </a:r>
            <a:r>
              <a:rPr lang="tr-TR" sz="2400" dirty="0">
                <a:latin typeface="Calibri" panose="020F0502020204030204" pitchFamily="34" charset="0"/>
              </a:rPr>
              <a:t>ni </a:t>
            </a:r>
            <a:r>
              <a:rPr lang="tr-TR" sz="2400" b="1" u="sng" dirty="0">
                <a:latin typeface="Calibri" panose="020F0502020204030204" pitchFamily="34" charset="0"/>
              </a:rPr>
              <a:t>kapsamakta</a:t>
            </a:r>
            <a:r>
              <a:rPr lang="tr-TR" sz="2400" dirty="0">
                <a:latin typeface="Calibri" panose="020F0502020204030204" pitchFamily="34" charset="0"/>
              </a:rPr>
              <a:t>dır. </a:t>
            </a:r>
          </a:p>
          <a:p>
            <a:pPr marL="0" indent="0" algn="just">
              <a:buNone/>
            </a:pPr>
            <a:endParaRPr lang="tr-TR" sz="2400" dirty="0">
              <a:latin typeface="Calibri" panose="020F0502020204030204" pitchFamily="34" charset="0"/>
            </a:endParaRPr>
          </a:p>
          <a:p>
            <a:pPr marL="0" indent="0" algn="just">
              <a:buNone/>
            </a:pPr>
            <a:r>
              <a:rPr lang="tr-TR" sz="2400" b="1" i="1" u="sng" dirty="0">
                <a:latin typeface="Calibri" panose="020F0502020204030204" pitchFamily="34" charset="0"/>
              </a:rPr>
              <a:t>Tüm bu aşamalarda</a:t>
            </a:r>
            <a:r>
              <a:rPr lang="tr-TR" sz="2400" dirty="0">
                <a:latin typeface="Calibri" panose="020F0502020204030204" pitchFamily="34" charset="0"/>
              </a:rPr>
              <a:t> </a:t>
            </a:r>
            <a:r>
              <a:rPr lang="tr-TR" sz="2400" b="1" dirty="0">
                <a:latin typeface="Calibri" panose="020F0502020204030204" pitchFamily="34" charset="0"/>
              </a:rPr>
              <a:t>çevreye olan etkiler</a:t>
            </a:r>
            <a:r>
              <a:rPr lang="tr-TR" sz="2400" dirty="0">
                <a:latin typeface="Calibri" panose="020F0502020204030204" pitchFamily="34" charset="0"/>
              </a:rPr>
              <a:t>in ve </a:t>
            </a:r>
            <a:r>
              <a:rPr lang="tr-TR" sz="2400" b="1" dirty="0">
                <a:latin typeface="Calibri" panose="020F0502020204030204" pitchFamily="34" charset="0"/>
              </a:rPr>
              <a:t>insan sağlığı</a:t>
            </a:r>
            <a:r>
              <a:rPr lang="tr-TR" sz="2400" dirty="0">
                <a:latin typeface="Calibri" panose="020F0502020204030204" pitchFamily="34" charset="0"/>
              </a:rPr>
              <a:t>nın </a:t>
            </a:r>
            <a:r>
              <a:rPr lang="tr-TR" sz="2400" b="1" dirty="0">
                <a:latin typeface="Calibri" panose="020F0502020204030204" pitchFamily="34" charset="0"/>
              </a:rPr>
              <a:t>göz önünde</a:t>
            </a:r>
            <a:r>
              <a:rPr lang="tr-TR" sz="2400" dirty="0">
                <a:latin typeface="Calibri" panose="020F0502020204030204" pitchFamily="34" charset="0"/>
              </a:rPr>
              <a:t> </a:t>
            </a:r>
            <a:r>
              <a:rPr lang="tr-TR" sz="2400" b="1" dirty="0">
                <a:latin typeface="Calibri" panose="020F0502020204030204" pitchFamily="34" charset="0"/>
              </a:rPr>
              <a:t>bulundurularak</a:t>
            </a:r>
            <a:r>
              <a:rPr lang="tr-TR" sz="2400" dirty="0">
                <a:latin typeface="Calibri" panose="020F0502020204030204" pitchFamily="34" charset="0"/>
              </a:rPr>
              <a:t> </a:t>
            </a:r>
            <a:r>
              <a:rPr lang="tr-TR" sz="2400" b="1" i="1" u="sng" dirty="0">
                <a:latin typeface="Calibri" panose="020F0502020204030204" pitchFamily="34" charset="0"/>
              </a:rPr>
              <a:t>tedarik zincirinin yönetilmesi</a:t>
            </a:r>
            <a:r>
              <a:rPr lang="tr-TR" sz="2400" dirty="0">
                <a:latin typeface="Calibri" panose="020F0502020204030204" pitchFamily="34" charset="0"/>
              </a:rPr>
              <a:t> gerekir. </a:t>
            </a:r>
          </a:p>
          <a:p>
            <a:pPr marL="0" indent="0" algn="just">
              <a:buNone/>
            </a:pPr>
            <a:endParaRPr lang="tr-TR" sz="2400" dirty="0">
              <a:latin typeface="Calibri" panose="020F0502020204030204" pitchFamily="34" charset="0"/>
            </a:endParaRPr>
          </a:p>
          <a:p>
            <a:pPr marL="0" indent="0" algn="just">
              <a:buNone/>
            </a:pPr>
            <a:r>
              <a:rPr lang="tr-TR" sz="2400" b="1" i="1" u="sng" dirty="0">
                <a:latin typeface="Calibri" panose="020F0502020204030204" pitchFamily="34" charset="0"/>
              </a:rPr>
              <a:t>İşletmelerin sürdürülebilirliklerini</a:t>
            </a:r>
            <a:r>
              <a:rPr lang="tr-TR" sz="2400" dirty="0">
                <a:latin typeface="Calibri" panose="020F0502020204030204" pitchFamily="34" charset="0"/>
              </a:rPr>
              <a:t> </a:t>
            </a:r>
            <a:r>
              <a:rPr lang="tr-TR" sz="2400" b="1" dirty="0">
                <a:latin typeface="Calibri" panose="020F0502020204030204" pitchFamily="34" charset="0"/>
              </a:rPr>
              <a:t>devam ettirebilmeleri için</a:t>
            </a:r>
            <a:r>
              <a:rPr lang="tr-TR" sz="2400" dirty="0">
                <a:latin typeface="Calibri" panose="020F0502020204030204" pitchFamily="34" charset="0"/>
              </a:rPr>
              <a:t> tüm bu alanlarda </a:t>
            </a:r>
            <a:r>
              <a:rPr lang="tr-TR" sz="2400" b="1" dirty="0">
                <a:latin typeface="Calibri" panose="020F0502020204030204" pitchFamily="34" charset="0"/>
              </a:rPr>
              <a:t>çevreye duyarlı uygulamaları benimsemeleri</a:t>
            </a:r>
            <a:r>
              <a:rPr lang="tr-TR" sz="2400" dirty="0">
                <a:latin typeface="Calibri" panose="020F0502020204030204" pitchFamily="34" charset="0"/>
              </a:rPr>
              <a:t> ve </a:t>
            </a:r>
            <a:r>
              <a:rPr lang="tr-TR" sz="2400" b="1" dirty="0">
                <a:latin typeface="Calibri" panose="020F0502020204030204" pitchFamily="34" charset="0"/>
              </a:rPr>
              <a:t>uygulamaları</a:t>
            </a:r>
            <a:r>
              <a:rPr lang="tr-TR" sz="2400" dirty="0">
                <a:latin typeface="Calibri" panose="020F0502020204030204" pitchFamily="34" charset="0"/>
              </a:rPr>
              <a:t> gerekmektedir.</a:t>
            </a:r>
          </a:p>
          <a:p>
            <a:pPr algn="just"/>
            <a:endParaRPr lang="tr-TR" sz="2400" dirty="0"/>
          </a:p>
        </p:txBody>
      </p:sp>
      <p:sp>
        <p:nvSpPr>
          <p:cNvPr id="4" name="Slayt Numarası Yer Tutucusu 3"/>
          <p:cNvSpPr>
            <a:spLocks noGrp="1"/>
          </p:cNvSpPr>
          <p:nvPr>
            <p:ph type="sldNum" sz="quarter" idx="12"/>
          </p:nvPr>
        </p:nvSpPr>
        <p:spPr>
          <a:xfrm>
            <a:off x="8610600" y="6356350"/>
            <a:ext cx="2743200" cy="365125"/>
          </a:xfrm>
        </p:spPr>
        <p:txBody>
          <a:bodyPr>
            <a:normAutofit/>
          </a:bodyPr>
          <a:lstStyle/>
          <a:p>
            <a:pPr>
              <a:spcAft>
                <a:spcPts val="600"/>
              </a:spcAft>
            </a:pPr>
            <a:fld id="{9B07F439-5CBA-4DAC-BD00-E143E7040B40}" type="slidenum">
              <a:rPr lang="tr-TR" smtClean="0"/>
              <a:pPr>
                <a:spcAft>
                  <a:spcPts val="600"/>
                </a:spcAft>
              </a:pPr>
              <a:t>9</a:t>
            </a:fld>
            <a:endParaRPr lang="tr-TR"/>
          </a:p>
        </p:txBody>
      </p:sp>
      <p:pic>
        <p:nvPicPr>
          <p:cNvPr id="5" name="Resim 4">
            <a:extLst>
              <a:ext uri="{FF2B5EF4-FFF2-40B4-BE49-F238E27FC236}">
                <a16:creationId xmlns:a16="http://schemas.microsoft.com/office/drawing/2014/main" id="{24907D01-4766-0282-D8EB-11894EC0B80D}"/>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87860557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TotalTime>
  <Words>2586</Words>
  <Application>Microsoft Macintosh PowerPoint</Application>
  <PresentationFormat>Geniş ekran</PresentationFormat>
  <Paragraphs>228</Paragraphs>
  <Slides>34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34</vt:i4>
      </vt:variant>
    </vt:vector>
  </HeadingPairs>
  <TitlesOfParts>
    <vt:vector size="40" baseType="lpstr">
      <vt:lpstr>Arial</vt:lpstr>
      <vt:lpstr>Calibri</vt:lpstr>
      <vt:lpstr>Calibri Light</vt:lpstr>
      <vt:lpstr>Poppins</vt:lpstr>
      <vt:lpstr>Wingdings</vt:lpstr>
      <vt:lpstr>Office Teması</vt:lpstr>
      <vt:lpstr>PowerPoint Sunusu</vt:lpstr>
      <vt:lpstr>Lojistik Faaliyetlerin Çevresel Etkileri </vt:lpstr>
      <vt:lpstr>PowerPoint Sunusu</vt:lpstr>
      <vt:lpstr>PowerPoint Sunusu</vt:lpstr>
      <vt:lpstr>PowerPoint Sunusu</vt:lpstr>
      <vt:lpstr>PowerPoint Sunusu</vt:lpstr>
      <vt:lpstr>LOJİSTİĞİN ÇEVREYE OLAN ZARARINI AZALTMADA NE GİBİ ÇÖZÜMLER VEYA UYGULAMALARLAR YAPILABİLİR?</vt:lpstr>
      <vt:lpstr>LOJİSTİKTE YEŞİL  (ÇEVRECİ) UYGULAMALAR</vt:lpstr>
      <vt:lpstr>Yeşil Tedarik Zinciri Nedir?</vt:lpstr>
      <vt:lpstr>PowerPoint Sunusu</vt:lpstr>
      <vt:lpstr>PowerPoint Sunusu</vt:lpstr>
      <vt:lpstr>PowerPoint Sunusu</vt:lpstr>
      <vt:lpstr>ÇEVRECİ DAĞITIM</vt:lpstr>
      <vt:lpstr>ÇEVRECİ DEPOLAMA</vt:lpstr>
      <vt:lpstr>ÇEVRECİ DEPOLAMA</vt:lpstr>
      <vt:lpstr>Örneğin: Mars Logistics’ten 1 Milyon Dolarlık Sürdürülebilir Enerji Yatırımı </vt:lpstr>
      <vt:lpstr>PowerPoint Sunusu</vt:lpstr>
      <vt:lpstr>ÇEVRECİ DEPOLAMA</vt:lpstr>
      <vt:lpstr>Yeşil Lojistik, Yeşil Depolama</vt:lpstr>
      <vt:lpstr>LEED (Leadership in Energy and Environmental Design) SERTİFİKASI</vt:lpstr>
      <vt:lpstr>BREEAM (BRE ENVİRONMENTAL ASSESSMENT METHOD)</vt:lpstr>
      <vt:lpstr>PowerPoint Sunusu</vt:lpstr>
      <vt:lpstr>Tersine Lojistik</vt:lpstr>
      <vt:lpstr>TERSİNE LOJİSTİK</vt:lpstr>
      <vt:lpstr>TERSİNE LOJİSTİK</vt:lpstr>
      <vt:lpstr>TERSİNE LOJİSTİĞİN ÖNEMİ</vt:lpstr>
      <vt:lpstr>TERS LOJİSTİĞİN UYGULANMASI</vt:lpstr>
      <vt:lpstr>TERS LOJİSTİĞİN UYGULANMASI</vt:lpstr>
      <vt:lpstr>TERS LOJİSTİĞİN UYGULANMASI</vt:lpstr>
      <vt:lpstr>GERİ DÖNÜŞÜM LOJİSTİĞİ </vt:lpstr>
      <vt:lpstr>Geri Dönüşüm Lojistiği</vt:lpstr>
      <vt:lpstr>Tersine Lojistik ve Geri Dönüşüm Lojistiği</vt:lpstr>
      <vt:lpstr>KAYNAKÇA</vt:lpstr>
      <vt:lpstr>Teşekkürler…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MEFA</dc:creator>
  <cp:lastModifiedBy>Nazlıcan Dindarik</cp:lastModifiedBy>
  <cp:revision>14</cp:revision>
  <dcterms:created xsi:type="dcterms:W3CDTF">2021-02-07T11:29:55Z</dcterms:created>
  <dcterms:modified xsi:type="dcterms:W3CDTF">2025-07-16T14:18:46Z</dcterms:modified>
</cp:coreProperties>
</file>