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0" y="60585"/>
            <a:ext cx="794748" cy="7944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2026-05-20T15:40:33Z</dcterms:modified>
</cp:coreProperties>
</file>