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70" r:id="rId12"/>
    <p:sldId id="271" r:id="rId13"/>
    <p:sldId id="265" r:id="rId14"/>
    <p:sldId id="26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tr-TR/publisher/microsoft-publisher-will-no-longer-be-supported-after-october-20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BİLGİSAYARDA DİZGİ TASARIM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10. HAFTA - </a:t>
            </a:r>
            <a:r>
              <a:rPr lang="tr-TR" dirty="0" err="1"/>
              <a:t>Canva</a:t>
            </a:r>
            <a:r>
              <a:rPr lang="tr-TR" dirty="0"/>
              <a:t> ve Publisher Programı ile </a:t>
            </a:r>
            <a:r>
              <a:rPr lang="tr-TR"/>
              <a:t>broşür hazırlama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Publisher'da</a:t>
            </a:r>
            <a:r>
              <a:rPr lang="tr-TR" dirty="0"/>
              <a:t> Adım Adım Broşür Yapımı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Metin Alanlarını Yönetme: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Hazır metin kutularına tıklayarak kendi bilgilerinizi (Hakkımızda, Hizmetler, İletişim vb.) yazın. Eğer büyük bir metniniz varsa, üst menüdeki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"Metin Kutusu Araçları &gt; Bağlantı Oluştur"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seçeneğiyle bir sonraki panele bağlayın.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Görsel ve Şekil Ekleme: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Ekle &gt; Resimler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yolunu kullanarak yüksek çözünürlüklü fotoğraflarınızı panellere yerleştirin. Panellerin arka planına farklı tonlarda hafif renk blokları (Şekiller aracılığıyla) ekleyerek sayfaları görsel olarak ayırın.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88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Publisher'da</a:t>
            </a:r>
            <a:r>
              <a:rPr lang="tr-TR" dirty="0"/>
              <a:t> Adım Adım Broşür Yapımı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Baskı Formatında Kaydetme: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Tasarım bittiğinde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Dosya &gt; Farklı Kaydet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deyin. Dosya türünü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olarak seçin. 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21996D5-A169-4DCD-AEC1-3C329234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08"/>
          <a:stretch/>
        </p:blipFill>
        <p:spPr>
          <a:xfrm>
            <a:off x="5164612" y="2775542"/>
            <a:ext cx="4601557" cy="2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https://support.microsoft.com/tr-TR/publisher/microsoft-publisher-will-no-longer-be-supported-after-october-2026</a:t>
            </a:r>
            <a:endParaRPr lang="tr-TR" dirty="0"/>
          </a:p>
          <a:p>
            <a:endParaRPr lang="tr-TR" dirty="0"/>
          </a:p>
          <a:p>
            <a:r>
              <a:rPr lang="tr-TR" dirty="0"/>
              <a:t>https://www.canva.com/tr_tr/help/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60878B-067D-727D-6765-3EA0B239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Canva</a:t>
            </a:r>
            <a:r>
              <a:rPr lang="tr-TR" dirty="0"/>
              <a:t> ile Broşür Tasarımı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424127-1F6E-9CED-168B-91E82F1D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19" y="1797345"/>
            <a:ext cx="10165081" cy="4351338"/>
          </a:xfrm>
        </p:spPr>
        <p:txBody>
          <a:bodyPr/>
          <a:lstStyle/>
          <a:p>
            <a:r>
              <a:rPr lang="tr-TR" dirty="0" err="1"/>
              <a:t>Canva</a:t>
            </a:r>
            <a:r>
              <a:rPr lang="tr-TR" dirty="0"/>
              <a:t>, ön ve arka yüz şablonlarını senkronize bir şekilde sunarak katlama çizgileriyle uğraşma zahmetini neredeyse tamamen ortadan kaldırır.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175A32-F3D2-2F91-890A-783415E5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695973-0F5B-6C07-9260-49324D84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DE3245-35F3-AAC5-AF7C-C783E1FC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  <p:sp>
        <p:nvSpPr>
          <p:cNvPr id="7" name="AutoShape 2" descr="Canva Nedir ve Nasıl Kullanılır? - Thro">
            <a:extLst>
              <a:ext uri="{FF2B5EF4-FFF2-40B4-BE49-F238E27FC236}">
                <a16:creationId xmlns:a16="http://schemas.microsoft.com/office/drawing/2014/main" id="{824BA2B3-42D7-4DE7-9155-7CFC5D316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1" y="3248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Canva Nedir ve Nasıl Kullanılır? - Thro">
            <a:extLst>
              <a:ext uri="{FF2B5EF4-FFF2-40B4-BE49-F238E27FC236}">
                <a16:creationId xmlns:a16="http://schemas.microsoft.com/office/drawing/2014/main" id="{57EE7249-EBE7-4E49-9BFE-5C8B624B0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4047776-6601-413D-A1A0-03A83B74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4" y="3217442"/>
            <a:ext cx="5750351" cy="273979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71800F6D-D735-4BD5-828E-56ECE6C44BCE}"/>
              </a:ext>
            </a:extLst>
          </p:cNvPr>
          <p:cNvSpPr/>
          <p:nvPr/>
        </p:nvSpPr>
        <p:spPr>
          <a:xfrm>
            <a:off x="7484882" y="4581427"/>
            <a:ext cx="1649691" cy="716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14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21411-CC20-1EDC-B019-36002D36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Canva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/>
              <a:t>Broşür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/>
              <a:t>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AF6EBC-B0AD-1BF7-A21E-BCA228DB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Katlanmış Broşür Şablonları: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Arama çubuğuna "Broşür" veya "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Trifold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Brochure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yazdığınızda, önlü arkalı tasarlanmış hazır 3 panelli düzenler gelir.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Izgaralar ve Şekiller (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Panelleri görsel olarak birbirinden ayırmak veya arka plana blok renkler eklemek için kullanılır.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Düzenler (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Layouts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Sekmesi: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Şablonun içindeki hazır yazı ve resim yerleşim düzenlerini tek tıkla değiştirmenizi sağlar.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546322-2117-7BF5-3094-0B71443E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EB0C19-6C6F-E1B5-0440-2BC194D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4D836-DB8A-42C8-6B7E-8B682DC7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3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Canva'da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Adım Adım Broşür Yapımı - </a:t>
            </a:r>
            <a:r>
              <a:rPr lang="tr-TR" sz="1100" dirty="0"/>
              <a:t>Boyut ve Şablon Seçimi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FBBE60-3E43-3FF3-7E34-0BC74288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2000" dirty="0"/>
              <a:t>Tasarım oluşturun kısmından "Broşür" (A4 yatay boyutunda - 29.7 x 21 cm) seçeneğini seçin. Sol menüden amacınıza uygun (</a:t>
            </a:r>
            <a:r>
              <a:rPr lang="tr-TR" sz="2000" dirty="0" err="1"/>
              <a:t>örn</a:t>
            </a:r>
            <a:r>
              <a:rPr lang="tr-TR" sz="2000" dirty="0"/>
              <a:t>: eğitim, kurumsal, sağlık) iki sayfalık (Ön ve Arka yüz) bir şablon beğenin ve her iki sayfayı da çalışma alanına uygulayın.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CC5D5E-0657-4406-AB35-35C44FF3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/>
          <a:stretch/>
        </p:blipFill>
        <p:spPr>
          <a:xfrm>
            <a:off x="4515439" y="3028942"/>
            <a:ext cx="4884046" cy="29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Canva'da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Adım Adım Broşür Yapımı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FBBE60-3E43-3FF3-7E34-0BC74288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Mantığını Anlama: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Sayfa (Dış Yüz):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Sağ panel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Kapak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orta panel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Arka Kapak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sol panel ise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İç Katlama Sayfası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  <a:endParaRPr lang="tr-T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Sayfa (İç Yüz):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Broşür tamamen açıldığında yan yana duran 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ardışık iç sayfadır</a:t>
            </a:r>
            <a:r>
              <a: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A69B12C-AA2A-4BA3-92EC-68781401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06" y="2364328"/>
            <a:ext cx="3219676" cy="33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9D6F7-22D0-6490-1F9D-BDCF64E7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Canva'da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Adım Adım Broşür Yapımı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FBBE60-3E43-3FF3-7E34-0BC74288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b="1" dirty="0"/>
              <a:t>İçerik Yerleşimi: </a:t>
            </a:r>
            <a:r>
              <a:rPr lang="tr-TR" dirty="0"/>
              <a:t>Metinlerinizi şablondaki hazır kutulara yerleştirin. </a:t>
            </a:r>
            <a:r>
              <a:rPr lang="tr-TR" dirty="0" err="1"/>
              <a:t>Canva’nın</a:t>
            </a:r>
            <a:r>
              <a:rPr lang="tr-TR" dirty="0"/>
              <a:t> hazır font çiftlerini kullanarak başlıkların ve gövde metinlerinin uyumlu olmasını sağlayın.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b="1" dirty="0"/>
              <a:t>Bileşen Ekleme ve Renk Uyumu: </a:t>
            </a:r>
            <a:r>
              <a:rPr lang="tr-TR" dirty="0"/>
              <a:t>"Bileşenler" sekmesinden markanıza veya konunuza uygun yüksek kaliteli görseller ekleyin. Sayfalar arasında kopukluk olmaması için </a:t>
            </a:r>
            <a:r>
              <a:rPr lang="tr-TR" dirty="0" err="1"/>
              <a:t>Canva'nın</a:t>
            </a:r>
            <a:r>
              <a:rPr lang="tr-TR" dirty="0"/>
              <a:t> otomatik olarak sunduğu "Şablon Renkleri" paletine sadık kalın.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b="1" dirty="0"/>
              <a:t>Baskı İçin İndirme</a:t>
            </a:r>
            <a:r>
              <a:rPr lang="tr-TR" sz="3000" b="1" dirty="0"/>
              <a:t>:</a:t>
            </a:r>
            <a:r>
              <a:rPr lang="tr-TR" b="1" dirty="0"/>
              <a:t> </a:t>
            </a:r>
            <a:r>
              <a:rPr lang="tr-TR" dirty="0"/>
              <a:t>Tasarım bittiğinde Paylaş &gt; İndir adımlarını izleyin. Broşür kesinlikle basılacağı için dosya türünü "PDF Baskı" seçin. Kesim işaretleri ve taşma paylarını eklemek için ilgili kutucuğu işaretleyin.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EA28B-B8B6-8069-841D-D6691644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8C73EB-9D7D-A7E1-0C79-433EFE3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BD4906-54E6-C0E8-F2B1-EFCA88D1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95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ABAFA-E8FA-16C6-EC4D-08B59852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Publisher ile Broşür Tasarımı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A5FD5-E5B8-6F36-CDA4-73CF3189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Publisher, matbaa baskılarında katlama çizgilerinin milimetrik olarak tam oturmasını isteyenler ve yerel bilgisayarda çalışmayı tercih edenler için harika bir mizanpaj aracıdır.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8C1D27-BA44-C66A-CE58-7C732EDC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49B225-9DAB-11F1-8D3A-BC84DE8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2BD71-D4A6-F666-16EF-27381704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EB03CDE-99D1-4EEE-A382-E267535C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58" y="2964306"/>
            <a:ext cx="3597366" cy="26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6F82E-9A20-E9CF-9614-1D5400D3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Publisher Broşür Araçları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4BB17-C4C1-88FD-91B6-02F9A18F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Hazır Sayfa Düzenleri: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Programı açtığınızda karşınıza çıkan hazır yerleşik broşür şablonları, katlama çizgilerini otomatik kılavuz çizgileri olarak sayfaya yerleştirir.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Metin Kutusu Bağlama: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paneldeki yazı sığmadığında, yazının otomatik olarak yan paneldeki metin kutusuna akmasını sağlayan,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Publisher’ın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güçlü aracıdır.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Resim Yer tutucuları: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Tasarımın şablonunu bozmadan, sadece görselleri sürükleyip değiştirmenize imkan tanır.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B70C00-5AF7-1338-9A71-2C4E4C22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D7CA3E-AEF2-BDD4-5834-E699194E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383B3-9CB7-E608-C782-1356BD43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Publisher'da</a:t>
            </a:r>
            <a:r>
              <a:rPr lang="tr-TR" dirty="0"/>
              <a:t> Adım Adım Broşür Yapımı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Yerleşik Şablon Kullanımı: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Publisher’ı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açın,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"Yeni"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şablonlar sekmesinden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"Broşürler"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seçeneğine tıklayın. Sayfa yapısı olarak 3 panelli düzeni seçin.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Kılavuz Çizgilerini Kontrol Etme: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Sayfada dikey olarak uzanan ince mavi/yeşil çizgiler göreceksiniz. Bunlar broşürün katlanma yerleridir.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Altın Kural: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Yazılarınızı bu çizgilerden en az 0.5 cm uzağa yerleştirin ki katlandığında metinler arada kalıp ezilmesin.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65F63E0-7DDC-4FCC-9D88-128C8C52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16" y="3544815"/>
            <a:ext cx="5637445" cy="24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2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705</Words>
  <Application>Microsoft Office PowerPoint</Application>
  <PresentationFormat>Geniş ekran</PresentationFormat>
  <Paragraphs>69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Symbol</vt:lpstr>
      <vt:lpstr>Times New Roman</vt:lpstr>
      <vt:lpstr>Office Teması</vt:lpstr>
      <vt:lpstr>Özel Tasarım</vt:lpstr>
      <vt:lpstr>BİLGİSAYARDA DİZGİ TASARIM</vt:lpstr>
      <vt:lpstr>Canva ile Broşür Tasarımı </vt:lpstr>
      <vt:lpstr>Canva Broşür Araçları</vt:lpstr>
      <vt:lpstr>Canva'da Adım Adım Broşür Yapımı - Boyut ve Şablon Seçimi </vt:lpstr>
      <vt:lpstr>Canva'da Adım Adım Broşür Yapımı </vt:lpstr>
      <vt:lpstr>Canva'da Adım Adım Broşür Yapımı </vt:lpstr>
      <vt:lpstr>Microsoft Publisher ile Broşür Tasarımı</vt:lpstr>
      <vt:lpstr>Publisher Broşür Araçları</vt:lpstr>
      <vt:lpstr>Publisher'da Adım Adım Broşür Yapımı</vt:lpstr>
      <vt:lpstr>Publisher'da Adım Adım Broşür Yapımı</vt:lpstr>
      <vt:lpstr>Publisher'da Adım Adım Broşür Yapımı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EÖ</dc:creator>
  <cp:lastModifiedBy>ali oluk</cp:lastModifiedBy>
  <cp:revision>9</cp:revision>
  <dcterms:created xsi:type="dcterms:W3CDTF">2026-04-02T07:47:59Z</dcterms:created>
  <dcterms:modified xsi:type="dcterms:W3CDTF">2026-07-01T12:56:42Z</dcterms:modified>
</cp:coreProperties>
</file>