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8" r:id="rId4"/>
    <p:sldId id="259" r:id="rId5"/>
    <p:sldId id="260" r:id="rId6"/>
    <p:sldId id="268" r:id="rId7"/>
    <p:sldId id="269" r:id="rId8"/>
    <p:sldId id="261" r:id="rId9"/>
    <p:sldId id="262" r:id="rId10"/>
    <p:sldId id="263" r:id="rId11"/>
    <p:sldId id="270" r:id="rId12"/>
    <p:sldId id="271" r:id="rId13"/>
    <p:sldId id="265" r:id="rId14"/>
    <p:sldId id="26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icrosoft.com/tr-TR/publisher/microsoft-publisher-will-no-longer-be-supported-after-october-2026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10. HAFTA - </a:t>
            </a:r>
            <a:r>
              <a:rPr lang="tr-TR" dirty="0" err="1"/>
              <a:t>Canva</a:t>
            </a:r>
            <a:r>
              <a:rPr lang="tr-TR" dirty="0"/>
              <a:t> ve Publisher Programı ile </a:t>
            </a:r>
            <a:r>
              <a:rPr lang="tr-TR"/>
              <a:t>broşür hazırlama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Publisher'da</a:t>
            </a:r>
            <a:r>
              <a:rPr lang="tr-TR" dirty="0"/>
              <a:t> Adım Adım Broşür Yapımı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Metin Alanlarını Yönetme: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Hazır metin kutularına tıklayarak kendi bilgilerinizi (Hakkımızda, Hizmetler, İletişim vb.) yazın. Eğer büyük bir metniniz varsa, üst menüdeki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"Metin Kutusu Araçları &gt; Bağlantı Oluştur"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seçeneğiyle bir sonraki panele bağlayın.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Görsel ve Şekil Ekleme: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Ekle &gt; Resimler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yolunu kullanarak yüksek çözünürlüklü fotoğraflarınızı panellere yerleştirin. Panellerin arka planına farklı tonlarda hafif renk blokları (Şekiller aracılığıyla) ekleyerek sayfaları görsel olarak ayırın.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881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Publisher'da</a:t>
            </a:r>
            <a:r>
              <a:rPr lang="tr-TR" dirty="0"/>
              <a:t> Adım Adım Broşür Yapımı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Baskı Formatında Kaydetme: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Tasarım bittiğinde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Dosya &gt; Farklı Kaydet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deyin. Dosya türünü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olarak seçin. 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21996D5-A169-4DCD-AEC1-3C32923499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208"/>
          <a:stretch/>
        </p:blipFill>
        <p:spPr>
          <a:xfrm>
            <a:off x="5164612" y="2775542"/>
            <a:ext cx="4601557" cy="27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21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https://support.microsoft.com/tr-TR/publisher/microsoft-publisher-will-no-longer-be-supported-after-october-2026</a:t>
            </a:r>
            <a:endParaRPr lang="tr-TR" dirty="0"/>
          </a:p>
          <a:p>
            <a:endParaRPr lang="tr-TR" dirty="0"/>
          </a:p>
          <a:p>
            <a:r>
              <a:rPr lang="tr-TR" dirty="0"/>
              <a:t>https://www.canva.com/tr_tr/help/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Canva</a:t>
            </a:r>
            <a:r>
              <a:rPr lang="tr-TR" dirty="0"/>
              <a:t> ile Broşür Tasarımı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9" y="1797345"/>
            <a:ext cx="10165081" cy="4351338"/>
          </a:xfrm>
        </p:spPr>
        <p:txBody>
          <a:bodyPr/>
          <a:lstStyle/>
          <a:p>
            <a:r>
              <a:rPr lang="tr-TR" dirty="0" err="1"/>
              <a:t>Canva</a:t>
            </a:r>
            <a:r>
              <a:rPr lang="tr-TR" dirty="0"/>
              <a:t>, ön ve arka yüz şablonlarını senkronize bir şekilde sunarak katlama çizgileriyle uğraşma zahmetini neredeyse tamamen ortadan kaldırır.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sp>
        <p:nvSpPr>
          <p:cNvPr id="7" name="AutoShape 2" descr="Canva Nedir ve Nasıl Kullanılır? - Thro">
            <a:extLst>
              <a:ext uri="{FF2B5EF4-FFF2-40B4-BE49-F238E27FC236}">
                <a16:creationId xmlns:a16="http://schemas.microsoft.com/office/drawing/2014/main" id="{824BA2B3-42D7-4DE7-9155-7CFC5D316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1" y="32483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4" descr="Canva Nedir ve Nasıl Kullanılır? - Thro">
            <a:extLst>
              <a:ext uri="{FF2B5EF4-FFF2-40B4-BE49-F238E27FC236}">
                <a16:creationId xmlns:a16="http://schemas.microsoft.com/office/drawing/2014/main" id="{57EE7249-EBE7-4E49-9BFE-5C8B624B00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4047776-6601-413D-A1A0-03A83B749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24" y="3217442"/>
            <a:ext cx="5750351" cy="2739792"/>
          </a:xfrm>
          <a:prstGeom prst="rect">
            <a:avLst/>
          </a:prstGeom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71800F6D-D735-4BD5-828E-56ECE6C44BCE}"/>
              </a:ext>
            </a:extLst>
          </p:cNvPr>
          <p:cNvSpPr/>
          <p:nvPr/>
        </p:nvSpPr>
        <p:spPr>
          <a:xfrm>
            <a:off x="7484882" y="4581427"/>
            <a:ext cx="1649691" cy="716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Canva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/>
              <a:t>Broşür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/>
              <a:t>Araçları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Katlanmış Broşür Şablonları: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Arama çubuğuna "Broşür" veya "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Trifold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Brochure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yazdığınızda, önlü arkalı tasarlanmış hazır 3 panelli düzenler gelir.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Izgaralar ve Şekiller (</a:t>
            </a:r>
            <a:r>
              <a:rPr lang="tr-T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Grids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tr-T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Shapes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Panelleri görsel olarak birbirinden ayırmak veya arka plana blok renkler eklemek için kullanılır.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Düzenler (</a:t>
            </a:r>
            <a:r>
              <a:rPr lang="tr-T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Layouts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Sekmesi: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Şablonun içindeki hazır yazı ve resim yerleşim düzenlerini tek tıkla değiştirmenizi sağlar.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Canva'da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Adım Adım Broşür Yapımı - </a:t>
            </a:r>
            <a:r>
              <a:rPr lang="tr-TR" sz="1100" dirty="0"/>
              <a:t>Boyut ve Şablon Seçimi</a:t>
            </a:r>
            <a:b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2000" dirty="0"/>
              <a:t>Tasarım oluşturun kısmından "Broşür" (A4 yatay boyutunda - 29.7 x 21 cm) seçeneğini seçin. Sol menüden amacınıza uygun (</a:t>
            </a:r>
            <a:r>
              <a:rPr lang="tr-TR" sz="2000" dirty="0" err="1"/>
              <a:t>örn</a:t>
            </a:r>
            <a:r>
              <a:rPr lang="tr-TR" sz="2000" dirty="0"/>
              <a:t>: eğitim, kurumsal, sağlık) iki sayfalık (Ön ve Arka yüz) bir şablon beğenin ve her iki sayfayı da çalışma alanına uygulayın.</a:t>
            </a:r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BCC5D5E-0657-4406-AB35-35C44FF3A1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6"/>
          <a:stretch/>
        </p:blipFill>
        <p:spPr>
          <a:xfrm>
            <a:off x="4515439" y="3028942"/>
            <a:ext cx="4884046" cy="290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Canva'da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Adım Adım Broşür Yapımı</a:t>
            </a:r>
            <a:b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Panel Mantığını Anlama: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Sayfa (Dış Yüz):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Sağ panel </a:t>
            </a: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Kapak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orta panel </a:t>
            </a: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 Kapak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sol panel ise </a:t>
            </a: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İç Katlama Sayfası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dır.</a:t>
            </a:r>
            <a:endParaRPr lang="tr-TR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Sayfa (İç Yüz):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Broşür tamamen açıldığında yan yana duran </a:t>
            </a:r>
            <a:r>
              <a:rPr lang="tr-TR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ardışık iç sayfadır</a:t>
            </a:r>
            <a:r>
              <a:rPr lang="tr-T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A69B12C-AA2A-4BA3-92EC-68781401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606" y="2364328"/>
            <a:ext cx="3219676" cy="331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4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Canva'da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Adım Adım Broşür Yapımı</a:t>
            </a:r>
            <a:b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b="1" dirty="0"/>
              <a:t>İçerik Yerleşimi: </a:t>
            </a:r>
            <a:r>
              <a:rPr lang="tr-TR" dirty="0"/>
              <a:t>Metinlerinizi şablondaki hazır kutulara yerleştirin. </a:t>
            </a:r>
            <a:r>
              <a:rPr lang="tr-TR" dirty="0" err="1"/>
              <a:t>Canva’nın</a:t>
            </a:r>
            <a:r>
              <a:rPr lang="tr-TR" dirty="0"/>
              <a:t> hazır font çiftlerini kullanarak başlıkların ve gövde metinlerinin uyumlu olmasını sağlayın.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b="1" dirty="0"/>
              <a:t>Bileşen Ekleme ve Renk Uyumu: </a:t>
            </a:r>
            <a:r>
              <a:rPr lang="tr-TR" dirty="0"/>
              <a:t>"Bileşenler" sekmesinden markanıza veya konunuza uygun yüksek kaliteli görseller ekleyin. Sayfalar arasında kopukluk olmaması için </a:t>
            </a:r>
            <a:r>
              <a:rPr lang="tr-TR" dirty="0" err="1"/>
              <a:t>Canva'nın</a:t>
            </a:r>
            <a:r>
              <a:rPr lang="tr-TR" dirty="0"/>
              <a:t> otomatik olarak sunduğu "Şablon Renkleri" paletine sadık kalın.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b="1" dirty="0"/>
              <a:t>Baskı İçin İndirme</a:t>
            </a:r>
            <a:r>
              <a:rPr lang="tr-TR" sz="3000" b="1" dirty="0"/>
              <a:t>:</a:t>
            </a:r>
            <a:r>
              <a:rPr lang="tr-TR" b="1" dirty="0"/>
              <a:t> </a:t>
            </a:r>
            <a:r>
              <a:rPr lang="tr-TR" dirty="0"/>
              <a:t>Tasarım bittiğinde Paylaş &gt; İndir adımlarını izleyin. Broşür kesinlikle basılacağı için dosya türünü "PDF Baskı" seçin. Kesim işaretleri ve taşma paylarını eklemek için ilgili kutucuğu işaretleyin.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955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Microsoft Publisher ile Broşür Tasarımı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Publisher, matbaa baskılarında katlama çizgilerinin milimetrik olarak tam oturmasını isteyenler ve yerel bilgisayarda çalışmayı tercih edenler için harika bir mizanpaj aracıdır.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EB03CDE-99D1-4EEE-A382-E267535CF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258" y="2964306"/>
            <a:ext cx="3597366" cy="269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Publisher Broşür Araçları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Hazır Sayfa Düzenleri: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Programı açtığınızda karşınıza çıkan hazır yerleşik broşür şablonları, katlama çizgilerini otomatik kılavuz çizgileri olarak sayfaya yerleştirir.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Metin Kutusu Bağlama: 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 paneldeki yazı sığmadığında, yazının otomatik olarak yan paneldeki metin kutusuna akmasını sağlayan,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Publisher’ın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güçlü aracıdır.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Resim Yer tutucuları: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Tasarımın şablonunu bozmadan, sadece görselleri sürükleyip değiştirmenize imkan tanır.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Publisher'da</a:t>
            </a:r>
            <a:r>
              <a:rPr lang="tr-TR" dirty="0"/>
              <a:t> Adım Adım Broşür Yapımı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Yerleşik Şablon Kullanımı: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Publisher’ı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açın,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"Yeni" 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şablonlar sekmesinden 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"Broşürler" 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seçeneğine tıklayın. Sayfa yapısı olarak 3 panelli düzeni seçin.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Kılavuz Çizgilerini Kontrol Etme: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Sayfada dikey olarak uzanan ince mavi/yeşil çizgiler göreceksiniz. Bunlar broşürün katlanma yerleridir. </a:t>
            </a:r>
            <a:r>
              <a:rPr lang="tr-T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Altın Kural: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Yazılarınızı bu çizgilerden en az 0.5 cm uzağa yerleştirin ki katlandığında metinler arada kalıp ezilmesin.</a:t>
            </a: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65F63E0-7DDC-4FCC-9D88-128C8C524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816" y="3544815"/>
            <a:ext cx="5637445" cy="244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705</Words>
  <Application>Microsoft Office PowerPoint</Application>
  <PresentationFormat>Geniş ekran</PresentationFormat>
  <Paragraphs>69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Symbol</vt:lpstr>
      <vt:lpstr>Times New Roman</vt:lpstr>
      <vt:lpstr>Office Teması</vt:lpstr>
      <vt:lpstr>Özel Tasarım</vt:lpstr>
      <vt:lpstr>BİLGİSAYARDA DİZGİ TASARIM</vt:lpstr>
      <vt:lpstr>Canva ile Broşür Tasarımı </vt:lpstr>
      <vt:lpstr>Canva Broşür Araçları</vt:lpstr>
      <vt:lpstr>Canva'da Adım Adım Broşür Yapımı - Boyut ve Şablon Seçimi </vt:lpstr>
      <vt:lpstr>Canva'da Adım Adım Broşür Yapımı </vt:lpstr>
      <vt:lpstr>Canva'da Adım Adım Broşür Yapımı </vt:lpstr>
      <vt:lpstr>Microsoft Publisher ile Broşür Tasarımı</vt:lpstr>
      <vt:lpstr>Publisher Broşür Araçları</vt:lpstr>
      <vt:lpstr>Publisher'da Adım Adım Broşür Yapımı</vt:lpstr>
      <vt:lpstr>Publisher'da Adım Adım Broşür Yapımı</vt:lpstr>
      <vt:lpstr>Publisher'da Adım Adım Broşür Yapımı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ali oluk</cp:lastModifiedBy>
  <cp:revision>9</cp:revision>
  <dcterms:created xsi:type="dcterms:W3CDTF">2026-04-02T07:47:59Z</dcterms:created>
  <dcterms:modified xsi:type="dcterms:W3CDTF">2026-07-01T12:56:42Z</dcterms:modified>
</cp:coreProperties>
</file>