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lstStyle/>
          <a:p>
            <a:r>
              <a:rPr lang="tr-TR" dirty="0"/>
              <a:t>SÜRDÜRÜLEBİLİR TEDARİK ZİNCİRİ YÖNETİMİ</a:t>
            </a:r>
          </a:p>
          <a:p>
            <a:r>
              <a:rPr lang="tr-TR" dirty="0"/>
              <a:t>Sürdürülebilirlik, günümüzdeki kaynakların gelecek nesiller için de devam edebilmesini konu edinir. Bu bakış açısı ile var olan kaynakları tüketmeden üretim ve tüketim dengesinin kurulması gerekmektedir.</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normAutofit/>
          </a:bodyPr>
          <a:lstStyle/>
          <a:p>
            <a:r>
              <a:rPr lang="tr-TR" dirty="0"/>
              <a:t>Sürdürülebilirlik boyutları</a:t>
            </a:r>
          </a:p>
          <a:p>
            <a:r>
              <a:rPr lang="tr-TR" b="1" dirty="0"/>
              <a:t>Ekolojik sürdürülebilirlik</a:t>
            </a:r>
            <a:r>
              <a:rPr lang="tr-TR" dirty="0"/>
              <a:t>, doğada bulunan doğal kaynakların doğru bir şekilde kullanılması gerektiğine odaklanan, çevresel sürdürülebilirliğin, ekonomik ihtiyacın giderilmesi ve kalkınma için de önemli olduğunu ileri süren bir kavramdır.</a:t>
            </a:r>
          </a:p>
          <a:p>
            <a:r>
              <a:rPr lang="tr-TR" b="1" dirty="0"/>
              <a:t>Sosyal sürdürülebilirlik</a:t>
            </a:r>
            <a:r>
              <a:rPr lang="tr-TR" dirty="0"/>
              <a:t>, yaşam kalitesi, sağlık, eğitim ve güvenli bir yaşam vb. alanlarda toplumsal koşulların sürdürülebilirliğinin önemini vurgular.</a:t>
            </a:r>
          </a:p>
          <a:p>
            <a:r>
              <a:rPr lang="tr-TR" b="1" dirty="0"/>
              <a:t>Ekonomik sürdürülebilirlik</a:t>
            </a:r>
            <a:r>
              <a:rPr lang="tr-TR" dirty="0"/>
              <a:t>, üretim ve tüketimin sürdürülebilirliği üzerinde durur.</a:t>
            </a:r>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dirty="0"/>
              <a:t>Sürdürülebilir tedarik zinciri, çevresel, sosyal veya yönetişim anlamında daha etik bir tedarik zinciri yönetimi sunmaktadır. İşletme, tedarikçiler ve müşteriler için gerçek değer yaratma potansiyeline sahiptirler.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normAutofit/>
          </a:bodyPr>
          <a:lstStyle/>
          <a:p>
            <a:r>
              <a:rPr lang="tr-TR" dirty="0"/>
              <a:t>Sürdürülebilir Tedarik Zinciri Yönetiminin Boyutları</a:t>
            </a:r>
          </a:p>
          <a:p>
            <a:r>
              <a:rPr lang="tr-TR" dirty="0"/>
              <a:t>Sürdürülebilir tedarik zinciri yönetiminde üç önemli boyuttan bahsetmek mümkündür.</a:t>
            </a:r>
          </a:p>
          <a:p>
            <a:pPr lvl="1"/>
            <a:r>
              <a:rPr lang="tr-TR" dirty="0"/>
              <a:t>Ekonomik unsur, toplam gelir, toplam maliyet, verimlilik, yatırımın geri dönüşü ve etkinliğe odaklanır. Tedarik zinciri sisteminin temel amaçlarından birisi maliyetleri azaltarak kârlılıkları artırmaktır.</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normAutofit/>
          </a:bodyPr>
          <a:lstStyle/>
          <a:p>
            <a:r>
              <a:rPr lang="tr-TR" i="1" dirty="0"/>
              <a:t>Çevresel unsur, </a:t>
            </a:r>
            <a:r>
              <a:rPr lang="tr-TR" dirty="0"/>
              <a:t>geri dönüştürülebilir malzeme kullanımı, yeşil ürün, yeşil ambalajlama, yeşil satın alma, atıkların yönetimi, çevresel yasal şartlara uyum ve yeşil lojistik, kaynakların verimli kullanımı ve yalın üretim gibi konulara odaklanır.</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i="1" dirty="0"/>
              <a:t>Toplumsal unsur </a:t>
            </a:r>
            <a:r>
              <a:rPr lang="tr-TR" dirty="0"/>
              <a:t>ise insan ilişkileri ve sosyal sorumluluk projelerine dayanmaktadır. İşletmeler içinde bulundukları toplumun çıkarlarını göz önünde bulundurmak zorunda kalmış ve sosyal sorumluluk projelerine verdikleri önemi artırmışlardır.</a:t>
            </a:r>
          </a:p>
          <a:p>
            <a:endParaRPr lang="tr-TR" dirty="0"/>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normAutofit/>
          </a:bodyPr>
          <a:lstStyle/>
          <a:p>
            <a:r>
              <a:rPr lang="tr-TR" dirty="0"/>
              <a:t>Sürdürülebilir Tedarik Zinciri Yönetiminin Önemi</a:t>
            </a:r>
          </a:p>
          <a:p>
            <a:r>
              <a:rPr lang="tr-TR" dirty="0"/>
              <a:t>Devamlılığın sağlanması ancak yeterince değer vermek ve korumak ile mümkündür. Burada birtakım hedefler belirleyerek doğru yollar ve kaynaklar aracılığı ile bu hedeflere ulaşmak önemli bir adım olacaktır. Tüm sistemi korumak ancak hem bireysel hem de toplumsal çabalar ile mümkün olacaktır. Ekoloji, ekonomi, enerji vb. oluşan tüm sistemi en doğru şekilde kullanmak ve planlamak tüm dünyanın paylaştığı bir sorumluluktur.</a:t>
            </a:r>
          </a:p>
        </p:txBody>
      </p:sp>
    </p:spTree>
    <p:extLst>
      <p:ext uri="{BB962C8B-B14F-4D97-AF65-F5344CB8AC3E}">
        <p14:creationId xmlns:p14="http://schemas.microsoft.com/office/powerpoint/2010/main" val="209403442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TotalTime>
  <Words>330</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6</cp:revision>
  <dcterms:created xsi:type="dcterms:W3CDTF">2026-05-05T19:00:29Z</dcterms:created>
  <dcterms:modified xsi:type="dcterms:W3CDTF">2026-05-05T20:08:02Z</dcterms:modified>
</cp:coreProperties>
</file>