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81" r:id="rId4"/>
    <p:sldId id="282" r:id="rId5"/>
    <p:sldId id="283" r:id="rId6"/>
    <p:sldId id="266" r:id="rId7"/>
    <p:sldId id="284" r:id="rId8"/>
    <p:sldId id="285" r:id="rId9"/>
    <p:sldId id="269" r:id="rId10"/>
    <p:sldId id="270" r:id="rId11"/>
    <p:sldId id="286" r:id="rId12"/>
    <p:sldId id="287" r:id="rId13"/>
    <p:sldId id="263" r:id="rId14"/>
    <p:sldId id="264" r:id="rId15"/>
    <p:sldId id="288" r:id="rId16"/>
    <p:sldId id="274" r:id="rId17"/>
    <p:sldId id="275" r:id="rId18"/>
    <p:sldId id="276" r:id="rId19"/>
    <p:sldId id="289" r:id="rId20"/>
    <p:sldId id="290" r:id="rId21"/>
    <p:sldId id="265" r:id="rId22"/>
    <p:sldId id="267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10" autoAdjust="0"/>
  </p:normalViewPr>
  <p:slideViewPr>
    <p:cSldViewPr snapToGrid="0">
      <p:cViewPr varScale="1">
        <p:scale>
          <a:sx n="84" d="100"/>
          <a:sy n="84" d="100"/>
        </p:scale>
        <p:origin x="81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3A2369-8DD0-4CFD-9A47-EFD7ACA1789B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388E5EC8-BB95-40E3-8AD9-D08F9759C6EE}">
      <dgm:prSet phldrT="[Metin]" custT="1"/>
      <dgm:spPr/>
      <dgm:t>
        <a:bodyPr/>
        <a:lstStyle/>
        <a:p>
          <a:r>
            <a:rPr lang="tr-T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Ambulans Ekipmanları</a:t>
          </a:r>
        </a:p>
      </dgm:t>
    </dgm:pt>
    <dgm:pt modelId="{A8CEE55B-EE37-43BB-95E9-9F85A294556D}" type="parTrans" cxnId="{4C5F3B15-4A36-4717-BF30-D886D7551DBA}">
      <dgm:prSet/>
      <dgm:spPr/>
      <dgm:t>
        <a:bodyPr/>
        <a:lstStyle/>
        <a:p>
          <a:endParaRPr lang="tr-T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1F4FEA-9DB2-4F3F-B85C-1D303E77F33D}" type="sibTrans" cxnId="{4C5F3B15-4A36-4717-BF30-D886D7551DBA}">
      <dgm:prSet/>
      <dgm:spPr/>
      <dgm:t>
        <a:bodyPr/>
        <a:lstStyle/>
        <a:p>
          <a:endParaRPr lang="tr-T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68B84F-83A3-45F4-B009-3F4501854885}">
      <dgm:prSet phldrT="[Metin]" custT="1"/>
      <dgm:spPr/>
      <dgm:t>
        <a:bodyPr/>
        <a:lstStyle/>
        <a:p>
          <a:r>
            <a:rPr lang="tr-T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Taşıyıcı Ekipmanlar</a:t>
          </a:r>
        </a:p>
      </dgm:t>
    </dgm:pt>
    <dgm:pt modelId="{17445E48-D077-4918-BAD5-434B4D49CF2D}" type="parTrans" cxnId="{0E40DC0F-02D1-463A-9A21-84652BB250E7}">
      <dgm:prSet/>
      <dgm:spPr/>
      <dgm:t>
        <a:bodyPr/>
        <a:lstStyle/>
        <a:p>
          <a:endParaRPr lang="tr-T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E03E4B-2C96-4346-BBAF-155923B1122C}" type="sibTrans" cxnId="{0E40DC0F-02D1-463A-9A21-84652BB250E7}">
      <dgm:prSet/>
      <dgm:spPr/>
      <dgm:t>
        <a:bodyPr/>
        <a:lstStyle/>
        <a:p>
          <a:endParaRPr lang="tr-T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F033C7-4F5E-4D37-BFE2-5BB0B27F5E13}">
      <dgm:prSet custT="1"/>
      <dgm:spPr/>
      <dgm:t>
        <a:bodyPr/>
        <a:lstStyle/>
        <a:p>
          <a:r>
            <a:rPr lang="tr-TR" sz="1600">
              <a:latin typeface="Times New Roman" panose="02020603050405020304" pitchFamily="18" charset="0"/>
              <a:cs typeface="Times New Roman" panose="02020603050405020304" pitchFamily="18" charset="0"/>
            </a:rPr>
            <a:t>Sabitleme Ekipmanları</a:t>
          </a:r>
          <a:endParaRPr lang="tr-TR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CF3669-8D59-4198-A2A1-12A37AD670DE}" type="parTrans" cxnId="{C6F26B6F-A91F-4202-BE68-9556C7A3C050}">
      <dgm:prSet/>
      <dgm:spPr/>
      <dgm:t>
        <a:bodyPr/>
        <a:lstStyle/>
        <a:p>
          <a:endParaRPr lang="tr-T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06963C-D9A8-48E5-AF60-05A33D21DF40}" type="sibTrans" cxnId="{C6F26B6F-A91F-4202-BE68-9556C7A3C050}">
      <dgm:prSet/>
      <dgm:spPr/>
      <dgm:t>
        <a:bodyPr/>
        <a:lstStyle/>
        <a:p>
          <a:endParaRPr lang="tr-T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64D802-D1CE-4E09-B913-71F8068E2FF5}">
      <dgm:prSet custT="1"/>
      <dgm:spPr/>
      <dgm:t>
        <a:bodyPr/>
        <a:lstStyle/>
        <a:p>
          <a:r>
            <a:rPr lang="tr-TR" sz="1600">
              <a:latin typeface="Times New Roman" panose="02020603050405020304" pitchFamily="18" charset="0"/>
              <a:cs typeface="Times New Roman" panose="02020603050405020304" pitchFamily="18" charset="0"/>
            </a:rPr>
            <a:t>Acil Yardım Ekipmanları</a:t>
          </a:r>
          <a:endParaRPr lang="tr-TR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F07067-3EA1-46CA-96C9-CF9787F674C1}" type="parTrans" cxnId="{891E38F8-0C71-4928-89CB-115E67677B04}">
      <dgm:prSet/>
      <dgm:spPr/>
      <dgm:t>
        <a:bodyPr/>
        <a:lstStyle/>
        <a:p>
          <a:endParaRPr lang="tr-T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E80B25-ABFE-4FBF-A005-FA1189740A18}" type="sibTrans" cxnId="{891E38F8-0C71-4928-89CB-115E67677B04}">
      <dgm:prSet/>
      <dgm:spPr/>
      <dgm:t>
        <a:bodyPr/>
        <a:lstStyle/>
        <a:p>
          <a:endParaRPr lang="tr-T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129583-42FF-4370-8D08-3166C6E12843}">
      <dgm:prSet/>
      <dgm:spPr/>
    </dgm:pt>
    <dgm:pt modelId="{343B9F0A-C9D0-45A7-9509-9A7A2E5B16EA}" type="parTrans" cxnId="{4BDC3E48-0C4C-4D7B-91D4-C1DD394D584F}">
      <dgm:prSet/>
      <dgm:spPr/>
      <dgm:t>
        <a:bodyPr/>
        <a:lstStyle/>
        <a:p>
          <a:endParaRPr lang="tr-T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4C23A5-738C-4A42-8AD4-B3E98DCB2C8F}" type="sibTrans" cxnId="{4BDC3E48-0C4C-4D7B-91D4-C1DD394D584F}">
      <dgm:prSet/>
      <dgm:spPr/>
      <dgm:t>
        <a:bodyPr/>
        <a:lstStyle/>
        <a:p>
          <a:endParaRPr lang="tr-T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2FF4EE-02DD-4EB4-B0F4-479AB89F914A}">
      <dgm:prSet custT="1"/>
      <dgm:spPr/>
      <dgm:t>
        <a:bodyPr/>
        <a:lstStyle/>
        <a:p>
          <a:r>
            <a:rPr lang="tr-TR" sz="1600">
              <a:latin typeface="Times New Roman" panose="02020603050405020304" pitchFamily="18" charset="0"/>
              <a:cs typeface="Times New Roman" panose="02020603050405020304" pitchFamily="18" charset="0"/>
            </a:rPr>
            <a:t>Haberleşme Ekipmanları</a:t>
          </a:r>
          <a:endParaRPr lang="tr-TR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D139C4-5A0A-4B5C-AC2E-34F92FB6F361}" type="parTrans" cxnId="{3B77EEDF-1A7F-481E-BB4C-FA8D19BADE84}">
      <dgm:prSet/>
      <dgm:spPr/>
      <dgm:t>
        <a:bodyPr/>
        <a:lstStyle/>
        <a:p>
          <a:endParaRPr lang="tr-T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6372E3-D047-4904-A365-C85A0A57F59C}" type="sibTrans" cxnId="{3B77EEDF-1A7F-481E-BB4C-FA8D19BADE84}">
      <dgm:prSet/>
      <dgm:spPr/>
      <dgm:t>
        <a:bodyPr/>
        <a:lstStyle/>
        <a:p>
          <a:endParaRPr lang="tr-T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06EB87-B74C-4E10-B9E6-FEED46C38975}">
      <dgm:prSet custT="1"/>
      <dgm:spPr/>
      <dgm:t>
        <a:bodyPr/>
        <a:lstStyle/>
        <a:p>
          <a:r>
            <a:rPr lang="tr-TR" sz="16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Teknik Ekipmanlar</a:t>
          </a:r>
          <a:endParaRPr lang="tr-TR" sz="1600" dirty="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963FABAC-9127-41AE-92D9-D7F07B845155}" type="parTrans" cxnId="{2169E146-20AA-42B1-B98C-2C049B695DAF}">
      <dgm:prSet/>
      <dgm:spPr/>
      <dgm:t>
        <a:bodyPr/>
        <a:lstStyle/>
        <a:p>
          <a:endParaRPr lang="tr-T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50CBCD-172A-4603-A281-3484A880439D}" type="sibTrans" cxnId="{2169E146-20AA-42B1-B98C-2C049B695DAF}">
      <dgm:prSet/>
      <dgm:spPr/>
      <dgm:t>
        <a:bodyPr/>
        <a:lstStyle/>
        <a:p>
          <a:endParaRPr lang="tr-T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757B88-060A-498E-A734-AA20EFA73CA1}">
      <dgm:prSet custT="1"/>
      <dgm:spPr/>
      <dgm:t>
        <a:bodyPr/>
        <a:lstStyle/>
        <a:p>
          <a:r>
            <a:rPr lang="tr-TR" sz="16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Güvenlik Ekipmanları</a:t>
          </a:r>
          <a:endParaRPr lang="tr-TR" sz="1600" dirty="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1D95C55E-56FB-4076-A57A-6245DD856D16}" type="parTrans" cxnId="{F64B137A-FBB0-498C-988E-0B1351E4127F}">
      <dgm:prSet/>
      <dgm:spPr/>
      <dgm:t>
        <a:bodyPr/>
        <a:lstStyle/>
        <a:p>
          <a:endParaRPr lang="tr-T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1D9A44-C537-42E8-B415-BDBA5CCB4317}" type="sibTrans" cxnId="{F64B137A-FBB0-498C-988E-0B1351E4127F}">
      <dgm:prSet/>
      <dgm:spPr/>
      <dgm:t>
        <a:bodyPr/>
        <a:lstStyle/>
        <a:p>
          <a:endParaRPr lang="tr-TR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8CC153-ACD8-4E37-A2E6-E0AFE196DBDA}" type="pres">
      <dgm:prSet presAssocID="{983A2369-8DD0-4CFD-9A47-EFD7ACA1789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90D4673-2573-4E14-9C2B-BE1F0A54C18C}" type="pres">
      <dgm:prSet presAssocID="{388E5EC8-BB95-40E3-8AD9-D08F9759C6EE}" presName="centerShape" presStyleLbl="node0" presStyleIdx="0" presStyleCnt="1"/>
      <dgm:spPr/>
    </dgm:pt>
    <dgm:pt modelId="{0B980793-4164-40D9-95CE-64BE1998872B}" type="pres">
      <dgm:prSet presAssocID="{FB68B84F-83A3-45F4-B009-3F4501854885}" presName="node" presStyleLbl="node1" presStyleIdx="0" presStyleCnt="6">
        <dgm:presLayoutVars>
          <dgm:bulletEnabled val="1"/>
        </dgm:presLayoutVars>
      </dgm:prSet>
      <dgm:spPr/>
    </dgm:pt>
    <dgm:pt modelId="{D5A6C633-08B6-4B1C-9520-BA4783B8E3D9}" type="pres">
      <dgm:prSet presAssocID="{FB68B84F-83A3-45F4-B009-3F4501854885}" presName="dummy" presStyleCnt="0"/>
      <dgm:spPr/>
    </dgm:pt>
    <dgm:pt modelId="{85B3D634-4EEE-4F50-856F-C138078C6D8E}" type="pres">
      <dgm:prSet presAssocID="{44E03E4B-2C96-4346-BBAF-155923B1122C}" presName="sibTrans" presStyleLbl="sibTrans2D1" presStyleIdx="0" presStyleCnt="6"/>
      <dgm:spPr/>
    </dgm:pt>
    <dgm:pt modelId="{63D9EDC1-708B-4DFC-85AD-6A6E1FCD47D9}" type="pres">
      <dgm:prSet presAssocID="{A2F033C7-4F5E-4D37-BFE2-5BB0B27F5E13}" presName="node" presStyleLbl="node1" presStyleIdx="1" presStyleCnt="6">
        <dgm:presLayoutVars>
          <dgm:bulletEnabled val="1"/>
        </dgm:presLayoutVars>
      </dgm:prSet>
      <dgm:spPr/>
    </dgm:pt>
    <dgm:pt modelId="{3076CBDE-D0D4-48DA-AB40-015061A72162}" type="pres">
      <dgm:prSet presAssocID="{A2F033C7-4F5E-4D37-BFE2-5BB0B27F5E13}" presName="dummy" presStyleCnt="0"/>
      <dgm:spPr/>
    </dgm:pt>
    <dgm:pt modelId="{2FB38C35-6CFE-4585-A923-BB8FFF3EFED3}" type="pres">
      <dgm:prSet presAssocID="{2A06963C-D9A8-48E5-AF60-05A33D21DF40}" presName="sibTrans" presStyleLbl="sibTrans2D1" presStyleIdx="1" presStyleCnt="6"/>
      <dgm:spPr/>
    </dgm:pt>
    <dgm:pt modelId="{C1A77D64-EBBF-4374-8CA6-4ABF0C2A2527}" type="pres">
      <dgm:prSet presAssocID="{6264D802-D1CE-4E09-B913-71F8068E2FF5}" presName="node" presStyleLbl="node1" presStyleIdx="2" presStyleCnt="6">
        <dgm:presLayoutVars>
          <dgm:bulletEnabled val="1"/>
        </dgm:presLayoutVars>
      </dgm:prSet>
      <dgm:spPr/>
    </dgm:pt>
    <dgm:pt modelId="{03163D30-9BD3-4EB0-8AAD-9C374F4381F4}" type="pres">
      <dgm:prSet presAssocID="{6264D802-D1CE-4E09-B913-71F8068E2FF5}" presName="dummy" presStyleCnt="0"/>
      <dgm:spPr/>
    </dgm:pt>
    <dgm:pt modelId="{4E2FAB84-15FB-4AE4-AA79-F97F242F5762}" type="pres">
      <dgm:prSet presAssocID="{0BE80B25-ABFE-4FBF-A005-FA1189740A18}" presName="sibTrans" presStyleLbl="sibTrans2D1" presStyleIdx="2" presStyleCnt="6"/>
      <dgm:spPr/>
    </dgm:pt>
    <dgm:pt modelId="{5A02C64B-74B7-4115-9E4C-68C9BE490B1E}" type="pres">
      <dgm:prSet presAssocID="{752FF4EE-02DD-4EB4-B0F4-479AB89F914A}" presName="node" presStyleLbl="node1" presStyleIdx="3" presStyleCnt="6">
        <dgm:presLayoutVars>
          <dgm:bulletEnabled val="1"/>
        </dgm:presLayoutVars>
      </dgm:prSet>
      <dgm:spPr/>
    </dgm:pt>
    <dgm:pt modelId="{CD387311-419D-4753-8A6F-EA4F3912EDF9}" type="pres">
      <dgm:prSet presAssocID="{752FF4EE-02DD-4EB4-B0F4-479AB89F914A}" presName="dummy" presStyleCnt="0"/>
      <dgm:spPr/>
    </dgm:pt>
    <dgm:pt modelId="{0FA91C7C-95C6-4301-AC68-F91557A8C40D}" type="pres">
      <dgm:prSet presAssocID="{306372E3-D047-4904-A365-C85A0A57F59C}" presName="sibTrans" presStyleLbl="sibTrans2D1" presStyleIdx="3" presStyleCnt="6"/>
      <dgm:spPr/>
    </dgm:pt>
    <dgm:pt modelId="{A44786EF-9FEC-4EC0-A8B9-70D8AAC44078}" type="pres">
      <dgm:prSet presAssocID="{BE757B88-060A-498E-A734-AA20EFA73CA1}" presName="node" presStyleLbl="node1" presStyleIdx="4" presStyleCnt="6">
        <dgm:presLayoutVars>
          <dgm:bulletEnabled val="1"/>
        </dgm:presLayoutVars>
      </dgm:prSet>
      <dgm:spPr/>
    </dgm:pt>
    <dgm:pt modelId="{EAECDC41-F85E-40ED-A89D-48306B49D644}" type="pres">
      <dgm:prSet presAssocID="{BE757B88-060A-498E-A734-AA20EFA73CA1}" presName="dummy" presStyleCnt="0"/>
      <dgm:spPr/>
    </dgm:pt>
    <dgm:pt modelId="{91C662B1-023E-49B6-A24C-0813984F1F23}" type="pres">
      <dgm:prSet presAssocID="{2F1D9A44-C537-42E8-B415-BDBA5CCB4317}" presName="sibTrans" presStyleLbl="sibTrans2D1" presStyleIdx="4" presStyleCnt="6"/>
      <dgm:spPr/>
    </dgm:pt>
    <dgm:pt modelId="{1AA756C0-E5C0-4862-99E6-0B9E2FFAB401}" type="pres">
      <dgm:prSet presAssocID="{9306EB87-B74C-4E10-B9E6-FEED46C38975}" presName="node" presStyleLbl="node1" presStyleIdx="5" presStyleCnt="6">
        <dgm:presLayoutVars>
          <dgm:bulletEnabled val="1"/>
        </dgm:presLayoutVars>
      </dgm:prSet>
      <dgm:spPr/>
    </dgm:pt>
    <dgm:pt modelId="{CACDB951-33EA-4AE2-8D90-47523D852ED7}" type="pres">
      <dgm:prSet presAssocID="{9306EB87-B74C-4E10-B9E6-FEED46C38975}" presName="dummy" presStyleCnt="0"/>
      <dgm:spPr/>
    </dgm:pt>
    <dgm:pt modelId="{3CE9EE17-62F3-43AA-B054-A2A4464F9563}" type="pres">
      <dgm:prSet presAssocID="{9B50CBCD-172A-4603-A281-3484A880439D}" presName="sibTrans" presStyleLbl="sibTrans2D1" presStyleIdx="5" presStyleCnt="6"/>
      <dgm:spPr/>
    </dgm:pt>
  </dgm:ptLst>
  <dgm:cxnLst>
    <dgm:cxn modelId="{0E40DC0F-02D1-463A-9A21-84652BB250E7}" srcId="{388E5EC8-BB95-40E3-8AD9-D08F9759C6EE}" destId="{FB68B84F-83A3-45F4-B009-3F4501854885}" srcOrd="0" destOrd="0" parTransId="{17445E48-D077-4918-BAD5-434B4D49CF2D}" sibTransId="{44E03E4B-2C96-4346-BBAF-155923B1122C}"/>
    <dgm:cxn modelId="{4C5F3B15-4A36-4717-BF30-D886D7551DBA}" srcId="{983A2369-8DD0-4CFD-9A47-EFD7ACA1789B}" destId="{388E5EC8-BB95-40E3-8AD9-D08F9759C6EE}" srcOrd="0" destOrd="0" parTransId="{A8CEE55B-EE37-43BB-95E9-9F85A294556D}" sibTransId="{C51F4FEA-9DB2-4F3F-B85C-1D303E77F33D}"/>
    <dgm:cxn modelId="{150A9B27-D049-4DA1-9AD1-FBAF949E0A00}" type="presOf" srcId="{A2F033C7-4F5E-4D37-BFE2-5BB0B27F5E13}" destId="{63D9EDC1-708B-4DFC-85AD-6A6E1FCD47D9}" srcOrd="0" destOrd="0" presId="urn:microsoft.com/office/officeart/2005/8/layout/radial6"/>
    <dgm:cxn modelId="{8553DE34-2008-455A-B4A0-2FBB7541AA76}" type="presOf" srcId="{983A2369-8DD0-4CFD-9A47-EFD7ACA1789B}" destId="{248CC153-ACD8-4E37-A2E6-E0AFE196DBDA}" srcOrd="0" destOrd="0" presId="urn:microsoft.com/office/officeart/2005/8/layout/radial6"/>
    <dgm:cxn modelId="{A25A725B-A6CD-4DD9-B8A5-48BD811DFF3B}" type="presOf" srcId="{BE757B88-060A-498E-A734-AA20EFA73CA1}" destId="{A44786EF-9FEC-4EC0-A8B9-70D8AAC44078}" srcOrd="0" destOrd="0" presId="urn:microsoft.com/office/officeart/2005/8/layout/radial6"/>
    <dgm:cxn modelId="{F9AD0A44-B52E-4FA9-82D1-4762D059CF18}" type="presOf" srcId="{2F1D9A44-C537-42E8-B415-BDBA5CCB4317}" destId="{91C662B1-023E-49B6-A24C-0813984F1F23}" srcOrd="0" destOrd="0" presId="urn:microsoft.com/office/officeart/2005/8/layout/radial6"/>
    <dgm:cxn modelId="{53FAAD44-9CD0-44F5-AA07-72805EB39CD8}" type="presOf" srcId="{306372E3-D047-4904-A365-C85A0A57F59C}" destId="{0FA91C7C-95C6-4301-AC68-F91557A8C40D}" srcOrd="0" destOrd="0" presId="urn:microsoft.com/office/officeart/2005/8/layout/radial6"/>
    <dgm:cxn modelId="{2169E146-20AA-42B1-B98C-2C049B695DAF}" srcId="{388E5EC8-BB95-40E3-8AD9-D08F9759C6EE}" destId="{9306EB87-B74C-4E10-B9E6-FEED46C38975}" srcOrd="5" destOrd="0" parTransId="{963FABAC-9127-41AE-92D9-D7F07B845155}" sibTransId="{9B50CBCD-172A-4603-A281-3484A880439D}"/>
    <dgm:cxn modelId="{4BDC3E48-0C4C-4D7B-91D4-C1DD394D584F}" srcId="{983A2369-8DD0-4CFD-9A47-EFD7ACA1789B}" destId="{FB129583-42FF-4370-8D08-3166C6E12843}" srcOrd="1" destOrd="0" parTransId="{343B9F0A-C9D0-45A7-9509-9A7A2E5B16EA}" sibTransId="{2D4C23A5-738C-4A42-8AD4-B3E98DCB2C8F}"/>
    <dgm:cxn modelId="{4EF7376C-F9CD-4F65-9DB8-5F85706745BA}" type="presOf" srcId="{9306EB87-B74C-4E10-B9E6-FEED46C38975}" destId="{1AA756C0-E5C0-4862-99E6-0B9E2FFAB401}" srcOrd="0" destOrd="0" presId="urn:microsoft.com/office/officeart/2005/8/layout/radial6"/>
    <dgm:cxn modelId="{04D30E6E-8674-4221-BEF5-21A77FA86F97}" type="presOf" srcId="{FB68B84F-83A3-45F4-B009-3F4501854885}" destId="{0B980793-4164-40D9-95CE-64BE1998872B}" srcOrd="0" destOrd="0" presId="urn:microsoft.com/office/officeart/2005/8/layout/radial6"/>
    <dgm:cxn modelId="{C6F26B6F-A91F-4202-BE68-9556C7A3C050}" srcId="{388E5EC8-BB95-40E3-8AD9-D08F9759C6EE}" destId="{A2F033C7-4F5E-4D37-BFE2-5BB0B27F5E13}" srcOrd="1" destOrd="0" parTransId="{DBCF3669-8D59-4198-A2A1-12A37AD670DE}" sibTransId="{2A06963C-D9A8-48E5-AF60-05A33D21DF40}"/>
    <dgm:cxn modelId="{564C8852-4B9B-4F28-BF5C-37785CF7519D}" type="presOf" srcId="{0BE80B25-ABFE-4FBF-A005-FA1189740A18}" destId="{4E2FAB84-15FB-4AE4-AA79-F97F242F5762}" srcOrd="0" destOrd="0" presId="urn:microsoft.com/office/officeart/2005/8/layout/radial6"/>
    <dgm:cxn modelId="{F64B137A-FBB0-498C-988E-0B1351E4127F}" srcId="{388E5EC8-BB95-40E3-8AD9-D08F9759C6EE}" destId="{BE757B88-060A-498E-A734-AA20EFA73CA1}" srcOrd="4" destOrd="0" parTransId="{1D95C55E-56FB-4076-A57A-6245DD856D16}" sibTransId="{2F1D9A44-C537-42E8-B415-BDBA5CCB4317}"/>
    <dgm:cxn modelId="{15F5C696-B020-4348-B9C0-907126EC717D}" type="presOf" srcId="{752FF4EE-02DD-4EB4-B0F4-479AB89F914A}" destId="{5A02C64B-74B7-4115-9E4C-68C9BE490B1E}" srcOrd="0" destOrd="0" presId="urn:microsoft.com/office/officeart/2005/8/layout/radial6"/>
    <dgm:cxn modelId="{D131ADC0-1BE4-4065-90F2-C4A247000FD2}" type="presOf" srcId="{388E5EC8-BB95-40E3-8AD9-D08F9759C6EE}" destId="{E90D4673-2573-4E14-9C2B-BE1F0A54C18C}" srcOrd="0" destOrd="0" presId="urn:microsoft.com/office/officeart/2005/8/layout/radial6"/>
    <dgm:cxn modelId="{282D8BC7-48EB-45A6-8D65-1AA2EEC14101}" type="presOf" srcId="{44E03E4B-2C96-4346-BBAF-155923B1122C}" destId="{85B3D634-4EEE-4F50-856F-C138078C6D8E}" srcOrd="0" destOrd="0" presId="urn:microsoft.com/office/officeart/2005/8/layout/radial6"/>
    <dgm:cxn modelId="{50CA43CB-B035-4C67-9714-74B82B56DD55}" type="presOf" srcId="{9B50CBCD-172A-4603-A281-3484A880439D}" destId="{3CE9EE17-62F3-43AA-B054-A2A4464F9563}" srcOrd="0" destOrd="0" presId="urn:microsoft.com/office/officeart/2005/8/layout/radial6"/>
    <dgm:cxn modelId="{938A54D0-FAE3-4611-93EA-1FC942A31499}" type="presOf" srcId="{2A06963C-D9A8-48E5-AF60-05A33D21DF40}" destId="{2FB38C35-6CFE-4585-A923-BB8FFF3EFED3}" srcOrd="0" destOrd="0" presId="urn:microsoft.com/office/officeart/2005/8/layout/radial6"/>
    <dgm:cxn modelId="{BB8461DB-FAB5-4C1F-A70B-CCCE6FA81D8C}" type="presOf" srcId="{6264D802-D1CE-4E09-B913-71F8068E2FF5}" destId="{C1A77D64-EBBF-4374-8CA6-4ABF0C2A2527}" srcOrd="0" destOrd="0" presId="urn:microsoft.com/office/officeart/2005/8/layout/radial6"/>
    <dgm:cxn modelId="{3B77EEDF-1A7F-481E-BB4C-FA8D19BADE84}" srcId="{388E5EC8-BB95-40E3-8AD9-D08F9759C6EE}" destId="{752FF4EE-02DD-4EB4-B0F4-479AB89F914A}" srcOrd="3" destOrd="0" parTransId="{76D139C4-5A0A-4B5C-AC2E-34F92FB6F361}" sibTransId="{306372E3-D047-4904-A365-C85A0A57F59C}"/>
    <dgm:cxn modelId="{891E38F8-0C71-4928-89CB-115E67677B04}" srcId="{388E5EC8-BB95-40E3-8AD9-D08F9759C6EE}" destId="{6264D802-D1CE-4E09-B913-71F8068E2FF5}" srcOrd="2" destOrd="0" parTransId="{CCF07067-3EA1-46CA-96C9-CF9787F674C1}" sibTransId="{0BE80B25-ABFE-4FBF-A005-FA1189740A18}"/>
    <dgm:cxn modelId="{945088F8-24C4-403E-8953-9FE25F246861}" type="presParOf" srcId="{248CC153-ACD8-4E37-A2E6-E0AFE196DBDA}" destId="{E90D4673-2573-4E14-9C2B-BE1F0A54C18C}" srcOrd="0" destOrd="0" presId="urn:microsoft.com/office/officeart/2005/8/layout/radial6"/>
    <dgm:cxn modelId="{D39C7953-8B5F-4A7A-A0E3-3BC56CCAA149}" type="presParOf" srcId="{248CC153-ACD8-4E37-A2E6-E0AFE196DBDA}" destId="{0B980793-4164-40D9-95CE-64BE1998872B}" srcOrd="1" destOrd="0" presId="urn:microsoft.com/office/officeart/2005/8/layout/radial6"/>
    <dgm:cxn modelId="{63B00308-BFEB-48A6-94F9-A42E16DDD933}" type="presParOf" srcId="{248CC153-ACD8-4E37-A2E6-E0AFE196DBDA}" destId="{D5A6C633-08B6-4B1C-9520-BA4783B8E3D9}" srcOrd="2" destOrd="0" presId="urn:microsoft.com/office/officeart/2005/8/layout/radial6"/>
    <dgm:cxn modelId="{753BDC92-EB60-424E-A36A-E568471AD5FC}" type="presParOf" srcId="{248CC153-ACD8-4E37-A2E6-E0AFE196DBDA}" destId="{85B3D634-4EEE-4F50-856F-C138078C6D8E}" srcOrd="3" destOrd="0" presId="urn:microsoft.com/office/officeart/2005/8/layout/radial6"/>
    <dgm:cxn modelId="{2E90C741-24ED-40C1-9BDD-BD0D02170E43}" type="presParOf" srcId="{248CC153-ACD8-4E37-A2E6-E0AFE196DBDA}" destId="{63D9EDC1-708B-4DFC-85AD-6A6E1FCD47D9}" srcOrd="4" destOrd="0" presId="urn:microsoft.com/office/officeart/2005/8/layout/radial6"/>
    <dgm:cxn modelId="{EFDFD8CA-A533-4FE6-84E6-8E67C522DDC8}" type="presParOf" srcId="{248CC153-ACD8-4E37-A2E6-E0AFE196DBDA}" destId="{3076CBDE-D0D4-48DA-AB40-015061A72162}" srcOrd="5" destOrd="0" presId="urn:microsoft.com/office/officeart/2005/8/layout/radial6"/>
    <dgm:cxn modelId="{0DF813C7-E77B-49EA-A26D-FF746E8537EC}" type="presParOf" srcId="{248CC153-ACD8-4E37-A2E6-E0AFE196DBDA}" destId="{2FB38C35-6CFE-4585-A923-BB8FFF3EFED3}" srcOrd="6" destOrd="0" presId="urn:microsoft.com/office/officeart/2005/8/layout/radial6"/>
    <dgm:cxn modelId="{6DD59413-A8B7-4AE7-AA8B-DA76AA1CE126}" type="presParOf" srcId="{248CC153-ACD8-4E37-A2E6-E0AFE196DBDA}" destId="{C1A77D64-EBBF-4374-8CA6-4ABF0C2A2527}" srcOrd="7" destOrd="0" presId="urn:microsoft.com/office/officeart/2005/8/layout/radial6"/>
    <dgm:cxn modelId="{34D547DD-E592-41A3-9BF5-9FB432BED433}" type="presParOf" srcId="{248CC153-ACD8-4E37-A2E6-E0AFE196DBDA}" destId="{03163D30-9BD3-4EB0-8AAD-9C374F4381F4}" srcOrd="8" destOrd="0" presId="urn:microsoft.com/office/officeart/2005/8/layout/radial6"/>
    <dgm:cxn modelId="{4ACA4A69-96E4-4DE3-B747-0BDF2CB23C5F}" type="presParOf" srcId="{248CC153-ACD8-4E37-A2E6-E0AFE196DBDA}" destId="{4E2FAB84-15FB-4AE4-AA79-F97F242F5762}" srcOrd="9" destOrd="0" presId="urn:microsoft.com/office/officeart/2005/8/layout/radial6"/>
    <dgm:cxn modelId="{08FC6E1D-3FAB-4C39-8E60-93C714EF5E28}" type="presParOf" srcId="{248CC153-ACD8-4E37-A2E6-E0AFE196DBDA}" destId="{5A02C64B-74B7-4115-9E4C-68C9BE490B1E}" srcOrd="10" destOrd="0" presId="urn:microsoft.com/office/officeart/2005/8/layout/radial6"/>
    <dgm:cxn modelId="{59C3D12A-5EED-477E-BE2E-CFAAF5F3A4CE}" type="presParOf" srcId="{248CC153-ACD8-4E37-A2E6-E0AFE196DBDA}" destId="{CD387311-419D-4753-8A6F-EA4F3912EDF9}" srcOrd="11" destOrd="0" presId="urn:microsoft.com/office/officeart/2005/8/layout/radial6"/>
    <dgm:cxn modelId="{0A891D46-DA56-4972-87FD-D0528757E1B3}" type="presParOf" srcId="{248CC153-ACD8-4E37-A2E6-E0AFE196DBDA}" destId="{0FA91C7C-95C6-4301-AC68-F91557A8C40D}" srcOrd="12" destOrd="0" presId="urn:microsoft.com/office/officeart/2005/8/layout/radial6"/>
    <dgm:cxn modelId="{93B57111-A613-4C4A-944F-0FA173EDF0F2}" type="presParOf" srcId="{248CC153-ACD8-4E37-A2E6-E0AFE196DBDA}" destId="{A44786EF-9FEC-4EC0-A8B9-70D8AAC44078}" srcOrd="13" destOrd="0" presId="urn:microsoft.com/office/officeart/2005/8/layout/radial6"/>
    <dgm:cxn modelId="{0DD1C1AC-2448-464A-BC3C-49C1D1DB3524}" type="presParOf" srcId="{248CC153-ACD8-4E37-A2E6-E0AFE196DBDA}" destId="{EAECDC41-F85E-40ED-A89D-48306B49D644}" srcOrd="14" destOrd="0" presId="urn:microsoft.com/office/officeart/2005/8/layout/radial6"/>
    <dgm:cxn modelId="{6C5018FE-B25A-41D5-AB74-B3F85DAF0AAD}" type="presParOf" srcId="{248CC153-ACD8-4E37-A2E6-E0AFE196DBDA}" destId="{91C662B1-023E-49B6-A24C-0813984F1F23}" srcOrd="15" destOrd="0" presId="urn:microsoft.com/office/officeart/2005/8/layout/radial6"/>
    <dgm:cxn modelId="{D1996494-5C94-41D3-BC13-8267649B260A}" type="presParOf" srcId="{248CC153-ACD8-4E37-A2E6-E0AFE196DBDA}" destId="{1AA756C0-E5C0-4862-99E6-0B9E2FFAB401}" srcOrd="16" destOrd="0" presId="urn:microsoft.com/office/officeart/2005/8/layout/radial6"/>
    <dgm:cxn modelId="{FB75B27D-30E5-487E-92AC-FE47369CC304}" type="presParOf" srcId="{248CC153-ACD8-4E37-A2E6-E0AFE196DBDA}" destId="{CACDB951-33EA-4AE2-8D90-47523D852ED7}" srcOrd="17" destOrd="0" presId="urn:microsoft.com/office/officeart/2005/8/layout/radial6"/>
    <dgm:cxn modelId="{F243D058-DBAA-4CE5-95BE-4DD6A9D6CF0F}" type="presParOf" srcId="{248CC153-ACD8-4E37-A2E6-E0AFE196DBDA}" destId="{3CE9EE17-62F3-43AA-B054-A2A4464F9563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E9EE17-62F3-43AA-B054-A2A4464F9563}">
      <dsp:nvSpPr>
        <dsp:cNvPr id="0" name=""/>
        <dsp:cNvSpPr/>
      </dsp:nvSpPr>
      <dsp:spPr>
        <a:xfrm>
          <a:off x="1609572" y="689076"/>
          <a:ext cx="4717846" cy="4717846"/>
        </a:xfrm>
        <a:prstGeom prst="blockArc">
          <a:avLst>
            <a:gd name="adj1" fmla="val 12600000"/>
            <a:gd name="adj2" fmla="val 16200000"/>
            <a:gd name="adj3" fmla="val 452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C662B1-023E-49B6-A24C-0813984F1F23}">
      <dsp:nvSpPr>
        <dsp:cNvPr id="0" name=""/>
        <dsp:cNvSpPr/>
      </dsp:nvSpPr>
      <dsp:spPr>
        <a:xfrm>
          <a:off x="1609572" y="689076"/>
          <a:ext cx="4717846" cy="4717846"/>
        </a:xfrm>
        <a:prstGeom prst="blockArc">
          <a:avLst>
            <a:gd name="adj1" fmla="val 9000000"/>
            <a:gd name="adj2" fmla="val 12600000"/>
            <a:gd name="adj3" fmla="val 452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91C7C-95C6-4301-AC68-F91557A8C40D}">
      <dsp:nvSpPr>
        <dsp:cNvPr id="0" name=""/>
        <dsp:cNvSpPr/>
      </dsp:nvSpPr>
      <dsp:spPr>
        <a:xfrm>
          <a:off x="1609572" y="689076"/>
          <a:ext cx="4717846" cy="4717846"/>
        </a:xfrm>
        <a:prstGeom prst="blockArc">
          <a:avLst>
            <a:gd name="adj1" fmla="val 5400000"/>
            <a:gd name="adj2" fmla="val 9000000"/>
            <a:gd name="adj3" fmla="val 452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2FAB84-15FB-4AE4-AA79-F97F242F5762}">
      <dsp:nvSpPr>
        <dsp:cNvPr id="0" name=""/>
        <dsp:cNvSpPr/>
      </dsp:nvSpPr>
      <dsp:spPr>
        <a:xfrm>
          <a:off x="1609572" y="689076"/>
          <a:ext cx="4717846" cy="4717846"/>
        </a:xfrm>
        <a:prstGeom prst="blockArc">
          <a:avLst>
            <a:gd name="adj1" fmla="val 1800000"/>
            <a:gd name="adj2" fmla="val 5400000"/>
            <a:gd name="adj3" fmla="val 452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B38C35-6CFE-4585-A923-BB8FFF3EFED3}">
      <dsp:nvSpPr>
        <dsp:cNvPr id="0" name=""/>
        <dsp:cNvSpPr/>
      </dsp:nvSpPr>
      <dsp:spPr>
        <a:xfrm>
          <a:off x="1609572" y="689076"/>
          <a:ext cx="4717846" cy="4717846"/>
        </a:xfrm>
        <a:prstGeom prst="blockArc">
          <a:avLst>
            <a:gd name="adj1" fmla="val 19800000"/>
            <a:gd name="adj2" fmla="val 1800000"/>
            <a:gd name="adj3" fmla="val 452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B3D634-4EEE-4F50-856F-C138078C6D8E}">
      <dsp:nvSpPr>
        <dsp:cNvPr id="0" name=""/>
        <dsp:cNvSpPr/>
      </dsp:nvSpPr>
      <dsp:spPr>
        <a:xfrm>
          <a:off x="1609572" y="689076"/>
          <a:ext cx="4717846" cy="4717846"/>
        </a:xfrm>
        <a:prstGeom prst="blockArc">
          <a:avLst>
            <a:gd name="adj1" fmla="val 16200000"/>
            <a:gd name="adj2" fmla="val 19800000"/>
            <a:gd name="adj3" fmla="val 452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0D4673-2573-4E14-9C2B-BE1F0A54C18C}">
      <dsp:nvSpPr>
        <dsp:cNvPr id="0" name=""/>
        <dsp:cNvSpPr/>
      </dsp:nvSpPr>
      <dsp:spPr>
        <a:xfrm>
          <a:off x="2910488" y="1989992"/>
          <a:ext cx="2116014" cy="21160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Ambulans Ekipmanları</a:t>
          </a:r>
        </a:p>
      </dsp:txBody>
      <dsp:txXfrm>
        <a:off x="3220371" y="2299875"/>
        <a:ext cx="1496248" cy="1496248"/>
      </dsp:txXfrm>
    </dsp:sp>
    <dsp:sp modelId="{0B980793-4164-40D9-95CE-64BE1998872B}">
      <dsp:nvSpPr>
        <dsp:cNvPr id="0" name=""/>
        <dsp:cNvSpPr/>
      </dsp:nvSpPr>
      <dsp:spPr>
        <a:xfrm>
          <a:off x="3227890" y="1795"/>
          <a:ext cx="1481210" cy="14812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Taşıyıcı Ekipmanlar</a:t>
          </a:r>
        </a:p>
      </dsp:txBody>
      <dsp:txXfrm>
        <a:off x="3444808" y="218713"/>
        <a:ext cx="1047374" cy="1047374"/>
      </dsp:txXfrm>
    </dsp:sp>
    <dsp:sp modelId="{63D9EDC1-708B-4DFC-85AD-6A6E1FCD47D9}">
      <dsp:nvSpPr>
        <dsp:cNvPr id="0" name=""/>
        <dsp:cNvSpPr/>
      </dsp:nvSpPr>
      <dsp:spPr>
        <a:xfrm>
          <a:off x="5224598" y="1154595"/>
          <a:ext cx="1481210" cy="14812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Sabitleme Ekipmanları</a:t>
          </a:r>
          <a:endParaRPr lang="tr-TR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41516" y="1371513"/>
        <a:ext cx="1047374" cy="1047374"/>
      </dsp:txXfrm>
    </dsp:sp>
    <dsp:sp modelId="{C1A77D64-EBBF-4374-8CA6-4ABF0C2A2527}">
      <dsp:nvSpPr>
        <dsp:cNvPr id="0" name=""/>
        <dsp:cNvSpPr/>
      </dsp:nvSpPr>
      <dsp:spPr>
        <a:xfrm>
          <a:off x="5224598" y="3460194"/>
          <a:ext cx="1481210" cy="148121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Acil Yardım Ekipmanları</a:t>
          </a:r>
          <a:endParaRPr lang="tr-TR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41516" y="3677112"/>
        <a:ext cx="1047374" cy="1047374"/>
      </dsp:txXfrm>
    </dsp:sp>
    <dsp:sp modelId="{5A02C64B-74B7-4115-9E4C-68C9BE490B1E}">
      <dsp:nvSpPr>
        <dsp:cNvPr id="0" name=""/>
        <dsp:cNvSpPr/>
      </dsp:nvSpPr>
      <dsp:spPr>
        <a:xfrm>
          <a:off x="3227890" y="4612994"/>
          <a:ext cx="1481210" cy="148121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Haberleşme Ekipmanları</a:t>
          </a:r>
          <a:endParaRPr lang="tr-TR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44808" y="4829912"/>
        <a:ext cx="1047374" cy="1047374"/>
      </dsp:txXfrm>
    </dsp:sp>
    <dsp:sp modelId="{A44786EF-9FEC-4EC0-A8B9-70D8AAC44078}">
      <dsp:nvSpPr>
        <dsp:cNvPr id="0" name=""/>
        <dsp:cNvSpPr/>
      </dsp:nvSpPr>
      <dsp:spPr>
        <a:xfrm>
          <a:off x="1231183" y="3460194"/>
          <a:ext cx="1481210" cy="148121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Güvenlik Ekipmanları</a:t>
          </a:r>
          <a:endParaRPr lang="tr-TR" sz="1600" kern="1200" dirty="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448101" y="3677112"/>
        <a:ext cx="1047374" cy="1047374"/>
      </dsp:txXfrm>
    </dsp:sp>
    <dsp:sp modelId="{1AA756C0-E5C0-4862-99E6-0B9E2FFAB401}">
      <dsp:nvSpPr>
        <dsp:cNvPr id="0" name=""/>
        <dsp:cNvSpPr/>
      </dsp:nvSpPr>
      <dsp:spPr>
        <a:xfrm>
          <a:off x="1231183" y="1154595"/>
          <a:ext cx="1481210" cy="14812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Teknik Ekipmanlar</a:t>
          </a:r>
          <a:endParaRPr lang="tr-TR" sz="1600" kern="1200" dirty="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448101" y="1371513"/>
        <a:ext cx="1047374" cy="1047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0EA4C-3CB9-41B9-993F-C5E9FE752049}" type="datetimeFigureOut">
              <a:rPr lang="tr-TR" smtClean="0"/>
              <a:t>25.06.2026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732D3-B5C6-46FE-A7A4-D7AB75A976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200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183C16-B983-A090-02DD-3A327714FD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dirty="0"/>
              <a:t>DERS</a:t>
            </a:r>
            <a:br>
              <a:rPr lang="tr-TR" dirty="0"/>
            </a:b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2EA4D01-3725-4321-55A4-B35FBE578C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HAFTA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C83165B-D989-8151-23EE-E777C9C83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A893-7C0C-4563-A7B3-3AAF4E7619B5}" type="datetime1">
              <a:rPr lang="tr-TR" smtClean="0"/>
              <a:t>25.06.2026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0A4A97C-EC8E-82D0-C4BB-7F1837304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D1CB181-A1FD-268C-8ED4-254453547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7AED295-D59B-09B4-5BFA-2A4858A94B96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84" y="99980"/>
            <a:ext cx="885781" cy="915004"/>
          </a:xfrm>
          <a:prstGeom prst="rect">
            <a:avLst/>
          </a:prstGeom>
          <a:noFill/>
        </p:spPr>
      </p:pic>
      <p:pic>
        <p:nvPicPr>
          <p:cNvPr id="8" name="Picture 2" descr="Kastamonu Üniversitesi Taşköprü Meslek Yüksekokulu">
            <a:extLst>
              <a:ext uri="{FF2B5EF4-FFF2-40B4-BE49-F238E27FC236}">
                <a16:creationId xmlns:a16="http://schemas.microsoft.com/office/drawing/2014/main" id="{E49264DF-D7EC-DFAA-1227-B39A33FD0A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428" y="58213"/>
            <a:ext cx="2557940" cy="99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815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02F156-400A-90E5-A7C9-9E05BA612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C458E96-9093-DBBA-8D4C-AC6F07ACD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D0A213C-EC03-CEEC-1D2A-10DDFA079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8792-112C-4D2E-BF3A-8D7530A05941}" type="datetime1">
              <a:rPr lang="tr-TR" smtClean="0"/>
              <a:t>25.06.2026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026C095-364E-776F-17C0-CE0AF13FC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920B3B-DC51-ADF6-D80C-83C469903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073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43C74F6-8890-DF90-10AA-DD0D35CCB0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11D8111-6F95-80E0-D149-9B8750AA0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6A0BBE2-E88D-2A28-C6B2-E616A188F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C00E-8FAA-43A5-A41E-ACD841201B1F}" type="datetime1">
              <a:rPr lang="tr-TR" smtClean="0"/>
              <a:t>25.06.2026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CB2C068-5E5C-1EF0-BFE9-72D724CD2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D20562E-E7D7-682D-3C14-4A86A830E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1638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1B9ACB-9341-6ABF-F527-A0073888C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6E234E5-AEF1-E78C-9E4F-B14B0C4920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313EF8F-B148-565D-A225-56D0439A9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25.06.2026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09D099B-73EE-280C-DDB0-173B94BF8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7A15AC2-4B12-53D4-8E7D-1BAC8831C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6966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DC8647-F32A-CFA5-6EAC-522FA4725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F18EFC-E7A4-2522-5DD1-CB1A6EC7A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E8C32FA-F273-5B4F-4C6D-694D0EFF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25.06.2026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9CA7EA8-50A1-E323-9D33-450C3E74E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DB86F0D-545A-8D1D-643E-2C8764ABA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5656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086450-734F-D756-C5F5-435D9D9C6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F87F6EF-8E8C-A9AC-A50E-CAFDA4E8E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171B36E-B4FA-AD6A-F70E-E5EA71E10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25.06.2026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36BFAC0-CF17-D37F-20F9-DF6100256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86EF2D6-94FA-DE3E-4454-48A7533BF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1096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B06F8A-7D76-179A-49FE-855471DE0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9F24245-439E-B5BC-9AD8-B20A55A07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4622A3D-8688-FBB6-54FB-78E3AEF59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631EC54-AE94-BC55-69BB-8A1E19E14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25.06.2026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FC1BEE6-67C2-3221-015B-7922A632C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62CEED0-67B7-B03D-3428-FCEB6D913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8235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B72CDF-F43C-9BA0-DD72-81232FBD5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56AE4B6-0687-7911-A70F-3AD9D9076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7095ABB-EAD2-4E1C-83CC-BC29A3A02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84F174C-F2D0-6B9F-F3DA-AA1E2F407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703A831-DCE7-7479-73BD-84D9174817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F8C6109-7F67-493E-3420-B6E4DB2E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25.06.2026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AE46383-270F-2CF7-B05E-F665FBD5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3096FB7-6438-74C1-5D65-8ABE7A363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2016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41D141-05F2-ACE1-84DB-E3E6CCF1D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6441D00-0E66-956B-8E77-66A408930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25.06.2026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DB79452-032D-D2FF-C22D-BD05590D9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FEF24E4-1689-DB56-C4EA-699C23054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9966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568CE5D-5E89-0F77-9041-9CC18EB3C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25.06.2026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7425017-AFAB-88E9-8E05-A38923ED5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686E839-3407-8988-783D-47515BD6F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5366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205FA7-0FD4-9C76-C496-64EE61C94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4EDF812-C791-7952-EC89-7D640268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FF33595-2B8E-81C7-E575-58CFAE7E8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C55534C-4534-E10F-C35E-E56B69477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25.06.2026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34B669D-95B1-D80E-A214-1155CDA7B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8BA84C5-0BF1-41C8-E0D1-8922F820C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3483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E66603-00C2-D304-0F49-DBD968F6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40F2B9-BED7-A6AC-DA50-3E4CCB2B4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FA4DF1A-A84F-0FDA-F40D-297E054F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25.06.2026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CD19252-AB5E-6EA3-E0B8-149FBD259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811AD6A-7A64-D226-07AA-B81D27F29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6434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5CD60B-B77B-BCC5-61C6-3ED9A00BF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D9697742-523F-D85C-114C-DA464EDEAA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5617908-7BCF-3739-9A82-7EB8F10DE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060CE51-AD79-409B-DC03-9AA6FD27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25.06.2026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EF05653-3957-BF56-FB90-2AB31CBAD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94FDD86-E92B-A8A2-7DC4-9BB98FC9D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0545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A3106D-E665-028D-ED5B-B08B8B7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71C2C65-99FE-F9EE-F026-9D2B2405E1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73A877F-3573-2751-0561-546A738F9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25.06.2026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8F6D856-9200-DC5A-EE21-1AC20D566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4B5CE31-C758-CE15-77D8-1DA746B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3342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04110B2-4CAE-A572-F077-DD3E9FF6B8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802D4A9-0FB5-8F7F-AE3A-041DF2ECB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A6699DA-4364-C8E9-98C5-6CE1D0F3D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25.06.2026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50371E0-DFDE-95E1-1D1D-95BBDFDA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48D49F3-1C9B-C23D-F70D-A90D4C3D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2782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FFA3E6-C620-28D2-3955-B214AA557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1E0D841-1A1A-E8E0-5FD6-C3EC3087F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514C637-476D-F3D1-DE9D-2D701735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9CC4-FED9-449D-BCEC-9104E45EF66F}" type="datetime1">
              <a:rPr lang="tr-TR" smtClean="0"/>
              <a:t>25.06.2026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656D0AB-3513-3F58-ECB2-3D3C040DF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1FE0E90-8D99-5294-EBBB-49EE9A40E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110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BB2CBE-DC94-8057-739F-D4F1AC7FA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876134-D3D6-B384-2C25-BF339A5EB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B81846B-0935-EB88-BE32-4AADF3BB9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EA9E647-15D9-3529-A510-CB332E1DE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88C6-7C08-4873-BD38-E8952F2790FA}" type="datetime1">
              <a:rPr lang="tr-TR" smtClean="0"/>
              <a:t>25.06.2026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6E11F2B-5AFF-0685-481D-7845E8D3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1029C08-CF4B-53F5-98E5-D8D3505F2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8921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8851378-62E5-FD11-7D3D-6395E44E2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9620259-66F4-680B-EF21-0F38AAAA7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F2E9394-47E0-600B-B2C5-7AF7BC494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AD5C2BC-7A56-033A-613C-9950B355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4B5B5C0-C876-AD3E-BBA6-1431ABB3E4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50D5FFB-C8B6-E2C6-6972-35E2F1E40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05CB-9D74-4EB3-B932-F2415694B02B}" type="datetime1">
              <a:rPr lang="tr-TR" smtClean="0"/>
              <a:t>25.06.2026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FE20207-F2AE-B89E-4947-CC05F51B1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4DBE0AC6-BFA3-19CE-89AD-1311EE3E8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0528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46B43B-B12F-4ADD-0B7C-C87FD8D8A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7294FEE-7A8A-BBC0-C3F2-417A23838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EA6FF-6278-4042-A2D2-2EB48B45FDC2}" type="datetime1">
              <a:rPr lang="tr-TR" smtClean="0"/>
              <a:t>25.06.2026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CD0CA0E-BED6-C6FD-BEF0-18F6AC68A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29496F7-A38F-385C-0B03-AEAB847A5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397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459AEC1-9127-AE52-9601-3ED7209F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A50D-93F4-4D4C-9F56-C634CE3364E7}" type="datetime1">
              <a:rPr lang="tr-TR" smtClean="0"/>
              <a:t>25.06.2026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94F2669-6387-1FDA-CD98-18E841C08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21AF9F5-AD89-2C62-88AD-481C8B8C7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7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691C1B-918B-B1F8-4ECE-83551E5D0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C95D609-431F-E148-54C1-97EC5DB95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E71A3DE-E8B2-105E-EC91-EFBB268FD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43D87BB-DEBB-E6BF-C830-9033600FC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030C-6F07-469E-90FE-15247EC78970}" type="datetime1">
              <a:rPr lang="tr-TR" smtClean="0"/>
              <a:t>25.06.2026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BA4F310-FE9D-CC16-70B4-D041ACAAA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8B96A9E-9BEE-E670-968F-07F2C3880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539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11DA66-4CCE-0CB4-CEDC-B5AA1A2F1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018BCED-8DE2-E630-5E15-A3245F1DCE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7C6CEDD-56D7-BC1D-BDDF-2E1B2B31A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4875058-3196-77D7-17DB-F7178CD53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3729-A6D0-495D-9E61-3AF7C98C397D}" type="datetime1">
              <a:rPr lang="tr-TR" smtClean="0"/>
              <a:t>25.06.2026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44AB686-4DE8-EDCC-5632-54208EEDB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D545446-2DBC-404F-F411-E91F31B68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5138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D8BB320-C01A-B5BA-12FD-ACB20B5D2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365125"/>
            <a:ext cx="101650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Örnek: Yaratıcı Drama Nedir?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8128440-113F-0F80-D1AC-FA752BE18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8718" y="1825625"/>
            <a:ext cx="10165081" cy="4351338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just" rtl="0">
              <a:lnSpc>
                <a:spcPct val="150000"/>
              </a:lnSpc>
            </a:pPr>
            <a:r>
              <a:rPr lang="tr-TR" dirty="0"/>
              <a:t>Öğrencinin yaratıcılığını geliştiren, onu yetiştiren ve hayata hazırlayan drama, eğitimde hem bir alanı hem bir dersi hem de bir öğretim yöntemini ifade etmektedir.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831AEE0-5E25-4FE1-CF64-2294D1C6C5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F3AAA5-FDBF-4123-A916-9B2C93523EBE}" type="datetime1">
              <a:rPr lang="tr-TR" smtClean="0"/>
              <a:t>25.06.2026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F9C75FE-F87C-1F36-7D66-0644FA4FF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BDA2A62-1CBE-7898-AB5C-1903001AE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22D2BD5-3696-0BBF-09CA-69AB4753533B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84" y="99980"/>
            <a:ext cx="885781" cy="9150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927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5D34CA6-FDA0-E955-66CA-DB52D022F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Kaynaklar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C7EB061-EB1F-DC63-13F9-FE0326806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1847DA7-9457-2F13-92E2-D3127D3F2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518641-3DC2-4FDE-A7C3-A837FBA3D6E8}" type="datetimeFigureOut">
              <a:rPr lang="tr-TR" smtClean="0"/>
              <a:t>25.06.2026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36D99CD-621F-DB9D-2CD9-9C432FFE9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3F08739-1DC1-C634-E855-9B80C65B4C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972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vzuat.gov.tr/mevzuat?MevzuatNo=41246&amp;MevzuatTur=7&amp;MevzuatTertip=5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65487D-5BCD-F4CC-009E-7744BFF3DC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Ambulans Ekipmanları Dersi</a:t>
            </a: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A3BE055-7531-60B0-E21B-FEE6BCB91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70618"/>
            <a:ext cx="9144000" cy="1655762"/>
          </a:xfrm>
          <a:ln>
            <a:solidFill>
              <a:schemeClr val="bg1"/>
            </a:solidFill>
          </a:ln>
        </p:spPr>
        <p:txBody>
          <a:bodyPr>
            <a:normAutofit fontScale="92500"/>
          </a:bodyPr>
          <a:lstStyle/>
          <a:p>
            <a:r>
              <a:rPr lang="tr-TR" sz="3600" dirty="0"/>
              <a:t>4.HAFTA</a:t>
            </a:r>
          </a:p>
          <a:p>
            <a:r>
              <a:rPr lang="tr-TR" sz="3600" dirty="0"/>
              <a:t>Ambulans Ekipmanları ve Kullanımı</a:t>
            </a:r>
          </a:p>
        </p:txBody>
      </p:sp>
    </p:spTree>
    <p:extLst>
      <p:ext uri="{BB962C8B-B14F-4D97-AF65-F5344CB8AC3E}">
        <p14:creationId xmlns:p14="http://schemas.microsoft.com/office/powerpoint/2010/main" val="4058074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3981EAB-80A5-4085-AD7F-8DED6165D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464" y="97536"/>
            <a:ext cx="7059168" cy="65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58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7E65C7BA-2F01-4853-9F92-A5D246821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887" y="743712"/>
            <a:ext cx="6372225" cy="543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09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yagram 5">
            <a:extLst>
              <a:ext uri="{FF2B5EF4-FFF2-40B4-BE49-F238E27FC236}">
                <a16:creationId xmlns:a16="http://schemas.microsoft.com/office/drawing/2014/main" id="{106DDAA4-1976-4564-8E1F-2E63068646B2}"/>
              </a:ext>
            </a:extLst>
          </p:cNvPr>
          <p:cNvGraphicFramePr/>
          <p:nvPr/>
        </p:nvGraphicFramePr>
        <p:xfrm>
          <a:off x="2127504" y="268224"/>
          <a:ext cx="7936992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5428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C11C4BAC-8C0C-4789-91B9-F3D377532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2852" y="1960245"/>
            <a:ext cx="2645664" cy="2645664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35B3D9CC-3EF6-4CB3-9976-A3BA18E9C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Taşıyıcı Ekipmanlar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15896E-3CDA-4FBB-8569-0BDE0F0D270B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 Sedye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Kombinasyon Sedye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Vakum Sedye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Faraş Sedye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Sırt Tahtası</a:t>
            </a:r>
          </a:p>
        </p:txBody>
      </p:sp>
      <p:pic>
        <p:nvPicPr>
          <p:cNvPr id="7178" name="Picture 10" descr="Ambulans Ana Sedyesi Üstü Ayrılabilir 0240 11 Sedyeler">
            <a:extLst>
              <a:ext uri="{FF2B5EF4-FFF2-40B4-BE49-F238E27FC236}">
                <a16:creationId xmlns:a16="http://schemas.microsoft.com/office/drawing/2014/main" id="{2D82EDB7-1127-40F6-9589-FBD21F9CA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644" y="241093"/>
            <a:ext cx="4581144" cy="241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Comfort Plus Kombinasyon Sedye">
            <a:extLst>
              <a:ext uri="{FF2B5EF4-FFF2-40B4-BE49-F238E27FC236}">
                <a16:creationId xmlns:a16="http://schemas.microsoft.com/office/drawing/2014/main" id="{A08F3B6C-FF9E-4AB6-AD59-75B7DF4AF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040" y="1960245"/>
            <a:ext cx="2645664" cy="264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Vakum Sedye TPU">
            <a:extLst>
              <a:ext uri="{FF2B5EF4-FFF2-40B4-BE49-F238E27FC236}">
                <a16:creationId xmlns:a16="http://schemas.microsoft.com/office/drawing/2014/main" id="{EE9D61CC-8FBA-4B21-81EF-777C27F10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648" y="4340352"/>
            <a:ext cx="2517648" cy="251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Comfort Plus Omurga Tahtası">
            <a:extLst>
              <a:ext uri="{FF2B5EF4-FFF2-40B4-BE49-F238E27FC236}">
                <a16:creationId xmlns:a16="http://schemas.microsoft.com/office/drawing/2014/main" id="{9F0436F8-CE10-4032-8480-B464E97E5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583" y="4249008"/>
            <a:ext cx="2062575" cy="20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818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Şişme Atel Seti 6 Parça Fiyatları ve Özellikleri">
            <a:extLst>
              <a:ext uri="{FF2B5EF4-FFF2-40B4-BE49-F238E27FC236}">
                <a16:creationId xmlns:a16="http://schemas.microsoft.com/office/drawing/2014/main" id="{3005E65F-AB1F-4AB4-9303-1697EEB3B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667" y="3597111"/>
            <a:ext cx="1785938" cy="322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Traksiyon Atel Seti">
            <a:extLst>
              <a:ext uri="{FF2B5EF4-FFF2-40B4-BE49-F238E27FC236}">
                <a16:creationId xmlns:a16="http://schemas.microsoft.com/office/drawing/2014/main" id="{F089C5BA-46FC-4662-89F0-CEA34845D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04138" y="2068062"/>
            <a:ext cx="3090838" cy="309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DBC093-FB7E-4449-A0B4-7581BD157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368040" cy="4351338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Boyunluk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KED Yeleği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Traksiyon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Ateli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Şişme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Seti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Vakum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Seti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06AF093C-1EC8-4A55-A9D1-0F70501DB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Sabitleme Ekipmanları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D1B87D5-8AB0-447C-A593-407B8C8FF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6129" y="6789"/>
            <a:ext cx="2586855" cy="2321599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8812599C-1FF1-4A41-BABB-39F8A7C709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4583" y="1690688"/>
            <a:ext cx="1852498" cy="2193748"/>
          </a:xfrm>
          <a:prstGeom prst="rect">
            <a:avLst/>
          </a:prstGeom>
        </p:spPr>
      </p:pic>
      <p:pic>
        <p:nvPicPr>
          <p:cNvPr id="8204" name="Picture 12" descr="Vakum Atel Setleri | Kont Medikal">
            <a:extLst>
              <a:ext uri="{FF2B5EF4-FFF2-40B4-BE49-F238E27FC236}">
                <a16:creationId xmlns:a16="http://schemas.microsoft.com/office/drawing/2014/main" id="{76769A8C-53C8-4519-9BA2-C1B000653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984" y="458433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904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AMBUMED MEDİKAL - Ambulans Tıbbi Malzemeleri">
            <a:extLst>
              <a:ext uri="{FF2B5EF4-FFF2-40B4-BE49-F238E27FC236}">
                <a16:creationId xmlns:a16="http://schemas.microsoft.com/office/drawing/2014/main" id="{EB925895-1734-44A7-80FB-D5F128907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328" y="2771871"/>
            <a:ext cx="5416296" cy="406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B8243229-824D-4237-8BC9-5CB568D5E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Acil Yardım Ekipmanları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1B5A327-575D-4BBB-8035-DEDD915F1E04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Defibrilatör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Aspiratör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Ventilatör</a:t>
            </a:r>
            <a:endParaRPr lang="tr-T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Çanta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Entübasyon Seti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Serumlar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İlaçlar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Diğer Malzemeler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3E3E735C-CE8C-4F38-9426-A9311E1B3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144" y="6858"/>
            <a:ext cx="4562856" cy="342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064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842D482-8CB4-4A65-AAD9-28622A914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Haberleşme Ekipmanları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6ABF45A-5723-4EA5-A9D9-C25DDE9C38D0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Sabit Telsiz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Araç Telsizi</a:t>
            </a:r>
          </a:p>
          <a:p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Portable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(El) Telsizi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8" name="Picture 8" descr="MCC İletişim Teknolojisi Hizmetleri - Aselsan - 4721 VHF Analog / Dijital Araç  Telsizi">
            <a:extLst>
              <a:ext uri="{FF2B5EF4-FFF2-40B4-BE49-F238E27FC236}">
                <a16:creationId xmlns:a16="http://schemas.microsoft.com/office/drawing/2014/main" id="{10B9E488-51E5-45C7-9F6B-C3E2575C6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798" y="354996"/>
            <a:ext cx="5105852" cy="258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Aselsan A446C1 PMR Telsiz Fiyatları, Özellikleri ve Yorumları | En Ucuzu  Akakçe">
            <a:extLst>
              <a:ext uri="{FF2B5EF4-FFF2-40B4-BE49-F238E27FC236}">
                <a16:creationId xmlns:a16="http://schemas.microsoft.com/office/drawing/2014/main" id="{456F1E07-331D-43D7-9795-A4AECC9BF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35303"/>
            <a:ext cx="19812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Teknik Ekipmanlar -">
            <a:extLst>
              <a:ext uri="{FF2B5EF4-FFF2-40B4-BE49-F238E27FC236}">
                <a16:creationId xmlns:a16="http://schemas.microsoft.com/office/drawing/2014/main" id="{5664893C-05A1-4275-8521-59AB131E3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956" y="3509995"/>
            <a:ext cx="3647694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198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D1BC93-BEDE-4B98-8716-73B7E7A71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Güvenlik Ekipmanları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1B8BC6-3E17-4483-B8DF-B6088323B3B2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tr-TR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Resmi Forma</a:t>
            </a:r>
          </a:p>
          <a:p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Yağmurluk</a:t>
            </a:r>
            <a:endParaRPr lang="tr-TR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Baret</a:t>
            </a:r>
            <a:endParaRPr lang="tr-TR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Gözlük</a:t>
            </a:r>
          </a:p>
          <a:p>
            <a:r>
              <a:rPr lang="tr-TR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Maske</a:t>
            </a:r>
          </a:p>
          <a:p>
            <a:r>
              <a:rPr lang="tr-TR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Eldiven</a:t>
            </a:r>
          </a:p>
          <a:p>
            <a:r>
              <a:rPr lang="tr-TR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Ayakkabı</a:t>
            </a:r>
          </a:p>
          <a:p>
            <a:r>
              <a:rPr lang="tr-TR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feneri, makas, çakı</a:t>
            </a:r>
          </a:p>
          <a:p>
            <a:r>
              <a:rPr lang="tr-TR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Emniyet kemeri kesicisi, demir manivela, imdat çekici</a:t>
            </a:r>
          </a:p>
        </p:txBody>
      </p:sp>
      <p:pic>
        <p:nvPicPr>
          <p:cNvPr id="11266" name="Picture 2" descr="112 Acil Personel Kıyafeti Fiyatı">
            <a:extLst>
              <a:ext uri="{FF2B5EF4-FFF2-40B4-BE49-F238E27FC236}">
                <a16:creationId xmlns:a16="http://schemas.microsoft.com/office/drawing/2014/main" id="{3683D03C-A9AD-41E6-8F82-156423AEC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428" y="681037"/>
            <a:ext cx="3154490" cy="315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Nam | Koruyucu Güvenlik Ekipmanları">
            <a:extLst>
              <a:ext uri="{FF2B5EF4-FFF2-40B4-BE49-F238E27FC236}">
                <a16:creationId xmlns:a16="http://schemas.microsoft.com/office/drawing/2014/main" id="{C33B0E30-3246-484D-9A87-4912FF570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91" y="3740563"/>
            <a:ext cx="2531364" cy="253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433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124AA8-4085-41EF-B881-90B2CCC42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Teknik Ekipmanlar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DE9C49E-84F6-405C-BBCB-41B5663DC7FB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tr-TR" dirty="0"/>
              <a:t>Tepe Lambası</a:t>
            </a:r>
          </a:p>
          <a:p>
            <a:r>
              <a:rPr lang="tr-TR" dirty="0"/>
              <a:t>Siren</a:t>
            </a:r>
          </a:p>
          <a:p>
            <a:r>
              <a:rPr lang="tr-TR" dirty="0"/>
              <a:t>Klima</a:t>
            </a:r>
          </a:p>
          <a:p>
            <a:r>
              <a:rPr lang="tr-TR" dirty="0"/>
              <a:t>Havalandırma</a:t>
            </a:r>
          </a:p>
          <a:p>
            <a:endParaRPr lang="tr-TR" dirty="0"/>
          </a:p>
        </p:txBody>
      </p:sp>
      <p:pic>
        <p:nvPicPr>
          <p:cNvPr id="12292" name="Picture 4" descr="Acil durum sinyal ışıkları ambulans mavi led yanıp sönen lightbar boynuz  siren">
            <a:extLst>
              <a:ext uri="{FF2B5EF4-FFF2-40B4-BE49-F238E27FC236}">
                <a16:creationId xmlns:a16="http://schemas.microsoft.com/office/drawing/2014/main" id="{3FC959C5-60A8-4E88-A571-17B1889E9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498" y="1464628"/>
            <a:ext cx="3553968" cy="355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299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99915D-2E98-41FC-8761-8C0851653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Dizayn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7A9F750-B925-4898-B28F-C5B0230C342C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>
            <a:normAutofit fontScale="85000" lnSpcReduction="10000"/>
          </a:bodyPr>
          <a:lstStyle/>
          <a:p>
            <a:pPr indent="359410" algn="just">
              <a:lnSpc>
                <a:spcPct val="107000"/>
              </a:lnSpc>
              <a:spcAft>
                <a:spcPts val="800"/>
              </a:spcAft>
            </a:pPr>
            <a:r>
              <a:rPr lang="tr-TR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(1) Acil yardım ambulansı, hasta nakil ambulansı ve yoğun bakım ambulanslarının tescil işlemlerinde;</a:t>
            </a:r>
            <a:endParaRPr lang="tr-T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59410" algn="just">
              <a:lnSpc>
                <a:spcPct val="107000"/>
              </a:lnSpc>
              <a:spcAft>
                <a:spcPts val="800"/>
              </a:spcAft>
            </a:pPr>
            <a:r>
              <a:rPr lang="tr-TR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a) Türk Standartları Enstitüsü veya yetkilendirdiği kurumlarca, Türk Standartları Enstitüsü tarafından belirlenen şartlara göre yapılacak muayene sonucunda ambulansın uygunluğu belgelendirilir.</a:t>
            </a:r>
            <a:endParaRPr lang="tr-T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59410" algn="just">
              <a:lnSpc>
                <a:spcPct val="107000"/>
              </a:lnSpc>
              <a:spcAft>
                <a:spcPts val="800"/>
              </a:spcAft>
            </a:pPr>
            <a:r>
              <a:rPr lang="tr-TR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b) Hizmet verilecek ildeki Müdürlük tarafından Ek-2 ve Ek-4 uyarınca yapılan inceleme ve değerlendirme sonucunda Müdürlükçe Ek-6’da yer alan yeterlilik belgesi düzenlenir.</a:t>
            </a:r>
            <a:endParaRPr lang="tr-T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59410" algn="just">
              <a:lnSpc>
                <a:spcPct val="107000"/>
              </a:lnSpc>
              <a:spcAft>
                <a:spcPts val="800"/>
              </a:spcAft>
            </a:pPr>
            <a:r>
              <a:rPr lang="tr-TR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c) Tescil işlemi, ilgili mevzuatında tescil işlemi için istenen belgeler ve (a) ve (b) bentlerinde istenen iki belge ile noterlik tarafından yapılır.</a:t>
            </a:r>
            <a:endParaRPr lang="tr-T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59410" algn="just">
              <a:lnSpc>
                <a:spcPct val="107000"/>
              </a:lnSpc>
              <a:spcAft>
                <a:spcPts val="800"/>
              </a:spcAft>
            </a:pPr>
            <a:r>
              <a:rPr lang="tr-TR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(2) Özel donanımlı ambulanslar ve acil sağlık araçlarının tescil işlemi, bu Yönetmelik esasları çerçevesinde hizmet verilecek ildeki Müdürlük tarafından yapılacak inceleme ve değerlendirme sonucunda düzenlenecek Ek-6’da yer alan yeterlilik belgesi ve Genel Müdürlükten alınacak uygunluk yazısına dayanılarak noterlik tarafından yapılır.</a:t>
            </a:r>
            <a:endParaRPr lang="tr-T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59410" algn="just">
              <a:lnSpc>
                <a:spcPct val="107000"/>
              </a:lnSpc>
              <a:spcAft>
                <a:spcPts val="800"/>
              </a:spcAft>
            </a:pPr>
            <a:r>
              <a:rPr lang="tr-TR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(3) Hava ve deniz araçlarının ambulans olarak tescili işlemlerinde; hava ambulansları için uçuşa elverişliliği, deniz ambulansları için denize elverişliliği belgelendirilen araçlara, Müdürlük tarafından Ek-3 ve Ek-4 uyarınca yapılan inceleme ve değerlendirme sonucunda Müdürlükçe Ek-6’da yer alan yeterlilik belgesi düzenlenir.</a:t>
            </a:r>
            <a:endParaRPr lang="tr-T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2944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D69F96-F0D4-492B-9AC4-C3816B6B0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Giriş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9D0902C-DB13-443D-9C13-C06EA8B07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" y="1690688"/>
            <a:ext cx="5257800" cy="435133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Ambulanslar, yalnızca hasta veya yaralıyı bir sağlık kuruluşuna taşımak için kullanılan araçlar değildir; aynı zamanda olay yerinde ilk müdahale yapılabilen mobil tedavi üniteleridir.</a:t>
            </a:r>
          </a:p>
          <a:p>
            <a:pPr algn="just"/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artoon Man Ambulance: Over 5,451 Royalty-Free Licensable Stock  Illustrations &amp; Drawings | Shutterstock">
            <a:extLst>
              <a:ext uri="{FF2B5EF4-FFF2-40B4-BE49-F238E27FC236}">
                <a16:creationId xmlns:a16="http://schemas.microsoft.com/office/drawing/2014/main" id="{76A9B10F-447C-4D5D-91F8-2EE65F189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5715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880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2B38AA-B24F-023E-52CB-38119C42A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2AC4610-C018-DEF8-B0E1-91A61AAB7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Resmî Gazete Tarihi: 24.06.2025 Resmî Gazete Sayısı: 32936 </a:t>
            </a:r>
            <a:r>
              <a:rPr lang="tr-TR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https://www.mevzuat.gov.tr/mevzuat?MevzuatNo=41246&amp;MevzuatTur=7&amp;MevzuatTertip=5</a:t>
            </a:r>
            <a:endParaRPr lang="tr-TR" sz="18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Resmî Gazete Tarihi: 08.01.2025 Resmî Gazete Sayısı: 32776 https://www.resmigazete.gov.tr/eskiler/2025/06/20250624-4.htm</a:t>
            </a:r>
          </a:p>
          <a:p>
            <a:r>
              <a:rPr lang="tr-TR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https://aksarayiasb.saglik.gov.tr/TR-252038/formlar.html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2FDE5D5-0EF5-52EE-99D5-FF53B6287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1725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C6D8EC20-82C3-82C7-B882-344F5E19DBE7}"/>
              </a:ext>
            </a:extLst>
          </p:cNvPr>
          <p:cNvSpPr txBox="1"/>
          <p:nvPr/>
        </p:nvSpPr>
        <p:spPr>
          <a:xfrm>
            <a:off x="3047189" y="3244334"/>
            <a:ext cx="65151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TEŞEKKÜRLER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E451C86-62C0-1BD8-BBCC-001DC7CFFFE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4" y="161784"/>
            <a:ext cx="883212" cy="877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8863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ttungssanitäter Poster">
            <a:extLst>
              <a:ext uri="{FF2B5EF4-FFF2-40B4-BE49-F238E27FC236}">
                <a16:creationId xmlns:a16="http://schemas.microsoft.com/office/drawing/2014/main" id="{C644440F-302E-440C-91ED-D85A947B4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25881"/>
            <a:ext cx="5742432" cy="489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233DCB6D-3F4F-4A46-B4DB-AADE07648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568" y="825881"/>
            <a:ext cx="4648200" cy="435133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İçindeki ekipmanlar, olay yerinde ve nakil sırasında yaşam kurtarıcı müdahaleler için kullanılır.</a:t>
            </a:r>
          </a:p>
          <a:p>
            <a:pPr algn="just"/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869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B99B33-60B7-4137-9889-CDCB51ED7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18821"/>
            <a:ext cx="10515600" cy="927227"/>
          </a:xfrm>
        </p:spPr>
        <p:txBody>
          <a:bodyPr/>
          <a:lstStyle/>
          <a:p>
            <a:pPr algn="ctr"/>
            <a:r>
              <a:rPr lang="tr-T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Ambulans Ekipmanları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2716DAB-41CF-4778-A9B9-F04115094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735" y="1011936"/>
            <a:ext cx="8450529" cy="584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77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7F846AAA-8041-46AF-BE2E-A3E2A16B1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562" y="268224"/>
            <a:ext cx="8524875" cy="641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59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03B810F7-26E2-42E9-A258-CA7774A10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412" y="104775"/>
            <a:ext cx="8639175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92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834715AC-847C-4991-B068-9AC72C1A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712" y="646176"/>
            <a:ext cx="8410575" cy="604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88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4DB91F06-7279-434A-B97B-F9D4487DF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077" y="0"/>
            <a:ext cx="82638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44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CA3889D1-4B94-48A7-9283-96864F7E2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62" y="566737"/>
            <a:ext cx="8143875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37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408</Words>
  <Application>Microsoft Office PowerPoint</Application>
  <PresentationFormat>Geniş ekran</PresentationFormat>
  <Paragraphs>68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21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Courier New</vt:lpstr>
      <vt:lpstr>Times New Roman</vt:lpstr>
      <vt:lpstr>Office Teması</vt:lpstr>
      <vt:lpstr>Özel Tasarım</vt:lpstr>
      <vt:lpstr>Ambulans Ekipmanları Dersi</vt:lpstr>
      <vt:lpstr>Giriş</vt:lpstr>
      <vt:lpstr>PowerPoint Sunusu</vt:lpstr>
      <vt:lpstr>Ambulans Ekipmanları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Taşıyıcı Ekipmanlar</vt:lpstr>
      <vt:lpstr>Sabitleme Ekipmanları</vt:lpstr>
      <vt:lpstr>Acil Yardım Ekipmanları</vt:lpstr>
      <vt:lpstr>Haberleşme Ekipmanları</vt:lpstr>
      <vt:lpstr>Güvenlik Ekipmanları</vt:lpstr>
      <vt:lpstr>Teknik Ekipmanlar</vt:lpstr>
      <vt:lpstr>Dizayn</vt:lpstr>
      <vt:lpstr>KAYNAKLAR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Ambulans Ekipmanları Dersi</dc:title>
  <dc:creator>EÖ</dc:creator>
  <cp:lastModifiedBy>YUSUF UYAN</cp:lastModifiedBy>
  <cp:revision>9</cp:revision>
  <dcterms:created xsi:type="dcterms:W3CDTF">2026-04-02T07:47:59Z</dcterms:created>
  <dcterms:modified xsi:type="dcterms:W3CDTF">2026-06-25T09:01:39Z</dcterms:modified>
</cp:coreProperties>
</file>