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 id="2147483660" r:id="rId2"/>
  </p:sldMasterIdLst>
  <p:notesMasterIdLst>
    <p:notesMasterId r:id="rId23"/>
  </p:notesMasterIdLst>
  <p:sldIdLst>
    <p:sldId id="256" r:id="rId3"/>
    <p:sldId id="257" r:id="rId4"/>
    <p:sldId id="258" r:id="rId5"/>
    <p:sldId id="307" r:id="rId6"/>
    <p:sldId id="308" r:id="rId7"/>
    <p:sldId id="309" r:id="rId8"/>
    <p:sldId id="310" r:id="rId9"/>
    <p:sldId id="311" r:id="rId10"/>
    <p:sldId id="312" r:id="rId11"/>
    <p:sldId id="313" r:id="rId12"/>
    <p:sldId id="314" r:id="rId13"/>
    <p:sldId id="318" r:id="rId14"/>
    <p:sldId id="319" r:id="rId15"/>
    <p:sldId id="315" r:id="rId16"/>
    <p:sldId id="316" r:id="rId17"/>
    <p:sldId id="317" r:id="rId18"/>
    <p:sldId id="320" r:id="rId19"/>
    <p:sldId id="321" r:id="rId20"/>
    <p:sldId id="265" r:id="rId21"/>
    <p:sldId id="267" r:id="rId22"/>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710" autoAdjust="0"/>
  </p:normalViewPr>
  <p:slideViewPr>
    <p:cSldViewPr snapToGrid="0">
      <p:cViewPr varScale="1">
        <p:scale>
          <a:sx n="45" d="100"/>
          <a:sy n="45" d="100"/>
        </p:scale>
        <p:origin x="67" y="744"/>
      </p:cViewPr>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theme" Target="theme/theme1.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presProps" Target="pres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notesMaster" Target="notesMasters/notesMaster1.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 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7C0EA4C-3CB9-41B9-993F-C5E9FE752049}" type="datetimeFigureOut">
              <a:rPr lang="tr-TR" smtClean="0"/>
              <a:t>23.06.2026</a:t>
            </a:fld>
            <a:endParaRPr lang="tr-TR"/>
          </a:p>
        </p:txBody>
      </p:sp>
      <p:sp>
        <p:nvSpPr>
          <p:cNvPr id="4" name="Slayt Resmi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6" name="Alt 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E2732D3-B5C6-46FE-A7A4-D7AB75A9760C}" type="slidenum">
              <a:rPr lang="tr-TR" smtClean="0"/>
              <a:t>‹#›</a:t>
            </a:fld>
            <a:endParaRPr lang="tr-TR"/>
          </a:p>
        </p:txBody>
      </p:sp>
    </p:spTree>
    <p:extLst>
      <p:ext uri="{BB962C8B-B14F-4D97-AF65-F5344CB8AC3E}">
        <p14:creationId xmlns:p14="http://schemas.microsoft.com/office/powerpoint/2010/main" val="20620060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EC183C16-B983-A090-02DD-3A327714FD4A}"/>
              </a:ext>
            </a:extLst>
          </p:cNvPr>
          <p:cNvSpPr>
            <a:spLocks noGrp="1"/>
          </p:cNvSpPr>
          <p:nvPr>
            <p:ph type="ctrTitle" hasCustomPrompt="1"/>
          </p:nvPr>
        </p:nvSpPr>
        <p:spPr>
          <a:xfrm>
            <a:off x="1524000" y="1122363"/>
            <a:ext cx="9144000" cy="2387600"/>
          </a:xfrm>
        </p:spPr>
        <p:txBody>
          <a:bodyPr anchor="b"/>
          <a:lstStyle>
            <a:lvl1pPr algn="ctr">
              <a:defRPr sz="6000"/>
            </a:lvl1pPr>
          </a:lstStyle>
          <a:p>
            <a:r>
              <a:rPr lang="tr-TR" dirty="0"/>
              <a:t>DERS</a:t>
            </a:r>
            <a:br>
              <a:rPr lang="tr-TR" dirty="0"/>
            </a:br>
            <a:endParaRPr lang="tr-TR" dirty="0"/>
          </a:p>
        </p:txBody>
      </p:sp>
      <p:sp>
        <p:nvSpPr>
          <p:cNvPr id="3" name="Alt Başlık 2">
            <a:extLst>
              <a:ext uri="{FF2B5EF4-FFF2-40B4-BE49-F238E27FC236}">
                <a16:creationId xmlns:a16="http://schemas.microsoft.com/office/drawing/2014/main" id="{E2EA4D01-3725-4321-55A4-B35FBE578C8F}"/>
              </a:ext>
            </a:extLst>
          </p:cNvPr>
          <p:cNvSpPr>
            <a:spLocks noGrp="1"/>
          </p:cNvSpPr>
          <p:nvPr>
            <p:ph type="subTitle" idx="1" hasCustomPrompt="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dirty="0"/>
              <a:t>HAFTA</a:t>
            </a:r>
          </a:p>
        </p:txBody>
      </p:sp>
      <p:sp>
        <p:nvSpPr>
          <p:cNvPr id="4" name="Veri Yer Tutucusu 3">
            <a:extLst>
              <a:ext uri="{FF2B5EF4-FFF2-40B4-BE49-F238E27FC236}">
                <a16:creationId xmlns:a16="http://schemas.microsoft.com/office/drawing/2014/main" id="{6C83165B-D989-8151-23EE-E777C9C83AE0}"/>
              </a:ext>
            </a:extLst>
          </p:cNvPr>
          <p:cNvSpPr>
            <a:spLocks noGrp="1"/>
          </p:cNvSpPr>
          <p:nvPr>
            <p:ph type="dt" sz="half" idx="10"/>
          </p:nvPr>
        </p:nvSpPr>
        <p:spPr/>
        <p:txBody>
          <a:bodyPr/>
          <a:lstStyle/>
          <a:p>
            <a:fld id="{C83EA893-7C0C-4563-A7B3-3AAF4E7619B5}" type="datetime1">
              <a:rPr lang="tr-TR" smtClean="0"/>
              <a:t>23.06.2026</a:t>
            </a:fld>
            <a:endParaRPr lang="tr-TR"/>
          </a:p>
        </p:txBody>
      </p:sp>
      <p:sp>
        <p:nvSpPr>
          <p:cNvPr id="5" name="Alt Bilgi Yer Tutucusu 4">
            <a:extLst>
              <a:ext uri="{FF2B5EF4-FFF2-40B4-BE49-F238E27FC236}">
                <a16:creationId xmlns:a16="http://schemas.microsoft.com/office/drawing/2014/main" id="{C0A4A97C-EC8E-82D0-C4BB-7F183730470B}"/>
              </a:ext>
            </a:extLst>
          </p:cNvPr>
          <p:cNvSpPr>
            <a:spLocks noGrp="1"/>
          </p:cNvSpPr>
          <p:nvPr>
            <p:ph type="ftr" sz="quarter" idx="11"/>
          </p:nvPr>
        </p:nvSpPr>
        <p:spPr/>
        <p:txBody>
          <a:bodyPr/>
          <a:lstStyle/>
          <a:p>
            <a:r>
              <a:rPr lang="tr-TR"/>
              <a:t>Öğretim elemanı</a:t>
            </a:r>
          </a:p>
        </p:txBody>
      </p:sp>
      <p:sp>
        <p:nvSpPr>
          <p:cNvPr id="6" name="Slayt Numarası Yer Tutucusu 5">
            <a:extLst>
              <a:ext uri="{FF2B5EF4-FFF2-40B4-BE49-F238E27FC236}">
                <a16:creationId xmlns:a16="http://schemas.microsoft.com/office/drawing/2014/main" id="{2D1CB181-A1FD-268C-8ED4-2544535473B0}"/>
              </a:ext>
            </a:extLst>
          </p:cNvPr>
          <p:cNvSpPr>
            <a:spLocks noGrp="1"/>
          </p:cNvSpPr>
          <p:nvPr>
            <p:ph type="sldNum" sz="quarter" idx="12"/>
          </p:nvPr>
        </p:nvSpPr>
        <p:spPr/>
        <p:txBody>
          <a:bodyPr/>
          <a:lstStyle/>
          <a:p>
            <a:fld id="{98D1A948-F723-44D0-9112-FAEB9D266EE7}" type="slidenum">
              <a:rPr lang="tr-TR" smtClean="0"/>
              <a:t>‹#›</a:t>
            </a:fld>
            <a:endParaRPr lang="tr-TR"/>
          </a:p>
        </p:txBody>
      </p:sp>
      <p:pic>
        <p:nvPicPr>
          <p:cNvPr id="7" name="Resim 6">
            <a:extLst>
              <a:ext uri="{FF2B5EF4-FFF2-40B4-BE49-F238E27FC236}">
                <a16:creationId xmlns:a16="http://schemas.microsoft.com/office/drawing/2014/main" id="{27AED295-D59B-09B4-5BFA-2A4858A94B96}"/>
              </a:ext>
            </a:extLst>
          </p:cNvPr>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04884" y="99980"/>
            <a:ext cx="885781" cy="915004"/>
          </a:xfrm>
          <a:prstGeom prst="rect">
            <a:avLst/>
          </a:prstGeom>
          <a:noFill/>
        </p:spPr>
      </p:pic>
      <p:pic>
        <p:nvPicPr>
          <p:cNvPr id="8" name="Picture 2" descr="Kastamonu Üniversitesi Taşköprü Meslek Yüksekokulu">
            <a:extLst>
              <a:ext uri="{FF2B5EF4-FFF2-40B4-BE49-F238E27FC236}">
                <a16:creationId xmlns:a16="http://schemas.microsoft.com/office/drawing/2014/main" id="{E49264DF-D7EC-DFAA-1227-B39A33FD0AED}"/>
              </a:ext>
            </a:extLst>
          </p:cNvPr>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9530428" y="58213"/>
            <a:ext cx="2557940" cy="99853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9681528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502F156-400A-90E5-A7C9-9E05BA612DB1}"/>
              </a:ext>
            </a:extLst>
          </p:cNvPr>
          <p:cNvSpPr>
            <a:spLocks noGrp="1"/>
          </p:cNvSpPr>
          <p:nvPr>
            <p:ph type="title"/>
          </p:nvPr>
        </p:nvSpPr>
        <p:spPr/>
        <p:txBody>
          <a:bodyPr/>
          <a:lstStyle/>
          <a:p>
            <a:r>
              <a:rPr lang="tr-TR"/>
              <a:t>Asıl başlık stilini düzenlemek için tıklayın</a:t>
            </a:r>
          </a:p>
        </p:txBody>
      </p:sp>
      <p:sp>
        <p:nvSpPr>
          <p:cNvPr id="3" name="Dikey Metin Yer Tutucusu 2">
            <a:extLst>
              <a:ext uri="{FF2B5EF4-FFF2-40B4-BE49-F238E27FC236}">
                <a16:creationId xmlns:a16="http://schemas.microsoft.com/office/drawing/2014/main" id="{BC458E96-9093-DBBA-8D4C-AC6F07ACDC9C}"/>
              </a:ext>
            </a:extLst>
          </p:cNvPr>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0D0A213C-EC03-CEEC-1D2A-10DDFA07942C}"/>
              </a:ext>
            </a:extLst>
          </p:cNvPr>
          <p:cNvSpPr>
            <a:spLocks noGrp="1"/>
          </p:cNvSpPr>
          <p:nvPr>
            <p:ph type="dt" sz="half" idx="10"/>
          </p:nvPr>
        </p:nvSpPr>
        <p:spPr/>
        <p:txBody>
          <a:bodyPr/>
          <a:lstStyle/>
          <a:p>
            <a:fld id="{CC028792-112C-4D2E-BF3A-8D7530A05941}" type="datetime1">
              <a:rPr lang="tr-TR" smtClean="0"/>
              <a:t>23.06.2026</a:t>
            </a:fld>
            <a:endParaRPr lang="tr-TR"/>
          </a:p>
        </p:txBody>
      </p:sp>
      <p:sp>
        <p:nvSpPr>
          <p:cNvPr id="5" name="Alt Bilgi Yer Tutucusu 4">
            <a:extLst>
              <a:ext uri="{FF2B5EF4-FFF2-40B4-BE49-F238E27FC236}">
                <a16:creationId xmlns:a16="http://schemas.microsoft.com/office/drawing/2014/main" id="{E026C095-364E-776F-17C0-CE0AF13FCBA4}"/>
              </a:ext>
            </a:extLst>
          </p:cNvPr>
          <p:cNvSpPr>
            <a:spLocks noGrp="1"/>
          </p:cNvSpPr>
          <p:nvPr>
            <p:ph type="ftr" sz="quarter" idx="11"/>
          </p:nvPr>
        </p:nvSpPr>
        <p:spPr/>
        <p:txBody>
          <a:bodyPr/>
          <a:lstStyle/>
          <a:p>
            <a:r>
              <a:rPr lang="tr-TR"/>
              <a:t>Öğretim elemanı</a:t>
            </a:r>
          </a:p>
        </p:txBody>
      </p:sp>
      <p:sp>
        <p:nvSpPr>
          <p:cNvPr id="6" name="Slayt Numarası Yer Tutucusu 5">
            <a:extLst>
              <a:ext uri="{FF2B5EF4-FFF2-40B4-BE49-F238E27FC236}">
                <a16:creationId xmlns:a16="http://schemas.microsoft.com/office/drawing/2014/main" id="{08920B3B-DC51-ADF6-D80C-83C469903AAE}"/>
              </a:ext>
            </a:extLst>
          </p:cNvPr>
          <p:cNvSpPr>
            <a:spLocks noGrp="1"/>
          </p:cNvSpPr>
          <p:nvPr>
            <p:ph type="sldNum" sz="quarter" idx="12"/>
          </p:nvPr>
        </p:nvSpPr>
        <p:spPr/>
        <p:txBody>
          <a:bodyPr/>
          <a:lstStyle/>
          <a:p>
            <a:fld id="{98D1A948-F723-44D0-9112-FAEB9D266EE7}" type="slidenum">
              <a:rPr lang="tr-TR" smtClean="0"/>
              <a:t>‹#›</a:t>
            </a:fld>
            <a:endParaRPr lang="tr-TR"/>
          </a:p>
        </p:txBody>
      </p:sp>
    </p:spTree>
    <p:extLst>
      <p:ext uri="{BB962C8B-B14F-4D97-AF65-F5344CB8AC3E}">
        <p14:creationId xmlns:p14="http://schemas.microsoft.com/office/powerpoint/2010/main" val="227073048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a:extLst>
              <a:ext uri="{FF2B5EF4-FFF2-40B4-BE49-F238E27FC236}">
                <a16:creationId xmlns:a16="http://schemas.microsoft.com/office/drawing/2014/main" id="{243C74F6-8890-DF90-10AA-DD0D35CCB012}"/>
              </a:ext>
            </a:extLst>
          </p:cNvPr>
          <p:cNvSpPr>
            <a:spLocks noGrp="1"/>
          </p:cNvSpPr>
          <p:nvPr>
            <p:ph type="title" orient="vert"/>
          </p:nvPr>
        </p:nvSpPr>
        <p:spPr>
          <a:xfrm>
            <a:off x="8724900" y="365125"/>
            <a:ext cx="2628900" cy="5811838"/>
          </a:xfrm>
        </p:spPr>
        <p:txBody>
          <a:bodyPr vert="eaVert"/>
          <a:lstStyle/>
          <a:p>
            <a:r>
              <a:rPr lang="tr-TR"/>
              <a:t>Asıl başlık stilini düzenlemek için tıklayın</a:t>
            </a:r>
          </a:p>
        </p:txBody>
      </p:sp>
      <p:sp>
        <p:nvSpPr>
          <p:cNvPr id="3" name="Dikey Metin Yer Tutucusu 2">
            <a:extLst>
              <a:ext uri="{FF2B5EF4-FFF2-40B4-BE49-F238E27FC236}">
                <a16:creationId xmlns:a16="http://schemas.microsoft.com/office/drawing/2014/main" id="{E11D8111-6F95-80E0-D149-9B8750AA0601}"/>
              </a:ext>
            </a:extLst>
          </p:cNvPr>
          <p:cNvSpPr>
            <a:spLocks noGrp="1"/>
          </p:cNvSpPr>
          <p:nvPr>
            <p:ph type="body" orient="vert" idx="1"/>
          </p:nvPr>
        </p:nvSpPr>
        <p:spPr>
          <a:xfrm>
            <a:off x="838200" y="365125"/>
            <a:ext cx="7734300" cy="5811838"/>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76A0BBE2-E88D-2A28-C6B2-E616A188F458}"/>
              </a:ext>
            </a:extLst>
          </p:cNvPr>
          <p:cNvSpPr>
            <a:spLocks noGrp="1"/>
          </p:cNvSpPr>
          <p:nvPr>
            <p:ph type="dt" sz="half" idx="10"/>
          </p:nvPr>
        </p:nvSpPr>
        <p:spPr/>
        <p:txBody>
          <a:bodyPr/>
          <a:lstStyle/>
          <a:p>
            <a:fld id="{9858C00E-8FAA-43A5-A41E-ACD841201B1F}" type="datetime1">
              <a:rPr lang="tr-TR" smtClean="0"/>
              <a:t>23.06.2026</a:t>
            </a:fld>
            <a:endParaRPr lang="tr-TR"/>
          </a:p>
        </p:txBody>
      </p:sp>
      <p:sp>
        <p:nvSpPr>
          <p:cNvPr id="5" name="Alt Bilgi Yer Tutucusu 4">
            <a:extLst>
              <a:ext uri="{FF2B5EF4-FFF2-40B4-BE49-F238E27FC236}">
                <a16:creationId xmlns:a16="http://schemas.microsoft.com/office/drawing/2014/main" id="{7CB2C068-5E5C-1EF0-BFE9-72D724CD252F}"/>
              </a:ext>
            </a:extLst>
          </p:cNvPr>
          <p:cNvSpPr>
            <a:spLocks noGrp="1"/>
          </p:cNvSpPr>
          <p:nvPr>
            <p:ph type="ftr" sz="quarter" idx="11"/>
          </p:nvPr>
        </p:nvSpPr>
        <p:spPr/>
        <p:txBody>
          <a:bodyPr/>
          <a:lstStyle/>
          <a:p>
            <a:r>
              <a:rPr lang="tr-TR"/>
              <a:t>Öğretim elemanı</a:t>
            </a:r>
          </a:p>
        </p:txBody>
      </p:sp>
      <p:sp>
        <p:nvSpPr>
          <p:cNvPr id="6" name="Slayt Numarası Yer Tutucusu 5">
            <a:extLst>
              <a:ext uri="{FF2B5EF4-FFF2-40B4-BE49-F238E27FC236}">
                <a16:creationId xmlns:a16="http://schemas.microsoft.com/office/drawing/2014/main" id="{5D20562E-E7D7-682D-3C14-4A86A830EA09}"/>
              </a:ext>
            </a:extLst>
          </p:cNvPr>
          <p:cNvSpPr>
            <a:spLocks noGrp="1"/>
          </p:cNvSpPr>
          <p:nvPr>
            <p:ph type="sldNum" sz="quarter" idx="12"/>
          </p:nvPr>
        </p:nvSpPr>
        <p:spPr/>
        <p:txBody>
          <a:bodyPr/>
          <a:lstStyle/>
          <a:p>
            <a:fld id="{98D1A948-F723-44D0-9112-FAEB9D266EE7}" type="slidenum">
              <a:rPr lang="tr-TR" smtClean="0"/>
              <a:t>‹#›</a:t>
            </a:fld>
            <a:endParaRPr lang="tr-TR"/>
          </a:p>
        </p:txBody>
      </p:sp>
    </p:spTree>
    <p:extLst>
      <p:ext uri="{BB962C8B-B14F-4D97-AF65-F5344CB8AC3E}">
        <p14:creationId xmlns:p14="http://schemas.microsoft.com/office/powerpoint/2010/main" val="210163868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21B9ACB-9341-6ABF-F527-A0073888CE8F}"/>
              </a:ext>
            </a:extLst>
          </p:cNvPr>
          <p:cNvSpPr>
            <a:spLocks noGrp="1"/>
          </p:cNvSpPr>
          <p:nvPr>
            <p:ph type="ctrTitle"/>
          </p:nvPr>
        </p:nvSpPr>
        <p:spPr>
          <a:xfrm>
            <a:off x="1524000" y="1122363"/>
            <a:ext cx="9144000" cy="2387600"/>
          </a:xfrm>
        </p:spPr>
        <p:txBody>
          <a:bodyPr anchor="b"/>
          <a:lstStyle>
            <a:lvl1pPr algn="ctr">
              <a:defRPr sz="6000"/>
            </a:lvl1pPr>
          </a:lstStyle>
          <a:p>
            <a:r>
              <a:rPr lang="tr-TR"/>
              <a:t>Asıl başlık stilini düzenlemek için tıklayın</a:t>
            </a:r>
          </a:p>
        </p:txBody>
      </p:sp>
      <p:sp>
        <p:nvSpPr>
          <p:cNvPr id="3" name="Alt Başlık 2">
            <a:extLst>
              <a:ext uri="{FF2B5EF4-FFF2-40B4-BE49-F238E27FC236}">
                <a16:creationId xmlns:a16="http://schemas.microsoft.com/office/drawing/2014/main" id="{D6E234E5-AEF1-E78C-9E4F-B14B0C4920D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p>
        </p:txBody>
      </p:sp>
      <p:sp>
        <p:nvSpPr>
          <p:cNvPr id="4" name="Veri Yer Tutucusu 3">
            <a:extLst>
              <a:ext uri="{FF2B5EF4-FFF2-40B4-BE49-F238E27FC236}">
                <a16:creationId xmlns:a16="http://schemas.microsoft.com/office/drawing/2014/main" id="{4313EF8F-B148-565D-A225-56D0439A9376}"/>
              </a:ext>
            </a:extLst>
          </p:cNvPr>
          <p:cNvSpPr>
            <a:spLocks noGrp="1"/>
          </p:cNvSpPr>
          <p:nvPr>
            <p:ph type="dt" sz="half" idx="10"/>
          </p:nvPr>
        </p:nvSpPr>
        <p:spPr/>
        <p:txBody>
          <a:bodyPr/>
          <a:lstStyle/>
          <a:p>
            <a:fld id="{A3518641-3DC2-4FDE-A7C3-A837FBA3D6E8}" type="datetimeFigureOut">
              <a:rPr lang="tr-TR" smtClean="0"/>
              <a:t>23.06.2026</a:t>
            </a:fld>
            <a:endParaRPr lang="tr-TR"/>
          </a:p>
        </p:txBody>
      </p:sp>
      <p:sp>
        <p:nvSpPr>
          <p:cNvPr id="5" name="Alt Bilgi Yer Tutucusu 4">
            <a:extLst>
              <a:ext uri="{FF2B5EF4-FFF2-40B4-BE49-F238E27FC236}">
                <a16:creationId xmlns:a16="http://schemas.microsoft.com/office/drawing/2014/main" id="{209D099B-73EE-280C-DDB0-173B94BF8AD9}"/>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67A15AC2-4B12-53D4-8E7D-1BAC8831C0DE}"/>
              </a:ext>
            </a:extLst>
          </p:cNvPr>
          <p:cNvSpPr>
            <a:spLocks noGrp="1"/>
          </p:cNvSpPr>
          <p:nvPr>
            <p:ph type="sldNum" sz="quarter" idx="12"/>
          </p:nvPr>
        </p:nvSpPr>
        <p:spPr/>
        <p:txBody>
          <a:bodyPr/>
          <a:lstStyle/>
          <a:p>
            <a:fld id="{103B77E9-3C67-4C35-BBFC-711811075755}" type="slidenum">
              <a:rPr lang="tr-TR" smtClean="0"/>
              <a:t>‹#›</a:t>
            </a:fld>
            <a:endParaRPr lang="tr-TR"/>
          </a:p>
        </p:txBody>
      </p:sp>
    </p:spTree>
    <p:extLst>
      <p:ext uri="{BB962C8B-B14F-4D97-AF65-F5344CB8AC3E}">
        <p14:creationId xmlns:p14="http://schemas.microsoft.com/office/powerpoint/2010/main" val="271696620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ADC8647-F32A-CFA5-6EAC-522FA4725B8E}"/>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61F18EFC-E7A4-2522-5DD1-CB1A6EC7A6E5}"/>
              </a:ext>
            </a:extLst>
          </p:cNvPr>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4E8C32FA-F273-5B4F-4C6D-694D0EFFD7C9}"/>
              </a:ext>
            </a:extLst>
          </p:cNvPr>
          <p:cNvSpPr>
            <a:spLocks noGrp="1"/>
          </p:cNvSpPr>
          <p:nvPr>
            <p:ph type="dt" sz="half" idx="10"/>
          </p:nvPr>
        </p:nvSpPr>
        <p:spPr/>
        <p:txBody>
          <a:bodyPr/>
          <a:lstStyle/>
          <a:p>
            <a:fld id="{A3518641-3DC2-4FDE-A7C3-A837FBA3D6E8}" type="datetimeFigureOut">
              <a:rPr lang="tr-TR" smtClean="0"/>
              <a:t>23.06.2026</a:t>
            </a:fld>
            <a:endParaRPr lang="tr-TR"/>
          </a:p>
        </p:txBody>
      </p:sp>
      <p:sp>
        <p:nvSpPr>
          <p:cNvPr id="5" name="Alt Bilgi Yer Tutucusu 4">
            <a:extLst>
              <a:ext uri="{FF2B5EF4-FFF2-40B4-BE49-F238E27FC236}">
                <a16:creationId xmlns:a16="http://schemas.microsoft.com/office/drawing/2014/main" id="{C9CA7EA8-50A1-E323-9D33-450C3E74E752}"/>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8DB86F0D-545A-8D1D-643E-2C8764ABADBE}"/>
              </a:ext>
            </a:extLst>
          </p:cNvPr>
          <p:cNvSpPr>
            <a:spLocks noGrp="1"/>
          </p:cNvSpPr>
          <p:nvPr>
            <p:ph type="sldNum" sz="quarter" idx="12"/>
          </p:nvPr>
        </p:nvSpPr>
        <p:spPr/>
        <p:txBody>
          <a:bodyPr/>
          <a:lstStyle/>
          <a:p>
            <a:fld id="{103B77E9-3C67-4C35-BBFC-711811075755}" type="slidenum">
              <a:rPr lang="tr-TR" smtClean="0"/>
              <a:t>‹#›</a:t>
            </a:fld>
            <a:endParaRPr lang="tr-TR"/>
          </a:p>
        </p:txBody>
      </p:sp>
    </p:spTree>
    <p:extLst>
      <p:ext uri="{BB962C8B-B14F-4D97-AF65-F5344CB8AC3E}">
        <p14:creationId xmlns:p14="http://schemas.microsoft.com/office/powerpoint/2010/main" val="50565683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C086450-734F-D756-C5F5-435D9D9C6BFC}"/>
              </a:ext>
            </a:extLst>
          </p:cNvPr>
          <p:cNvSpPr>
            <a:spLocks noGrp="1"/>
          </p:cNvSpPr>
          <p:nvPr>
            <p:ph type="title"/>
          </p:nvPr>
        </p:nvSpPr>
        <p:spPr>
          <a:xfrm>
            <a:off x="831850" y="1709738"/>
            <a:ext cx="10515600" cy="2852737"/>
          </a:xfrm>
        </p:spPr>
        <p:txBody>
          <a:bodyPr anchor="b"/>
          <a:lstStyle>
            <a:lvl1pPr>
              <a:defRPr sz="6000"/>
            </a:lvl1pPr>
          </a:lstStyle>
          <a:p>
            <a:r>
              <a:rPr lang="tr-TR"/>
              <a:t>Asıl başlık stilini düzenlemek için tıklayın</a:t>
            </a:r>
          </a:p>
        </p:txBody>
      </p:sp>
      <p:sp>
        <p:nvSpPr>
          <p:cNvPr id="3" name="Metin Yer Tutucusu 2">
            <a:extLst>
              <a:ext uri="{FF2B5EF4-FFF2-40B4-BE49-F238E27FC236}">
                <a16:creationId xmlns:a16="http://schemas.microsoft.com/office/drawing/2014/main" id="{2F87F6EF-8E8C-A9AC-A50E-CAFDA4E8EAA1}"/>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tr-TR"/>
              <a:t>Asıl metin stillerini düzenlemek için tıklayın</a:t>
            </a:r>
          </a:p>
        </p:txBody>
      </p:sp>
      <p:sp>
        <p:nvSpPr>
          <p:cNvPr id="4" name="Veri Yer Tutucusu 3">
            <a:extLst>
              <a:ext uri="{FF2B5EF4-FFF2-40B4-BE49-F238E27FC236}">
                <a16:creationId xmlns:a16="http://schemas.microsoft.com/office/drawing/2014/main" id="{4171B36E-B4FA-AD6A-F70E-E5EA71E10B74}"/>
              </a:ext>
            </a:extLst>
          </p:cNvPr>
          <p:cNvSpPr>
            <a:spLocks noGrp="1"/>
          </p:cNvSpPr>
          <p:nvPr>
            <p:ph type="dt" sz="half" idx="10"/>
          </p:nvPr>
        </p:nvSpPr>
        <p:spPr/>
        <p:txBody>
          <a:bodyPr/>
          <a:lstStyle/>
          <a:p>
            <a:fld id="{A3518641-3DC2-4FDE-A7C3-A837FBA3D6E8}" type="datetimeFigureOut">
              <a:rPr lang="tr-TR" smtClean="0"/>
              <a:t>23.06.2026</a:t>
            </a:fld>
            <a:endParaRPr lang="tr-TR"/>
          </a:p>
        </p:txBody>
      </p:sp>
      <p:sp>
        <p:nvSpPr>
          <p:cNvPr id="5" name="Alt Bilgi Yer Tutucusu 4">
            <a:extLst>
              <a:ext uri="{FF2B5EF4-FFF2-40B4-BE49-F238E27FC236}">
                <a16:creationId xmlns:a16="http://schemas.microsoft.com/office/drawing/2014/main" id="{F36BFAC0-CF17-D37F-20F9-DF61002566ED}"/>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F86EF2D6-94FA-DE3E-4454-48A7533BF9F6}"/>
              </a:ext>
            </a:extLst>
          </p:cNvPr>
          <p:cNvSpPr>
            <a:spLocks noGrp="1"/>
          </p:cNvSpPr>
          <p:nvPr>
            <p:ph type="sldNum" sz="quarter" idx="12"/>
          </p:nvPr>
        </p:nvSpPr>
        <p:spPr/>
        <p:txBody>
          <a:bodyPr/>
          <a:lstStyle/>
          <a:p>
            <a:fld id="{103B77E9-3C67-4C35-BBFC-711811075755}" type="slidenum">
              <a:rPr lang="tr-TR" smtClean="0"/>
              <a:t>‹#›</a:t>
            </a:fld>
            <a:endParaRPr lang="tr-TR"/>
          </a:p>
        </p:txBody>
      </p:sp>
    </p:spTree>
    <p:extLst>
      <p:ext uri="{BB962C8B-B14F-4D97-AF65-F5344CB8AC3E}">
        <p14:creationId xmlns:p14="http://schemas.microsoft.com/office/powerpoint/2010/main" val="144109658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0DB06F8A-7D76-179A-49FE-855471DE0203}"/>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99F24245-439E-B5BC-9AD8-B20A55A070C8}"/>
              </a:ext>
            </a:extLst>
          </p:cNvPr>
          <p:cNvSpPr>
            <a:spLocks noGrp="1"/>
          </p:cNvSpPr>
          <p:nvPr>
            <p:ph sz="half" idx="1"/>
          </p:nvPr>
        </p:nvSpPr>
        <p:spPr>
          <a:xfrm>
            <a:off x="838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a:extLst>
              <a:ext uri="{FF2B5EF4-FFF2-40B4-BE49-F238E27FC236}">
                <a16:creationId xmlns:a16="http://schemas.microsoft.com/office/drawing/2014/main" id="{B4622A3D-8688-FBB6-54FB-78E3AEF59AF0}"/>
              </a:ext>
            </a:extLst>
          </p:cNvPr>
          <p:cNvSpPr>
            <a:spLocks noGrp="1"/>
          </p:cNvSpPr>
          <p:nvPr>
            <p:ph sz="half" idx="2"/>
          </p:nvPr>
        </p:nvSpPr>
        <p:spPr>
          <a:xfrm>
            <a:off x="6172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a:extLst>
              <a:ext uri="{FF2B5EF4-FFF2-40B4-BE49-F238E27FC236}">
                <a16:creationId xmlns:a16="http://schemas.microsoft.com/office/drawing/2014/main" id="{1631EC54-AE94-BC55-69BB-8A1E19E14D11}"/>
              </a:ext>
            </a:extLst>
          </p:cNvPr>
          <p:cNvSpPr>
            <a:spLocks noGrp="1"/>
          </p:cNvSpPr>
          <p:nvPr>
            <p:ph type="dt" sz="half" idx="10"/>
          </p:nvPr>
        </p:nvSpPr>
        <p:spPr/>
        <p:txBody>
          <a:bodyPr/>
          <a:lstStyle/>
          <a:p>
            <a:fld id="{A3518641-3DC2-4FDE-A7C3-A837FBA3D6E8}" type="datetimeFigureOut">
              <a:rPr lang="tr-TR" smtClean="0"/>
              <a:t>23.06.2026</a:t>
            </a:fld>
            <a:endParaRPr lang="tr-TR"/>
          </a:p>
        </p:txBody>
      </p:sp>
      <p:sp>
        <p:nvSpPr>
          <p:cNvPr id="6" name="Alt Bilgi Yer Tutucusu 5">
            <a:extLst>
              <a:ext uri="{FF2B5EF4-FFF2-40B4-BE49-F238E27FC236}">
                <a16:creationId xmlns:a16="http://schemas.microsoft.com/office/drawing/2014/main" id="{4FC1BEE6-67C2-3221-015B-7922A632C40F}"/>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B62CEED0-67B7-B03D-3428-FCEB6D91313D}"/>
              </a:ext>
            </a:extLst>
          </p:cNvPr>
          <p:cNvSpPr>
            <a:spLocks noGrp="1"/>
          </p:cNvSpPr>
          <p:nvPr>
            <p:ph type="sldNum" sz="quarter" idx="12"/>
          </p:nvPr>
        </p:nvSpPr>
        <p:spPr/>
        <p:txBody>
          <a:bodyPr/>
          <a:lstStyle/>
          <a:p>
            <a:fld id="{103B77E9-3C67-4C35-BBFC-711811075755}" type="slidenum">
              <a:rPr lang="tr-TR" smtClean="0"/>
              <a:t>‹#›</a:t>
            </a:fld>
            <a:endParaRPr lang="tr-TR"/>
          </a:p>
        </p:txBody>
      </p:sp>
    </p:spTree>
    <p:extLst>
      <p:ext uri="{BB962C8B-B14F-4D97-AF65-F5344CB8AC3E}">
        <p14:creationId xmlns:p14="http://schemas.microsoft.com/office/powerpoint/2010/main" val="379823567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BB72CDF-F43C-9BA0-DD72-81232FBD5DDB}"/>
              </a:ext>
            </a:extLst>
          </p:cNvPr>
          <p:cNvSpPr>
            <a:spLocks noGrp="1"/>
          </p:cNvSpPr>
          <p:nvPr>
            <p:ph type="title"/>
          </p:nvPr>
        </p:nvSpPr>
        <p:spPr>
          <a:xfrm>
            <a:off x="839788" y="365125"/>
            <a:ext cx="10515600" cy="1325563"/>
          </a:xfrm>
        </p:spPr>
        <p:txBody>
          <a:bodyPr/>
          <a:lstStyle/>
          <a:p>
            <a:r>
              <a:rPr lang="tr-TR"/>
              <a:t>Asıl başlık stilini düzenlemek için tıklayın</a:t>
            </a:r>
          </a:p>
        </p:txBody>
      </p:sp>
      <p:sp>
        <p:nvSpPr>
          <p:cNvPr id="3" name="Metin Yer Tutucusu 2">
            <a:extLst>
              <a:ext uri="{FF2B5EF4-FFF2-40B4-BE49-F238E27FC236}">
                <a16:creationId xmlns:a16="http://schemas.microsoft.com/office/drawing/2014/main" id="{D56AE4B6-0687-7911-A70F-3AD9D907680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İçerik Yer Tutucusu 3">
            <a:extLst>
              <a:ext uri="{FF2B5EF4-FFF2-40B4-BE49-F238E27FC236}">
                <a16:creationId xmlns:a16="http://schemas.microsoft.com/office/drawing/2014/main" id="{E7095ABB-EAD2-4E1C-83CC-BC29A3A02491}"/>
              </a:ext>
            </a:extLst>
          </p:cNvPr>
          <p:cNvSpPr>
            <a:spLocks noGrp="1"/>
          </p:cNvSpPr>
          <p:nvPr>
            <p:ph sz="half" idx="2"/>
          </p:nvPr>
        </p:nvSpPr>
        <p:spPr>
          <a:xfrm>
            <a:off x="839788" y="2505075"/>
            <a:ext cx="5157787"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a:extLst>
              <a:ext uri="{FF2B5EF4-FFF2-40B4-BE49-F238E27FC236}">
                <a16:creationId xmlns:a16="http://schemas.microsoft.com/office/drawing/2014/main" id="{284F174C-F2D0-6B9F-F3DA-AA1E2F407A2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İçerik Yer Tutucusu 5">
            <a:extLst>
              <a:ext uri="{FF2B5EF4-FFF2-40B4-BE49-F238E27FC236}">
                <a16:creationId xmlns:a16="http://schemas.microsoft.com/office/drawing/2014/main" id="{1703A831-DCE7-7479-73BD-84D917481779}"/>
              </a:ext>
            </a:extLst>
          </p:cNvPr>
          <p:cNvSpPr>
            <a:spLocks noGrp="1"/>
          </p:cNvSpPr>
          <p:nvPr>
            <p:ph sz="quarter" idx="4"/>
          </p:nvPr>
        </p:nvSpPr>
        <p:spPr>
          <a:xfrm>
            <a:off x="6172200" y="2505075"/>
            <a:ext cx="5183188"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a:extLst>
              <a:ext uri="{FF2B5EF4-FFF2-40B4-BE49-F238E27FC236}">
                <a16:creationId xmlns:a16="http://schemas.microsoft.com/office/drawing/2014/main" id="{1F8C6109-7F67-493E-3420-B6E4DB2EC97B}"/>
              </a:ext>
            </a:extLst>
          </p:cNvPr>
          <p:cNvSpPr>
            <a:spLocks noGrp="1"/>
          </p:cNvSpPr>
          <p:nvPr>
            <p:ph type="dt" sz="half" idx="10"/>
          </p:nvPr>
        </p:nvSpPr>
        <p:spPr/>
        <p:txBody>
          <a:bodyPr/>
          <a:lstStyle/>
          <a:p>
            <a:fld id="{A3518641-3DC2-4FDE-A7C3-A837FBA3D6E8}" type="datetimeFigureOut">
              <a:rPr lang="tr-TR" smtClean="0"/>
              <a:t>23.06.2026</a:t>
            </a:fld>
            <a:endParaRPr lang="tr-TR"/>
          </a:p>
        </p:txBody>
      </p:sp>
      <p:sp>
        <p:nvSpPr>
          <p:cNvPr id="8" name="Alt Bilgi Yer Tutucusu 7">
            <a:extLst>
              <a:ext uri="{FF2B5EF4-FFF2-40B4-BE49-F238E27FC236}">
                <a16:creationId xmlns:a16="http://schemas.microsoft.com/office/drawing/2014/main" id="{BAE46383-270F-2CF7-B05E-F665FBD5E1EE}"/>
              </a:ext>
            </a:extLst>
          </p:cNvPr>
          <p:cNvSpPr>
            <a:spLocks noGrp="1"/>
          </p:cNvSpPr>
          <p:nvPr>
            <p:ph type="ftr" sz="quarter" idx="11"/>
          </p:nvPr>
        </p:nvSpPr>
        <p:spPr/>
        <p:txBody>
          <a:bodyPr/>
          <a:lstStyle/>
          <a:p>
            <a:endParaRPr lang="tr-TR"/>
          </a:p>
        </p:txBody>
      </p:sp>
      <p:sp>
        <p:nvSpPr>
          <p:cNvPr id="9" name="Slayt Numarası Yer Tutucusu 8">
            <a:extLst>
              <a:ext uri="{FF2B5EF4-FFF2-40B4-BE49-F238E27FC236}">
                <a16:creationId xmlns:a16="http://schemas.microsoft.com/office/drawing/2014/main" id="{23096FB7-6438-74C1-5D65-8ABE7A363CDA}"/>
              </a:ext>
            </a:extLst>
          </p:cNvPr>
          <p:cNvSpPr>
            <a:spLocks noGrp="1"/>
          </p:cNvSpPr>
          <p:nvPr>
            <p:ph type="sldNum" sz="quarter" idx="12"/>
          </p:nvPr>
        </p:nvSpPr>
        <p:spPr/>
        <p:txBody>
          <a:bodyPr/>
          <a:lstStyle/>
          <a:p>
            <a:fld id="{103B77E9-3C67-4C35-BBFC-711811075755}" type="slidenum">
              <a:rPr lang="tr-TR" smtClean="0"/>
              <a:t>‹#›</a:t>
            </a:fld>
            <a:endParaRPr lang="tr-TR"/>
          </a:p>
        </p:txBody>
      </p:sp>
    </p:spTree>
    <p:extLst>
      <p:ext uri="{BB962C8B-B14F-4D97-AF65-F5344CB8AC3E}">
        <p14:creationId xmlns:p14="http://schemas.microsoft.com/office/powerpoint/2010/main" val="259201691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1241D141-05F2-ACE1-84DB-E3E6CCF1DE5D}"/>
              </a:ext>
            </a:extLst>
          </p:cNvPr>
          <p:cNvSpPr>
            <a:spLocks noGrp="1"/>
          </p:cNvSpPr>
          <p:nvPr>
            <p:ph type="title"/>
          </p:nvPr>
        </p:nvSpPr>
        <p:spPr/>
        <p:txBody>
          <a:bodyPr/>
          <a:lstStyle/>
          <a:p>
            <a:r>
              <a:rPr lang="tr-TR"/>
              <a:t>Asıl başlık stilini düzenlemek için tıklayın</a:t>
            </a:r>
          </a:p>
        </p:txBody>
      </p:sp>
      <p:sp>
        <p:nvSpPr>
          <p:cNvPr id="3" name="Veri Yer Tutucusu 2">
            <a:extLst>
              <a:ext uri="{FF2B5EF4-FFF2-40B4-BE49-F238E27FC236}">
                <a16:creationId xmlns:a16="http://schemas.microsoft.com/office/drawing/2014/main" id="{56441D00-0E66-956B-8E77-66A408930164}"/>
              </a:ext>
            </a:extLst>
          </p:cNvPr>
          <p:cNvSpPr>
            <a:spLocks noGrp="1"/>
          </p:cNvSpPr>
          <p:nvPr>
            <p:ph type="dt" sz="half" idx="10"/>
          </p:nvPr>
        </p:nvSpPr>
        <p:spPr/>
        <p:txBody>
          <a:bodyPr/>
          <a:lstStyle/>
          <a:p>
            <a:fld id="{A3518641-3DC2-4FDE-A7C3-A837FBA3D6E8}" type="datetimeFigureOut">
              <a:rPr lang="tr-TR" smtClean="0"/>
              <a:t>23.06.2026</a:t>
            </a:fld>
            <a:endParaRPr lang="tr-TR"/>
          </a:p>
        </p:txBody>
      </p:sp>
      <p:sp>
        <p:nvSpPr>
          <p:cNvPr id="4" name="Alt Bilgi Yer Tutucusu 3">
            <a:extLst>
              <a:ext uri="{FF2B5EF4-FFF2-40B4-BE49-F238E27FC236}">
                <a16:creationId xmlns:a16="http://schemas.microsoft.com/office/drawing/2014/main" id="{ADB79452-032D-D2FF-C22D-BD05590D93D9}"/>
              </a:ext>
            </a:extLst>
          </p:cNvPr>
          <p:cNvSpPr>
            <a:spLocks noGrp="1"/>
          </p:cNvSpPr>
          <p:nvPr>
            <p:ph type="ftr" sz="quarter" idx="11"/>
          </p:nvPr>
        </p:nvSpPr>
        <p:spPr/>
        <p:txBody>
          <a:bodyPr/>
          <a:lstStyle/>
          <a:p>
            <a:endParaRPr lang="tr-TR"/>
          </a:p>
        </p:txBody>
      </p:sp>
      <p:sp>
        <p:nvSpPr>
          <p:cNvPr id="5" name="Slayt Numarası Yer Tutucusu 4">
            <a:extLst>
              <a:ext uri="{FF2B5EF4-FFF2-40B4-BE49-F238E27FC236}">
                <a16:creationId xmlns:a16="http://schemas.microsoft.com/office/drawing/2014/main" id="{0FEF24E4-1689-DB56-C4EA-699C23054B76}"/>
              </a:ext>
            </a:extLst>
          </p:cNvPr>
          <p:cNvSpPr>
            <a:spLocks noGrp="1"/>
          </p:cNvSpPr>
          <p:nvPr>
            <p:ph type="sldNum" sz="quarter" idx="12"/>
          </p:nvPr>
        </p:nvSpPr>
        <p:spPr/>
        <p:txBody>
          <a:bodyPr/>
          <a:lstStyle/>
          <a:p>
            <a:fld id="{103B77E9-3C67-4C35-BBFC-711811075755}" type="slidenum">
              <a:rPr lang="tr-TR" smtClean="0"/>
              <a:t>‹#›</a:t>
            </a:fld>
            <a:endParaRPr lang="tr-TR"/>
          </a:p>
        </p:txBody>
      </p:sp>
    </p:spTree>
    <p:extLst>
      <p:ext uri="{BB962C8B-B14F-4D97-AF65-F5344CB8AC3E}">
        <p14:creationId xmlns:p14="http://schemas.microsoft.com/office/powerpoint/2010/main" val="186996675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a:extLst>
              <a:ext uri="{FF2B5EF4-FFF2-40B4-BE49-F238E27FC236}">
                <a16:creationId xmlns:a16="http://schemas.microsoft.com/office/drawing/2014/main" id="{8568CE5D-5E89-0F77-9041-9CC18EB3C1A0}"/>
              </a:ext>
            </a:extLst>
          </p:cNvPr>
          <p:cNvSpPr>
            <a:spLocks noGrp="1"/>
          </p:cNvSpPr>
          <p:nvPr>
            <p:ph type="dt" sz="half" idx="10"/>
          </p:nvPr>
        </p:nvSpPr>
        <p:spPr/>
        <p:txBody>
          <a:bodyPr/>
          <a:lstStyle/>
          <a:p>
            <a:fld id="{A3518641-3DC2-4FDE-A7C3-A837FBA3D6E8}" type="datetimeFigureOut">
              <a:rPr lang="tr-TR" smtClean="0"/>
              <a:t>23.06.2026</a:t>
            </a:fld>
            <a:endParaRPr lang="tr-TR"/>
          </a:p>
        </p:txBody>
      </p:sp>
      <p:sp>
        <p:nvSpPr>
          <p:cNvPr id="3" name="Alt Bilgi Yer Tutucusu 2">
            <a:extLst>
              <a:ext uri="{FF2B5EF4-FFF2-40B4-BE49-F238E27FC236}">
                <a16:creationId xmlns:a16="http://schemas.microsoft.com/office/drawing/2014/main" id="{87425017-AFAB-88E9-8E05-A38923ED532F}"/>
              </a:ext>
            </a:extLst>
          </p:cNvPr>
          <p:cNvSpPr>
            <a:spLocks noGrp="1"/>
          </p:cNvSpPr>
          <p:nvPr>
            <p:ph type="ftr" sz="quarter" idx="11"/>
          </p:nvPr>
        </p:nvSpPr>
        <p:spPr/>
        <p:txBody>
          <a:bodyPr/>
          <a:lstStyle/>
          <a:p>
            <a:endParaRPr lang="tr-TR"/>
          </a:p>
        </p:txBody>
      </p:sp>
      <p:sp>
        <p:nvSpPr>
          <p:cNvPr id="4" name="Slayt Numarası Yer Tutucusu 3">
            <a:extLst>
              <a:ext uri="{FF2B5EF4-FFF2-40B4-BE49-F238E27FC236}">
                <a16:creationId xmlns:a16="http://schemas.microsoft.com/office/drawing/2014/main" id="{E686E839-3407-8988-783D-47515BD6F50A}"/>
              </a:ext>
            </a:extLst>
          </p:cNvPr>
          <p:cNvSpPr>
            <a:spLocks noGrp="1"/>
          </p:cNvSpPr>
          <p:nvPr>
            <p:ph type="sldNum" sz="quarter" idx="12"/>
          </p:nvPr>
        </p:nvSpPr>
        <p:spPr/>
        <p:txBody>
          <a:bodyPr/>
          <a:lstStyle/>
          <a:p>
            <a:fld id="{103B77E9-3C67-4C35-BBFC-711811075755}" type="slidenum">
              <a:rPr lang="tr-TR" smtClean="0"/>
              <a:t>‹#›</a:t>
            </a:fld>
            <a:endParaRPr lang="tr-TR"/>
          </a:p>
        </p:txBody>
      </p:sp>
    </p:spTree>
    <p:extLst>
      <p:ext uri="{BB962C8B-B14F-4D97-AF65-F5344CB8AC3E}">
        <p14:creationId xmlns:p14="http://schemas.microsoft.com/office/powerpoint/2010/main" val="277536693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5205FA7-0FD4-9C76-C496-64EE61C94CF4}"/>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İçerik Yer Tutucusu 2">
            <a:extLst>
              <a:ext uri="{FF2B5EF4-FFF2-40B4-BE49-F238E27FC236}">
                <a16:creationId xmlns:a16="http://schemas.microsoft.com/office/drawing/2014/main" id="{54EDF812-C791-7952-EC89-7D640268DDC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a:extLst>
              <a:ext uri="{FF2B5EF4-FFF2-40B4-BE49-F238E27FC236}">
                <a16:creationId xmlns:a16="http://schemas.microsoft.com/office/drawing/2014/main" id="{8FF33595-2B8E-81C7-E575-58CFAE7E8CB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5C55534C-4534-E10F-C35E-E56B69477759}"/>
              </a:ext>
            </a:extLst>
          </p:cNvPr>
          <p:cNvSpPr>
            <a:spLocks noGrp="1"/>
          </p:cNvSpPr>
          <p:nvPr>
            <p:ph type="dt" sz="half" idx="10"/>
          </p:nvPr>
        </p:nvSpPr>
        <p:spPr/>
        <p:txBody>
          <a:bodyPr/>
          <a:lstStyle/>
          <a:p>
            <a:fld id="{A3518641-3DC2-4FDE-A7C3-A837FBA3D6E8}" type="datetimeFigureOut">
              <a:rPr lang="tr-TR" smtClean="0"/>
              <a:t>23.06.2026</a:t>
            </a:fld>
            <a:endParaRPr lang="tr-TR"/>
          </a:p>
        </p:txBody>
      </p:sp>
      <p:sp>
        <p:nvSpPr>
          <p:cNvPr id="6" name="Alt Bilgi Yer Tutucusu 5">
            <a:extLst>
              <a:ext uri="{FF2B5EF4-FFF2-40B4-BE49-F238E27FC236}">
                <a16:creationId xmlns:a16="http://schemas.microsoft.com/office/drawing/2014/main" id="{F34B669D-95B1-D80E-A214-1155CDA7B745}"/>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E8BA84C5-0BF1-41C8-E0D1-8922F820CC06}"/>
              </a:ext>
            </a:extLst>
          </p:cNvPr>
          <p:cNvSpPr>
            <a:spLocks noGrp="1"/>
          </p:cNvSpPr>
          <p:nvPr>
            <p:ph type="sldNum" sz="quarter" idx="12"/>
          </p:nvPr>
        </p:nvSpPr>
        <p:spPr/>
        <p:txBody>
          <a:bodyPr/>
          <a:lstStyle/>
          <a:p>
            <a:fld id="{103B77E9-3C67-4C35-BBFC-711811075755}" type="slidenum">
              <a:rPr lang="tr-TR" smtClean="0"/>
              <a:t>‹#›</a:t>
            </a:fld>
            <a:endParaRPr lang="tr-TR"/>
          </a:p>
        </p:txBody>
      </p:sp>
    </p:spTree>
    <p:extLst>
      <p:ext uri="{BB962C8B-B14F-4D97-AF65-F5344CB8AC3E}">
        <p14:creationId xmlns:p14="http://schemas.microsoft.com/office/powerpoint/2010/main" val="36134839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1E66603-00C2-D304-0F49-DBD968F6155D}"/>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8C40F2B9-BED7-A6AC-DA50-3E4CCB2B4C73}"/>
              </a:ext>
            </a:extLst>
          </p:cNvPr>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2FA4DF1A-A84F-0FDA-F40D-297E054F65FA}"/>
              </a:ext>
            </a:extLst>
          </p:cNvPr>
          <p:cNvSpPr>
            <a:spLocks noGrp="1"/>
          </p:cNvSpPr>
          <p:nvPr>
            <p:ph type="dt" sz="half" idx="10"/>
          </p:nvPr>
        </p:nvSpPr>
        <p:spPr/>
        <p:txBody>
          <a:bodyPr/>
          <a:lstStyle/>
          <a:p>
            <a:fld id="{BD690D86-E4F3-47A9-909E-6E10B582C4B6}" type="datetime1">
              <a:rPr lang="tr-TR" smtClean="0"/>
              <a:t>23.06.2026</a:t>
            </a:fld>
            <a:endParaRPr lang="tr-TR"/>
          </a:p>
        </p:txBody>
      </p:sp>
      <p:sp>
        <p:nvSpPr>
          <p:cNvPr id="5" name="Alt Bilgi Yer Tutucusu 4">
            <a:extLst>
              <a:ext uri="{FF2B5EF4-FFF2-40B4-BE49-F238E27FC236}">
                <a16:creationId xmlns:a16="http://schemas.microsoft.com/office/drawing/2014/main" id="{BCD19252-AB5E-6EA3-E0B8-149FBD2590E6}"/>
              </a:ext>
            </a:extLst>
          </p:cNvPr>
          <p:cNvSpPr>
            <a:spLocks noGrp="1"/>
          </p:cNvSpPr>
          <p:nvPr>
            <p:ph type="ftr" sz="quarter" idx="11"/>
          </p:nvPr>
        </p:nvSpPr>
        <p:spPr/>
        <p:txBody>
          <a:bodyPr/>
          <a:lstStyle/>
          <a:p>
            <a:r>
              <a:rPr lang="tr-TR"/>
              <a:t>Öğretim elemanı</a:t>
            </a:r>
          </a:p>
        </p:txBody>
      </p:sp>
      <p:sp>
        <p:nvSpPr>
          <p:cNvPr id="6" name="Slayt Numarası Yer Tutucusu 5">
            <a:extLst>
              <a:ext uri="{FF2B5EF4-FFF2-40B4-BE49-F238E27FC236}">
                <a16:creationId xmlns:a16="http://schemas.microsoft.com/office/drawing/2014/main" id="{3811AD6A-7A64-D226-07AA-B81D27F290F4}"/>
              </a:ext>
            </a:extLst>
          </p:cNvPr>
          <p:cNvSpPr>
            <a:spLocks noGrp="1"/>
          </p:cNvSpPr>
          <p:nvPr>
            <p:ph type="sldNum" sz="quarter" idx="12"/>
          </p:nvPr>
        </p:nvSpPr>
        <p:spPr/>
        <p:txBody>
          <a:bodyPr/>
          <a:lstStyle/>
          <a:p>
            <a:fld id="{98D1A948-F723-44D0-9112-FAEB9D266EE7}" type="slidenum">
              <a:rPr lang="tr-TR" smtClean="0"/>
              <a:t>‹#›</a:t>
            </a:fld>
            <a:endParaRPr lang="tr-TR"/>
          </a:p>
        </p:txBody>
      </p:sp>
    </p:spTree>
    <p:extLst>
      <p:ext uri="{BB962C8B-B14F-4D97-AF65-F5344CB8AC3E}">
        <p14:creationId xmlns:p14="http://schemas.microsoft.com/office/powerpoint/2010/main" val="73643491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25CD60B-B77B-BCC5-61C6-3ED9A00BF2F4}"/>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Resim Yer Tutucusu 2">
            <a:extLst>
              <a:ext uri="{FF2B5EF4-FFF2-40B4-BE49-F238E27FC236}">
                <a16:creationId xmlns:a16="http://schemas.microsoft.com/office/drawing/2014/main" id="{D9697742-523F-D85C-114C-DA464EDEAAE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a:extLst>
              <a:ext uri="{FF2B5EF4-FFF2-40B4-BE49-F238E27FC236}">
                <a16:creationId xmlns:a16="http://schemas.microsoft.com/office/drawing/2014/main" id="{85617908-7BCF-3739-9A82-7EB8F10DE7B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3060CE51-AD79-409B-DC03-9AA6FD27A198}"/>
              </a:ext>
            </a:extLst>
          </p:cNvPr>
          <p:cNvSpPr>
            <a:spLocks noGrp="1"/>
          </p:cNvSpPr>
          <p:nvPr>
            <p:ph type="dt" sz="half" idx="10"/>
          </p:nvPr>
        </p:nvSpPr>
        <p:spPr/>
        <p:txBody>
          <a:bodyPr/>
          <a:lstStyle/>
          <a:p>
            <a:fld id="{A3518641-3DC2-4FDE-A7C3-A837FBA3D6E8}" type="datetimeFigureOut">
              <a:rPr lang="tr-TR" smtClean="0"/>
              <a:t>23.06.2026</a:t>
            </a:fld>
            <a:endParaRPr lang="tr-TR"/>
          </a:p>
        </p:txBody>
      </p:sp>
      <p:sp>
        <p:nvSpPr>
          <p:cNvPr id="6" name="Alt Bilgi Yer Tutucusu 5">
            <a:extLst>
              <a:ext uri="{FF2B5EF4-FFF2-40B4-BE49-F238E27FC236}">
                <a16:creationId xmlns:a16="http://schemas.microsoft.com/office/drawing/2014/main" id="{0EF05653-3957-BF56-FB90-2AB31CBAD99C}"/>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A94FDD86-E92B-A8A2-7DC4-9BB98FC9D594}"/>
              </a:ext>
            </a:extLst>
          </p:cNvPr>
          <p:cNvSpPr>
            <a:spLocks noGrp="1"/>
          </p:cNvSpPr>
          <p:nvPr>
            <p:ph type="sldNum" sz="quarter" idx="12"/>
          </p:nvPr>
        </p:nvSpPr>
        <p:spPr/>
        <p:txBody>
          <a:bodyPr/>
          <a:lstStyle/>
          <a:p>
            <a:fld id="{103B77E9-3C67-4C35-BBFC-711811075755}" type="slidenum">
              <a:rPr lang="tr-TR" smtClean="0"/>
              <a:t>‹#›</a:t>
            </a:fld>
            <a:endParaRPr lang="tr-TR"/>
          </a:p>
        </p:txBody>
      </p:sp>
    </p:spTree>
    <p:extLst>
      <p:ext uri="{BB962C8B-B14F-4D97-AF65-F5344CB8AC3E}">
        <p14:creationId xmlns:p14="http://schemas.microsoft.com/office/powerpoint/2010/main" val="280054552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4A3106D-E665-028D-ED5B-B08B8B769A4F}"/>
              </a:ext>
            </a:extLst>
          </p:cNvPr>
          <p:cNvSpPr>
            <a:spLocks noGrp="1"/>
          </p:cNvSpPr>
          <p:nvPr>
            <p:ph type="title"/>
          </p:nvPr>
        </p:nvSpPr>
        <p:spPr/>
        <p:txBody>
          <a:bodyPr/>
          <a:lstStyle/>
          <a:p>
            <a:r>
              <a:rPr lang="tr-TR"/>
              <a:t>Asıl başlık stilini düzenlemek için tıklayın</a:t>
            </a:r>
          </a:p>
        </p:txBody>
      </p:sp>
      <p:sp>
        <p:nvSpPr>
          <p:cNvPr id="3" name="Dikey Metin Yer Tutucusu 2">
            <a:extLst>
              <a:ext uri="{FF2B5EF4-FFF2-40B4-BE49-F238E27FC236}">
                <a16:creationId xmlns:a16="http://schemas.microsoft.com/office/drawing/2014/main" id="{D71C2C65-99FE-F9EE-F026-9D2B2405E16F}"/>
              </a:ext>
            </a:extLst>
          </p:cNvPr>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E73A877F-3573-2751-0561-546A738F9879}"/>
              </a:ext>
            </a:extLst>
          </p:cNvPr>
          <p:cNvSpPr>
            <a:spLocks noGrp="1"/>
          </p:cNvSpPr>
          <p:nvPr>
            <p:ph type="dt" sz="half" idx="10"/>
          </p:nvPr>
        </p:nvSpPr>
        <p:spPr/>
        <p:txBody>
          <a:bodyPr/>
          <a:lstStyle/>
          <a:p>
            <a:fld id="{A3518641-3DC2-4FDE-A7C3-A837FBA3D6E8}" type="datetimeFigureOut">
              <a:rPr lang="tr-TR" smtClean="0"/>
              <a:t>23.06.2026</a:t>
            </a:fld>
            <a:endParaRPr lang="tr-TR"/>
          </a:p>
        </p:txBody>
      </p:sp>
      <p:sp>
        <p:nvSpPr>
          <p:cNvPr id="5" name="Alt Bilgi Yer Tutucusu 4">
            <a:extLst>
              <a:ext uri="{FF2B5EF4-FFF2-40B4-BE49-F238E27FC236}">
                <a16:creationId xmlns:a16="http://schemas.microsoft.com/office/drawing/2014/main" id="{48F6D856-9200-DC5A-EE21-1AC20D566D13}"/>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24B5CE31-C758-CE15-77D8-1DA746B38C46}"/>
              </a:ext>
            </a:extLst>
          </p:cNvPr>
          <p:cNvSpPr>
            <a:spLocks noGrp="1"/>
          </p:cNvSpPr>
          <p:nvPr>
            <p:ph type="sldNum" sz="quarter" idx="12"/>
          </p:nvPr>
        </p:nvSpPr>
        <p:spPr/>
        <p:txBody>
          <a:bodyPr/>
          <a:lstStyle/>
          <a:p>
            <a:fld id="{103B77E9-3C67-4C35-BBFC-711811075755}" type="slidenum">
              <a:rPr lang="tr-TR" smtClean="0"/>
              <a:t>‹#›</a:t>
            </a:fld>
            <a:endParaRPr lang="tr-TR"/>
          </a:p>
        </p:txBody>
      </p:sp>
    </p:spTree>
    <p:extLst>
      <p:ext uri="{BB962C8B-B14F-4D97-AF65-F5344CB8AC3E}">
        <p14:creationId xmlns:p14="http://schemas.microsoft.com/office/powerpoint/2010/main" val="314334205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a:extLst>
              <a:ext uri="{FF2B5EF4-FFF2-40B4-BE49-F238E27FC236}">
                <a16:creationId xmlns:a16="http://schemas.microsoft.com/office/drawing/2014/main" id="{904110B2-4CAE-A572-F077-DD3E9FF6B8CB}"/>
              </a:ext>
            </a:extLst>
          </p:cNvPr>
          <p:cNvSpPr>
            <a:spLocks noGrp="1"/>
          </p:cNvSpPr>
          <p:nvPr>
            <p:ph type="title" orient="vert"/>
          </p:nvPr>
        </p:nvSpPr>
        <p:spPr>
          <a:xfrm>
            <a:off x="8724900" y="365125"/>
            <a:ext cx="2628900" cy="5811838"/>
          </a:xfrm>
        </p:spPr>
        <p:txBody>
          <a:bodyPr vert="eaVert"/>
          <a:lstStyle/>
          <a:p>
            <a:r>
              <a:rPr lang="tr-TR"/>
              <a:t>Asıl başlık stilini düzenlemek için tıklayın</a:t>
            </a:r>
          </a:p>
        </p:txBody>
      </p:sp>
      <p:sp>
        <p:nvSpPr>
          <p:cNvPr id="3" name="Dikey Metin Yer Tutucusu 2">
            <a:extLst>
              <a:ext uri="{FF2B5EF4-FFF2-40B4-BE49-F238E27FC236}">
                <a16:creationId xmlns:a16="http://schemas.microsoft.com/office/drawing/2014/main" id="{0802D4A9-0FB5-8F7F-AE3A-041DF2ECBBDB}"/>
              </a:ext>
            </a:extLst>
          </p:cNvPr>
          <p:cNvSpPr>
            <a:spLocks noGrp="1"/>
          </p:cNvSpPr>
          <p:nvPr>
            <p:ph type="body" orient="vert" idx="1"/>
          </p:nvPr>
        </p:nvSpPr>
        <p:spPr>
          <a:xfrm>
            <a:off x="838200" y="365125"/>
            <a:ext cx="7734300" cy="5811838"/>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3A6699DA-4364-C8E9-98C5-6CE1D0F3DE5F}"/>
              </a:ext>
            </a:extLst>
          </p:cNvPr>
          <p:cNvSpPr>
            <a:spLocks noGrp="1"/>
          </p:cNvSpPr>
          <p:nvPr>
            <p:ph type="dt" sz="half" idx="10"/>
          </p:nvPr>
        </p:nvSpPr>
        <p:spPr/>
        <p:txBody>
          <a:bodyPr/>
          <a:lstStyle/>
          <a:p>
            <a:fld id="{A3518641-3DC2-4FDE-A7C3-A837FBA3D6E8}" type="datetimeFigureOut">
              <a:rPr lang="tr-TR" smtClean="0"/>
              <a:t>23.06.2026</a:t>
            </a:fld>
            <a:endParaRPr lang="tr-TR"/>
          </a:p>
        </p:txBody>
      </p:sp>
      <p:sp>
        <p:nvSpPr>
          <p:cNvPr id="5" name="Alt Bilgi Yer Tutucusu 4">
            <a:extLst>
              <a:ext uri="{FF2B5EF4-FFF2-40B4-BE49-F238E27FC236}">
                <a16:creationId xmlns:a16="http://schemas.microsoft.com/office/drawing/2014/main" id="{150371E0-DFDE-95E1-1D1D-95BBDFDAF861}"/>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B48D49F3-1C9B-C23D-F70D-A90D4C3D5C49}"/>
              </a:ext>
            </a:extLst>
          </p:cNvPr>
          <p:cNvSpPr>
            <a:spLocks noGrp="1"/>
          </p:cNvSpPr>
          <p:nvPr>
            <p:ph type="sldNum" sz="quarter" idx="12"/>
          </p:nvPr>
        </p:nvSpPr>
        <p:spPr/>
        <p:txBody>
          <a:bodyPr/>
          <a:lstStyle/>
          <a:p>
            <a:fld id="{103B77E9-3C67-4C35-BBFC-711811075755}" type="slidenum">
              <a:rPr lang="tr-TR" smtClean="0"/>
              <a:t>‹#›</a:t>
            </a:fld>
            <a:endParaRPr lang="tr-TR"/>
          </a:p>
        </p:txBody>
      </p:sp>
    </p:spTree>
    <p:extLst>
      <p:ext uri="{BB962C8B-B14F-4D97-AF65-F5344CB8AC3E}">
        <p14:creationId xmlns:p14="http://schemas.microsoft.com/office/powerpoint/2010/main" val="33527825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8FFA3E6-C620-28D2-3955-B214AA557364}"/>
              </a:ext>
            </a:extLst>
          </p:cNvPr>
          <p:cNvSpPr>
            <a:spLocks noGrp="1"/>
          </p:cNvSpPr>
          <p:nvPr>
            <p:ph type="title"/>
          </p:nvPr>
        </p:nvSpPr>
        <p:spPr>
          <a:xfrm>
            <a:off x="831850" y="1709738"/>
            <a:ext cx="10515600" cy="2852737"/>
          </a:xfrm>
        </p:spPr>
        <p:txBody>
          <a:bodyPr anchor="b"/>
          <a:lstStyle>
            <a:lvl1pPr>
              <a:defRPr sz="6000"/>
            </a:lvl1pPr>
          </a:lstStyle>
          <a:p>
            <a:r>
              <a:rPr lang="tr-TR"/>
              <a:t>Asıl başlık stilini düzenlemek için tıklayın</a:t>
            </a:r>
          </a:p>
        </p:txBody>
      </p:sp>
      <p:sp>
        <p:nvSpPr>
          <p:cNvPr id="3" name="Metin Yer Tutucusu 2">
            <a:extLst>
              <a:ext uri="{FF2B5EF4-FFF2-40B4-BE49-F238E27FC236}">
                <a16:creationId xmlns:a16="http://schemas.microsoft.com/office/drawing/2014/main" id="{A1E0D841-1A1A-E8E0-5FD6-C3EC3087F4E6}"/>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tr-TR"/>
              <a:t>Asıl metin stillerini düzenlemek için tıklayın</a:t>
            </a:r>
          </a:p>
        </p:txBody>
      </p:sp>
      <p:sp>
        <p:nvSpPr>
          <p:cNvPr id="4" name="Veri Yer Tutucusu 3">
            <a:extLst>
              <a:ext uri="{FF2B5EF4-FFF2-40B4-BE49-F238E27FC236}">
                <a16:creationId xmlns:a16="http://schemas.microsoft.com/office/drawing/2014/main" id="{C514C637-476D-F3D1-DE9D-2D701735F418}"/>
              </a:ext>
            </a:extLst>
          </p:cNvPr>
          <p:cNvSpPr>
            <a:spLocks noGrp="1"/>
          </p:cNvSpPr>
          <p:nvPr>
            <p:ph type="dt" sz="half" idx="10"/>
          </p:nvPr>
        </p:nvSpPr>
        <p:spPr/>
        <p:txBody>
          <a:bodyPr/>
          <a:lstStyle/>
          <a:p>
            <a:fld id="{48519CC4-FED9-449D-BCEC-9104E45EF66F}" type="datetime1">
              <a:rPr lang="tr-TR" smtClean="0"/>
              <a:t>23.06.2026</a:t>
            </a:fld>
            <a:endParaRPr lang="tr-TR"/>
          </a:p>
        </p:txBody>
      </p:sp>
      <p:sp>
        <p:nvSpPr>
          <p:cNvPr id="5" name="Alt Bilgi Yer Tutucusu 4">
            <a:extLst>
              <a:ext uri="{FF2B5EF4-FFF2-40B4-BE49-F238E27FC236}">
                <a16:creationId xmlns:a16="http://schemas.microsoft.com/office/drawing/2014/main" id="{5656D0AB-3513-3F58-ECB2-3D3C040DFAE8}"/>
              </a:ext>
            </a:extLst>
          </p:cNvPr>
          <p:cNvSpPr>
            <a:spLocks noGrp="1"/>
          </p:cNvSpPr>
          <p:nvPr>
            <p:ph type="ftr" sz="quarter" idx="11"/>
          </p:nvPr>
        </p:nvSpPr>
        <p:spPr/>
        <p:txBody>
          <a:bodyPr/>
          <a:lstStyle/>
          <a:p>
            <a:r>
              <a:rPr lang="tr-TR"/>
              <a:t>Öğretim elemanı</a:t>
            </a:r>
          </a:p>
        </p:txBody>
      </p:sp>
      <p:sp>
        <p:nvSpPr>
          <p:cNvPr id="6" name="Slayt Numarası Yer Tutucusu 5">
            <a:extLst>
              <a:ext uri="{FF2B5EF4-FFF2-40B4-BE49-F238E27FC236}">
                <a16:creationId xmlns:a16="http://schemas.microsoft.com/office/drawing/2014/main" id="{61FE0E90-8D99-5294-EBBB-49EE9A40E53E}"/>
              </a:ext>
            </a:extLst>
          </p:cNvPr>
          <p:cNvSpPr>
            <a:spLocks noGrp="1"/>
          </p:cNvSpPr>
          <p:nvPr>
            <p:ph type="sldNum" sz="quarter" idx="12"/>
          </p:nvPr>
        </p:nvSpPr>
        <p:spPr/>
        <p:txBody>
          <a:bodyPr/>
          <a:lstStyle/>
          <a:p>
            <a:fld id="{98D1A948-F723-44D0-9112-FAEB9D266EE7}" type="slidenum">
              <a:rPr lang="tr-TR" smtClean="0"/>
              <a:t>‹#›</a:t>
            </a:fld>
            <a:endParaRPr lang="tr-TR"/>
          </a:p>
        </p:txBody>
      </p:sp>
    </p:spTree>
    <p:extLst>
      <p:ext uri="{BB962C8B-B14F-4D97-AF65-F5344CB8AC3E}">
        <p14:creationId xmlns:p14="http://schemas.microsoft.com/office/powerpoint/2010/main" val="36911031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6BB2CBE-DC94-8057-739F-D4F1AC7FAFF7}"/>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3D876134-D3D6-B384-2C25-BF339A5EBC83}"/>
              </a:ext>
            </a:extLst>
          </p:cNvPr>
          <p:cNvSpPr>
            <a:spLocks noGrp="1"/>
          </p:cNvSpPr>
          <p:nvPr>
            <p:ph sz="half" idx="1"/>
          </p:nvPr>
        </p:nvSpPr>
        <p:spPr>
          <a:xfrm>
            <a:off x="838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a:extLst>
              <a:ext uri="{FF2B5EF4-FFF2-40B4-BE49-F238E27FC236}">
                <a16:creationId xmlns:a16="http://schemas.microsoft.com/office/drawing/2014/main" id="{6B81846B-0935-EB88-BE32-4AADF3BB96A2}"/>
              </a:ext>
            </a:extLst>
          </p:cNvPr>
          <p:cNvSpPr>
            <a:spLocks noGrp="1"/>
          </p:cNvSpPr>
          <p:nvPr>
            <p:ph sz="half" idx="2"/>
          </p:nvPr>
        </p:nvSpPr>
        <p:spPr>
          <a:xfrm>
            <a:off x="6172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a:extLst>
              <a:ext uri="{FF2B5EF4-FFF2-40B4-BE49-F238E27FC236}">
                <a16:creationId xmlns:a16="http://schemas.microsoft.com/office/drawing/2014/main" id="{8EA9E647-15D9-3529-A510-CB332E1DED06}"/>
              </a:ext>
            </a:extLst>
          </p:cNvPr>
          <p:cNvSpPr>
            <a:spLocks noGrp="1"/>
          </p:cNvSpPr>
          <p:nvPr>
            <p:ph type="dt" sz="half" idx="10"/>
          </p:nvPr>
        </p:nvSpPr>
        <p:spPr/>
        <p:txBody>
          <a:bodyPr/>
          <a:lstStyle/>
          <a:p>
            <a:fld id="{167E88C6-7C08-4873-BD38-E8952F2790FA}" type="datetime1">
              <a:rPr lang="tr-TR" smtClean="0"/>
              <a:t>23.06.2026</a:t>
            </a:fld>
            <a:endParaRPr lang="tr-TR"/>
          </a:p>
        </p:txBody>
      </p:sp>
      <p:sp>
        <p:nvSpPr>
          <p:cNvPr id="6" name="Alt Bilgi Yer Tutucusu 5">
            <a:extLst>
              <a:ext uri="{FF2B5EF4-FFF2-40B4-BE49-F238E27FC236}">
                <a16:creationId xmlns:a16="http://schemas.microsoft.com/office/drawing/2014/main" id="{36E11F2B-5AFF-0685-481D-7845E8D35880}"/>
              </a:ext>
            </a:extLst>
          </p:cNvPr>
          <p:cNvSpPr>
            <a:spLocks noGrp="1"/>
          </p:cNvSpPr>
          <p:nvPr>
            <p:ph type="ftr" sz="quarter" idx="11"/>
          </p:nvPr>
        </p:nvSpPr>
        <p:spPr/>
        <p:txBody>
          <a:bodyPr/>
          <a:lstStyle/>
          <a:p>
            <a:r>
              <a:rPr lang="tr-TR"/>
              <a:t>Öğretim elemanı</a:t>
            </a:r>
          </a:p>
        </p:txBody>
      </p:sp>
      <p:sp>
        <p:nvSpPr>
          <p:cNvPr id="7" name="Slayt Numarası Yer Tutucusu 6">
            <a:extLst>
              <a:ext uri="{FF2B5EF4-FFF2-40B4-BE49-F238E27FC236}">
                <a16:creationId xmlns:a16="http://schemas.microsoft.com/office/drawing/2014/main" id="{E1029C08-CF4B-53F5-98E5-D8D3505F210A}"/>
              </a:ext>
            </a:extLst>
          </p:cNvPr>
          <p:cNvSpPr>
            <a:spLocks noGrp="1"/>
          </p:cNvSpPr>
          <p:nvPr>
            <p:ph type="sldNum" sz="quarter" idx="12"/>
          </p:nvPr>
        </p:nvSpPr>
        <p:spPr/>
        <p:txBody>
          <a:bodyPr/>
          <a:lstStyle/>
          <a:p>
            <a:fld id="{98D1A948-F723-44D0-9112-FAEB9D266EE7}" type="slidenum">
              <a:rPr lang="tr-TR" smtClean="0"/>
              <a:t>‹#›</a:t>
            </a:fld>
            <a:endParaRPr lang="tr-TR"/>
          </a:p>
        </p:txBody>
      </p:sp>
    </p:spTree>
    <p:extLst>
      <p:ext uri="{BB962C8B-B14F-4D97-AF65-F5344CB8AC3E}">
        <p14:creationId xmlns:p14="http://schemas.microsoft.com/office/powerpoint/2010/main" val="12789218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8851378-62E5-FD11-7D3D-6395E44E2547}"/>
              </a:ext>
            </a:extLst>
          </p:cNvPr>
          <p:cNvSpPr>
            <a:spLocks noGrp="1"/>
          </p:cNvSpPr>
          <p:nvPr>
            <p:ph type="title"/>
          </p:nvPr>
        </p:nvSpPr>
        <p:spPr>
          <a:xfrm>
            <a:off x="839788" y="365125"/>
            <a:ext cx="10515600" cy="1325563"/>
          </a:xfrm>
        </p:spPr>
        <p:txBody>
          <a:bodyPr/>
          <a:lstStyle/>
          <a:p>
            <a:r>
              <a:rPr lang="tr-TR"/>
              <a:t>Asıl başlık stilini düzenlemek için tıklayın</a:t>
            </a:r>
          </a:p>
        </p:txBody>
      </p:sp>
      <p:sp>
        <p:nvSpPr>
          <p:cNvPr id="3" name="Metin Yer Tutucusu 2">
            <a:extLst>
              <a:ext uri="{FF2B5EF4-FFF2-40B4-BE49-F238E27FC236}">
                <a16:creationId xmlns:a16="http://schemas.microsoft.com/office/drawing/2014/main" id="{E9620259-66F4-680B-EF21-0F38AAAA796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İçerik Yer Tutucusu 3">
            <a:extLst>
              <a:ext uri="{FF2B5EF4-FFF2-40B4-BE49-F238E27FC236}">
                <a16:creationId xmlns:a16="http://schemas.microsoft.com/office/drawing/2014/main" id="{4F2E9394-47E0-600B-B2C5-7AF7BC4940AD}"/>
              </a:ext>
            </a:extLst>
          </p:cNvPr>
          <p:cNvSpPr>
            <a:spLocks noGrp="1"/>
          </p:cNvSpPr>
          <p:nvPr>
            <p:ph sz="half" idx="2"/>
          </p:nvPr>
        </p:nvSpPr>
        <p:spPr>
          <a:xfrm>
            <a:off x="839788" y="2505075"/>
            <a:ext cx="5157787"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a:extLst>
              <a:ext uri="{FF2B5EF4-FFF2-40B4-BE49-F238E27FC236}">
                <a16:creationId xmlns:a16="http://schemas.microsoft.com/office/drawing/2014/main" id="{4AD5C2BC-7A56-033A-613C-9950B35546F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İçerik Yer Tutucusu 5">
            <a:extLst>
              <a:ext uri="{FF2B5EF4-FFF2-40B4-BE49-F238E27FC236}">
                <a16:creationId xmlns:a16="http://schemas.microsoft.com/office/drawing/2014/main" id="{74B5B5C0-C876-AD3E-BBA6-1431ABB3E450}"/>
              </a:ext>
            </a:extLst>
          </p:cNvPr>
          <p:cNvSpPr>
            <a:spLocks noGrp="1"/>
          </p:cNvSpPr>
          <p:nvPr>
            <p:ph sz="quarter" idx="4"/>
          </p:nvPr>
        </p:nvSpPr>
        <p:spPr>
          <a:xfrm>
            <a:off x="6172200" y="2505075"/>
            <a:ext cx="5183188"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a:extLst>
              <a:ext uri="{FF2B5EF4-FFF2-40B4-BE49-F238E27FC236}">
                <a16:creationId xmlns:a16="http://schemas.microsoft.com/office/drawing/2014/main" id="{E50D5FFB-C8B6-E2C6-6972-35E2F1E40F80}"/>
              </a:ext>
            </a:extLst>
          </p:cNvPr>
          <p:cNvSpPr>
            <a:spLocks noGrp="1"/>
          </p:cNvSpPr>
          <p:nvPr>
            <p:ph type="dt" sz="half" idx="10"/>
          </p:nvPr>
        </p:nvSpPr>
        <p:spPr/>
        <p:txBody>
          <a:bodyPr/>
          <a:lstStyle/>
          <a:p>
            <a:fld id="{57BC05CB-9D74-4EB3-B932-F2415694B02B}" type="datetime1">
              <a:rPr lang="tr-TR" smtClean="0"/>
              <a:t>23.06.2026</a:t>
            </a:fld>
            <a:endParaRPr lang="tr-TR"/>
          </a:p>
        </p:txBody>
      </p:sp>
      <p:sp>
        <p:nvSpPr>
          <p:cNvPr id="8" name="Alt Bilgi Yer Tutucusu 7">
            <a:extLst>
              <a:ext uri="{FF2B5EF4-FFF2-40B4-BE49-F238E27FC236}">
                <a16:creationId xmlns:a16="http://schemas.microsoft.com/office/drawing/2014/main" id="{1FE20207-F2AE-B89E-4947-CC05F51B1274}"/>
              </a:ext>
            </a:extLst>
          </p:cNvPr>
          <p:cNvSpPr>
            <a:spLocks noGrp="1"/>
          </p:cNvSpPr>
          <p:nvPr>
            <p:ph type="ftr" sz="quarter" idx="11"/>
          </p:nvPr>
        </p:nvSpPr>
        <p:spPr/>
        <p:txBody>
          <a:bodyPr/>
          <a:lstStyle/>
          <a:p>
            <a:r>
              <a:rPr lang="tr-TR"/>
              <a:t>Öğretim elemanı</a:t>
            </a:r>
          </a:p>
        </p:txBody>
      </p:sp>
      <p:sp>
        <p:nvSpPr>
          <p:cNvPr id="9" name="Slayt Numarası Yer Tutucusu 8">
            <a:extLst>
              <a:ext uri="{FF2B5EF4-FFF2-40B4-BE49-F238E27FC236}">
                <a16:creationId xmlns:a16="http://schemas.microsoft.com/office/drawing/2014/main" id="{4DBE0AC6-BFA3-19CE-89AD-1311EE3E8403}"/>
              </a:ext>
            </a:extLst>
          </p:cNvPr>
          <p:cNvSpPr>
            <a:spLocks noGrp="1"/>
          </p:cNvSpPr>
          <p:nvPr>
            <p:ph type="sldNum" sz="quarter" idx="12"/>
          </p:nvPr>
        </p:nvSpPr>
        <p:spPr/>
        <p:txBody>
          <a:bodyPr/>
          <a:lstStyle/>
          <a:p>
            <a:fld id="{98D1A948-F723-44D0-9112-FAEB9D266EE7}" type="slidenum">
              <a:rPr lang="tr-TR" smtClean="0"/>
              <a:t>‹#›</a:t>
            </a:fld>
            <a:endParaRPr lang="tr-TR"/>
          </a:p>
        </p:txBody>
      </p:sp>
    </p:spTree>
    <p:extLst>
      <p:ext uri="{BB962C8B-B14F-4D97-AF65-F5344CB8AC3E}">
        <p14:creationId xmlns:p14="http://schemas.microsoft.com/office/powerpoint/2010/main" val="9005283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646B43B-B12F-4ADD-0B7C-C87FD8D8A1FE}"/>
              </a:ext>
            </a:extLst>
          </p:cNvPr>
          <p:cNvSpPr>
            <a:spLocks noGrp="1"/>
          </p:cNvSpPr>
          <p:nvPr>
            <p:ph type="title"/>
          </p:nvPr>
        </p:nvSpPr>
        <p:spPr/>
        <p:txBody>
          <a:bodyPr/>
          <a:lstStyle/>
          <a:p>
            <a:r>
              <a:rPr lang="tr-TR"/>
              <a:t>Asıl başlık stilini düzenlemek için tıklayın</a:t>
            </a:r>
          </a:p>
        </p:txBody>
      </p:sp>
      <p:sp>
        <p:nvSpPr>
          <p:cNvPr id="3" name="Veri Yer Tutucusu 2">
            <a:extLst>
              <a:ext uri="{FF2B5EF4-FFF2-40B4-BE49-F238E27FC236}">
                <a16:creationId xmlns:a16="http://schemas.microsoft.com/office/drawing/2014/main" id="{27294FEE-7A8A-BBC0-C3F2-417A23838C92}"/>
              </a:ext>
            </a:extLst>
          </p:cNvPr>
          <p:cNvSpPr>
            <a:spLocks noGrp="1"/>
          </p:cNvSpPr>
          <p:nvPr>
            <p:ph type="dt" sz="half" idx="10"/>
          </p:nvPr>
        </p:nvSpPr>
        <p:spPr/>
        <p:txBody>
          <a:bodyPr/>
          <a:lstStyle/>
          <a:p>
            <a:fld id="{161EA6FF-6278-4042-A2D2-2EB48B45FDC2}" type="datetime1">
              <a:rPr lang="tr-TR" smtClean="0"/>
              <a:t>23.06.2026</a:t>
            </a:fld>
            <a:endParaRPr lang="tr-TR"/>
          </a:p>
        </p:txBody>
      </p:sp>
      <p:sp>
        <p:nvSpPr>
          <p:cNvPr id="4" name="Alt Bilgi Yer Tutucusu 3">
            <a:extLst>
              <a:ext uri="{FF2B5EF4-FFF2-40B4-BE49-F238E27FC236}">
                <a16:creationId xmlns:a16="http://schemas.microsoft.com/office/drawing/2014/main" id="{FCD0CA0E-BED6-C6FD-BEF0-18F6AC68AEE1}"/>
              </a:ext>
            </a:extLst>
          </p:cNvPr>
          <p:cNvSpPr>
            <a:spLocks noGrp="1"/>
          </p:cNvSpPr>
          <p:nvPr>
            <p:ph type="ftr" sz="quarter" idx="11"/>
          </p:nvPr>
        </p:nvSpPr>
        <p:spPr/>
        <p:txBody>
          <a:bodyPr/>
          <a:lstStyle/>
          <a:p>
            <a:r>
              <a:rPr lang="tr-TR"/>
              <a:t>Öğretim elemanı</a:t>
            </a:r>
          </a:p>
        </p:txBody>
      </p:sp>
      <p:sp>
        <p:nvSpPr>
          <p:cNvPr id="5" name="Slayt Numarası Yer Tutucusu 4">
            <a:extLst>
              <a:ext uri="{FF2B5EF4-FFF2-40B4-BE49-F238E27FC236}">
                <a16:creationId xmlns:a16="http://schemas.microsoft.com/office/drawing/2014/main" id="{029496F7-A38F-385C-0B03-AEAB847A54DE}"/>
              </a:ext>
            </a:extLst>
          </p:cNvPr>
          <p:cNvSpPr>
            <a:spLocks noGrp="1"/>
          </p:cNvSpPr>
          <p:nvPr>
            <p:ph type="sldNum" sz="quarter" idx="12"/>
          </p:nvPr>
        </p:nvSpPr>
        <p:spPr/>
        <p:txBody>
          <a:bodyPr/>
          <a:lstStyle/>
          <a:p>
            <a:fld id="{98D1A948-F723-44D0-9112-FAEB9D266EE7}" type="slidenum">
              <a:rPr lang="tr-TR" smtClean="0"/>
              <a:t>‹#›</a:t>
            </a:fld>
            <a:endParaRPr lang="tr-TR"/>
          </a:p>
        </p:txBody>
      </p:sp>
    </p:spTree>
    <p:extLst>
      <p:ext uri="{BB962C8B-B14F-4D97-AF65-F5344CB8AC3E}">
        <p14:creationId xmlns:p14="http://schemas.microsoft.com/office/powerpoint/2010/main" val="359397257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a:extLst>
              <a:ext uri="{FF2B5EF4-FFF2-40B4-BE49-F238E27FC236}">
                <a16:creationId xmlns:a16="http://schemas.microsoft.com/office/drawing/2014/main" id="{0459AEC1-9127-AE52-9601-3ED7209FDA11}"/>
              </a:ext>
            </a:extLst>
          </p:cNvPr>
          <p:cNvSpPr>
            <a:spLocks noGrp="1"/>
          </p:cNvSpPr>
          <p:nvPr>
            <p:ph type="dt" sz="half" idx="10"/>
          </p:nvPr>
        </p:nvSpPr>
        <p:spPr/>
        <p:txBody>
          <a:bodyPr/>
          <a:lstStyle/>
          <a:p>
            <a:fld id="{2B6FA50D-93F4-4D4C-9F56-C634CE3364E7}" type="datetime1">
              <a:rPr lang="tr-TR" smtClean="0"/>
              <a:t>23.06.2026</a:t>
            </a:fld>
            <a:endParaRPr lang="tr-TR"/>
          </a:p>
        </p:txBody>
      </p:sp>
      <p:sp>
        <p:nvSpPr>
          <p:cNvPr id="3" name="Alt Bilgi Yer Tutucusu 2">
            <a:extLst>
              <a:ext uri="{FF2B5EF4-FFF2-40B4-BE49-F238E27FC236}">
                <a16:creationId xmlns:a16="http://schemas.microsoft.com/office/drawing/2014/main" id="{594F2669-6387-1FDA-CD98-18E841C08091}"/>
              </a:ext>
            </a:extLst>
          </p:cNvPr>
          <p:cNvSpPr>
            <a:spLocks noGrp="1"/>
          </p:cNvSpPr>
          <p:nvPr>
            <p:ph type="ftr" sz="quarter" idx="11"/>
          </p:nvPr>
        </p:nvSpPr>
        <p:spPr/>
        <p:txBody>
          <a:bodyPr/>
          <a:lstStyle/>
          <a:p>
            <a:r>
              <a:rPr lang="tr-TR"/>
              <a:t>Öğretim elemanı</a:t>
            </a:r>
          </a:p>
        </p:txBody>
      </p:sp>
      <p:sp>
        <p:nvSpPr>
          <p:cNvPr id="4" name="Slayt Numarası Yer Tutucusu 3">
            <a:extLst>
              <a:ext uri="{FF2B5EF4-FFF2-40B4-BE49-F238E27FC236}">
                <a16:creationId xmlns:a16="http://schemas.microsoft.com/office/drawing/2014/main" id="{321AF9F5-AD89-2C62-88AD-481C8B8C72C2}"/>
              </a:ext>
            </a:extLst>
          </p:cNvPr>
          <p:cNvSpPr>
            <a:spLocks noGrp="1"/>
          </p:cNvSpPr>
          <p:nvPr>
            <p:ph type="sldNum" sz="quarter" idx="12"/>
          </p:nvPr>
        </p:nvSpPr>
        <p:spPr/>
        <p:txBody>
          <a:bodyPr/>
          <a:lstStyle/>
          <a:p>
            <a:fld id="{98D1A948-F723-44D0-9112-FAEB9D266EE7}" type="slidenum">
              <a:rPr lang="tr-TR" smtClean="0"/>
              <a:t>‹#›</a:t>
            </a:fld>
            <a:endParaRPr lang="tr-TR"/>
          </a:p>
        </p:txBody>
      </p:sp>
    </p:spTree>
    <p:extLst>
      <p:ext uri="{BB962C8B-B14F-4D97-AF65-F5344CB8AC3E}">
        <p14:creationId xmlns:p14="http://schemas.microsoft.com/office/powerpoint/2010/main" val="2877412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17691C1B-918B-B1F8-4ECE-83551E5D0ED5}"/>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İçerik Yer Tutucusu 2">
            <a:extLst>
              <a:ext uri="{FF2B5EF4-FFF2-40B4-BE49-F238E27FC236}">
                <a16:creationId xmlns:a16="http://schemas.microsoft.com/office/drawing/2014/main" id="{FC95D609-431F-E148-54C1-97EC5DB9523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a:extLst>
              <a:ext uri="{FF2B5EF4-FFF2-40B4-BE49-F238E27FC236}">
                <a16:creationId xmlns:a16="http://schemas.microsoft.com/office/drawing/2014/main" id="{0E71A3DE-E8B2-105E-EC91-EFBB268FD14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B43D87BB-DEBB-E6BF-C830-9033600FCAA1}"/>
              </a:ext>
            </a:extLst>
          </p:cNvPr>
          <p:cNvSpPr>
            <a:spLocks noGrp="1"/>
          </p:cNvSpPr>
          <p:nvPr>
            <p:ph type="dt" sz="half" idx="10"/>
          </p:nvPr>
        </p:nvSpPr>
        <p:spPr/>
        <p:txBody>
          <a:bodyPr/>
          <a:lstStyle/>
          <a:p>
            <a:fld id="{E700030C-6F07-469E-90FE-15247EC78970}" type="datetime1">
              <a:rPr lang="tr-TR" smtClean="0"/>
              <a:t>23.06.2026</a:t>
            </a:fld>
            <a:endParaRPr lang="tr-TR"/>
          </a:p>
        </p:txBody>
      </p:sp>
      <p:sp>
        <p:nvSpPr>
          <p:cNvPr id="6" name="Alt Bilgi Yer Tutucusu 5">
            <a:extLst>
              <a:ext uri="{FF2B5EF4-FFF2-40B4-BE49-F238E27FC236}">
                <a16:creationId xmlns:a16="http://schemas.microsoft.com/office/drawing/2014/main" id="{BBA4F310-FE9D-CC16-70B4-D041ACAAAB3F}"/>
              </a:ext>
            </a:extLst>
          </p:cNvPr>
          <p:cNvSpPr>
            <a:spLocks noGrp="1"/>
          </p:cNvSpPr>
          <p:nvPr>
            <p:ph type="ftr" sz="quarter" idx="11"/>
          </p:nvPr>
        </p:nvSpPr>
        <p:spPr/>
        <p:txBody>
          <a:bodyPr/>
          <a:lstStyle/>
          <a:p>
            <a:r>
              <a:rPr lang="tr-TR"/>
              <a:t>Öğretim elemanı</a:t>
            </a:r>
          </a:p>
        </p:txBody>
      </p:sp>
      <p:sp>
        <p:nvSpPr>
          <p:cNvPr id="7" name="Slayt Numarası Yer Tutucusu 6">
            <a:extLst>
              <a:ext uri="{FF2B5EF4-FFF2-40B4-BE49-F238E27FC236}">
                <a16:creationId xmlns:a16="http://schemas.microsoft.com/office/drawing/2014/main" id="{E8B96A9E-9BEE-E670-968F-07F2C388028E}"/>
              </a:ext>
            </a:extLst>
          </p:cNvPr>
          <p:cNvSpPr>
            <a:spLocks noGrp="1"/>
          </p:cNvSpPr>
          <p:nvPr>
            <p:ph type="sldNum" sz="quarter" idx="12"/>
          </p:nvPr>
        </p:nvSpPr>
        <p:spPr/>
        <p:txBody>
          <a:bodyPr/>
          <a:lstStyle/>
          <a:p>
            <a:fld id="{98D1A948-F723-44D0-9112-FAEB9D266EE7}" type="slidenum">
              <a:rPr lang="tr-TR" smtClean="0"/>
              <a:t>‹#›</a:t>
            </a:fld>
            <a:endParaRPr lang="tr-TR"/>
          </a:p>
        </p:txBody>
      </p:sp>
    </p:spTree>
    <p:extLst>
      <p:ext uri="{BB962C8B-B14F-4D97-AF65-F5344CB8AC3E}">
        <p14:creationId xmlns:p14="http://schemas.microsoft.com/office/powerpoint/2010/main" val="41853924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C11DA66-4CCE-0CB4-CEDC-B5AA1A2F125A}"/>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Resim Yer Tutucusu 2">
            <a:extLst>
              <a:ext uri="{FF2B5EF4-FFF2-40B4-BE49-F238E27FC236}">
                <a16:creationId xmlns:a16="http://schemas.microsoft.com/office/drawing/2014/main" id="{F018BCED-8DE2-E630-5E15-A3245F1DCE1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a:extLst>
              <a:ext uri="{FF2B5EF4-FFF2-40B4-BE49-F238E27FC236}">
                <a16:creationId xmlns:a16="http://schemas.microsoft.com/office/drawing/2014/main" id="{47C6CEDD-56D7-BC1D-BDDF-2E1B2B31A8A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24875058-3196-77D7-17DB-F7178CD53811}"/>
              </a:ext>
            </a:extLst>
          </p:cNvPr>
          <p:cNvSpPr>
            <a:spLocks noGrp="1"/>
          </p:cNvSpPr>
          <p:nvPr>
            <p:ph type="dt" sz="half" idx="10"/>
          </p:nvPr>
        </p:nvSpPr>
        <p:spPr/>
        <p:txBody>
          <a:bodyPr/>
          <a:lstStyle/>
          <a:p>
            <a:fld id="{74CE3729-A6D0-495D-9E61-3AF7C98C397D}" type="datetime1">
              <a:rPr lang="tr-TR" smtClean="0"/>
              <a:t>23.06.2026</a:t>
            </a:fld>
            <a:endParaRPr lang="tr-TR"/>
          </a:p>
        </p:txBody>
      </p:sp>
      <p:sp>
        <p:nvSpPr>
          <p:cNvPr id="6" name="Alt Bilgi Yer Tutucusu 5">
            <a:extLst>
              <a:ext uri="{FF2B5EF4-FFF2-40B4-BE49-F238E27FC236}">
                <a16:creationId xmlns:a16="http://schemas.microsoft.com/office/drawing/2014/main" id="{944AB686-4DE8-EDCC-5632-54208EEDB0D8}"/>
              </a:ext>
            </a:extLst>
          </p:cNvPr>
          <p:cNvSpPr>
            <a:spLocks noGrp="1"/>
          </p:cNvSpPr>
          <p:nvPr>
            <p:ph type="ftr" sz="quarter" idx="11"/>
          </p:nvPr>
        </p:nvSpPr>
        <p:spPr/>
        <p:txBody>
          <a:bodyPr/>
          <a:lstStyle/>
          <a:p>
            <a:r>
              <a:rPr lang="tr-TR"/>
              <a:t>Öğretim elemanı</a:t>
            </a:r>
          </a:p>
        </p:txBody>
      </p:sp>
      <p:sp>
        <p:nvSpPr>
          <p:cNvPr id="7" name="Slayt Numarası Yer Tutucusu 6">
            <a:extLst>
              <a:ext uri="{FF2B5EF4-FFF2-40B4-BE49-F238E27FC236}">
                <a16:creationId xmlns:a16="http://schemas.microsoft.com/office/drawing/2014/main" id="{7D545446-2DBC-404F-F411-E91F31B68AC6}"/>
              </a:ext>
            </a:extLst>
          </p:cNvPr>
          <p:cNvSpPr>
            <a:spLocks noGrp="1"/>
          </p:cNvSpPr>
          <p:nvPr>
            <p:ph type="sldNum" sz="quarter" idx="12"/>
          </p:nvPr>
        </p:nvSpPr>
        <p:spPr/>
        <p:txBody>
          <a:bodyPr/>
          <a:lstStyle/>
          <a:p>
            <a:fld id="{98D1A948-F723-44D0-9112-FAEB9D266EE7}" type="slidenum">
              <a:rPr lang="tr-TR" smtClean="0"/>
              <a:t>‹#›</a:t>
            </a:fld>
            <a:endParaRPr lang="tr-TR"/>
          </a:p>
        </p:txBody>
      </p:sp>
    </p:spTree>
    <p:extLst>
      <p:ext uri="{BB962C8B-B14F-4D97-AF65-F5344CB8AC3E}">
        <p14:creationId xmlns:p14="http://schemas.microsoft.com/office/powerpoint/2010/main" val="30751381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a:extLst>
              <a:ext uri="{FF2B5EF4-FFF2-40B4-BE49-F238E27FC236}">
                <a16:creationId xmlns:a16="http://schemas.microsoft.com/office/drawing/2014/main" id="{6D8BB320-C01A-B5BA-12FD-ACB20B5D204D}"/>
              </a:ext>
            </a:extLst>
          </p:cNvPr>
          <p:cNvSpPr>
            <a:spLocks noGrp="1"/>
          </p:cNvSpPr>
          <p:nvPr>
            <p:ph type="title"/>
          </p:nvPr>
        </p:nvSpPr>
        <p:spPr>
          <a:xfrm>
            <a:off x="1188720" y="365125"/>
            <a:ext cx="10165080" cy="1325563"/>
          </a:xfrm>
          <a:prstGeom prst="rect">
            <a:avLst/>
          </a:prstGeom>
        </p:spPr>
        <p:txBody>
          <a:bodyPr vert="horz" lIns="91440" tIns="45720" rIns="91440" bIns="45720" rtlCol="0" anchor="ctr">
            <a:normAutofit/>
          </a:bodyPr>
          <a:lstStyle/>
          <a:p>
            <a:r>
              <a:rPr lang="tr-TR" dirty="0"/>
              <a:t>Örnek: Yaratıcı Drama Nedir?</a:t>
            </a:r>
          </a:p>
        </p:txBody>
      </p:sp>
      <p:sp>
        <p:nvSpPr>
          <p:cNvPr id="3" name="Metin Yer Tutucusu 2">
            <a:extLst>
              <a:ext uri="{FF2B5EF4-FFF2-40B4-BE49-F238E27FC236}">
                <a16:creationId xmlns:a16="http://schemas.microsoft.com/office/drawing/2014/main" id="{A8128440-113F-0F80-D1AC-FA752BE18606}"/>
              </a:ext>
            </a:extLst>
          </p:cNvPr>
          <p:cNvSpPr>
            <a:spLocks noGrp="1"/>
          </p:cNvSpPr>
          <p:nvPr>
            <p:ph type="body" idx="1"/>
          </p:nvPr>
        </p:nvSpPr>
        <p:spPr>
          <a:xfrm>
            <a:off x="1188718" y="1825625"/>
            <a:ext cx="10165081" cy="4351338"/>
          </a:xfrm>
          <a:prstGeom prst="rect">
            <a:avLst/>
          </a:prstGeom>
          <a:ln w="38100">
            <a:solidFill>
              <a:srgbClr val="FF0000"/>
            </a:solidFill>
          </a:ln>
        </p:spPr>
        <p:txBody>
          <a:bodyPr vert="horz" lIns="91440" tIns="45720" rIns="91440" bIns="45720" rtlCol="0">
            <a:normAutofit/>
          </a:bodyPr>
          <a:lstStyle/>
          <a:p>
            <a:pPr algn="just" rtl="0">
              <a:lnSpc>
                <a:spcPct val="150000"/>
              </a:lnSpc>
            </a:pPr>
            <a:r>
              <a:rPr lang="tr-TR" dirty="0"/>
              <a:t>Öğrencinin yaratıcılığını geliştiren, onu yetiştiren ve hayata hazırlayan drama, eğitimde hem bir alanı hem bir dersi hem de bir öğretim yöntemini ifade etmektedir.</a:t>
            </a:r>
          </a:p>
        </p:txBody>
      </p:sp>
      <p:sp>
        <p:nvSpPr>
          <p:cNvPr id="4" name="Veri Yer Tutucusu 3">
            <a:extLst>
              <a:ext uri="{FF2B5EF4-FFF2-40B4-BE49-F238E27FC236}">
                <a16:creationId xmlns:a16="http://schemas.microsoft.com/office/drawing/2014/main" id="{6831AEE0-5E25-4FE1-CF64-2294D1C6C58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0AF3AAA5-FDBF-4123-A916-9B2C93523EBE}" type="datetime1">
              <a:rPr lang="tr-TR" smtClean="0"/>
              <a:t>23.06.2026</a:t>
            </a:fld>
            <a:endParaRPr lang="tr-TR"/>
          </a:p>
        </p:txBody>
      </p:sp>
      <p:sp>
        <p:nvSpPr>
          <p:cNvPr id="5" name="Alt Bilgi Yer Tutucusu 4">
            <a:extLst>
              <a:ext uri="{FF2B5EF4-FFF2-40B4-BE49-F238E27FC236}">
                <a16:creationId xmlns:a16="http://schemas.microsoft.com/office/drawing/2014/main" id="{1F9C75FE-F87C-1F36-7D66-0644FA4FF88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r>
              <a:rPr lang="tr-TR"/>
              <a:t>Öğretim elemanı</a:t>
            </a:r>
          </a:p>
        </p:txBody>
      </p:sp>
      <p:sp>
        <p:nvSpPr>
          <p:cNvPr id="6" name="Slayt Numarası Yer Tutucusu 5">
            <a:extLst>
              <a:ext uri="{FF2B5EF4-FFF2-40B4-BE49-F238E27FC236}">
                <a16:creationId xmlns:a16="http://schemas.microsoft.com/office/drawing/2014/main" id="{FBDA2A62-1CBE-7898-AB5C-1903001AE39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98D1A948-F723-44D0-9112-FAEB9D266EE7}" type="slidenum">
              <a:rPr lang="tr-TR" smtClean="0"/>
              <a:t>‹#›</a:t>
            </a:fld>
            <a:endParaRPr lang="tr-TR"/>
          </a:p>
        </p:txBody>
      </p:sp>
      <p:pic>
        <p:nvPicPr>
          <p:cNvPr id="7" name="Resim 6">
            <a:extLst>
              <a:ext uri="{FF2B5EF4-FFF2-40B4-BE49-F238E27FC236}">
                <a16:creationId xmlns:a16="http://schemas.microsoft.com/office/drawing/2014/main" id="{722D2BD5-3696-0BBF-09CA-69AB4753533B}"/>
              </a:ext>
            </a:extLst>
          </p:cNvPr>
          <p:cNvPicPr/>
          <p:nvPr userDrawn="1"/>
        </p:nvPicPr>
        <p:blipFill>
          <a:blip r:embed="rId13">
            <a:extLst>
              <a:ext uri="{28A0092B-C50C-407E-A947-70E740481C1C}">
                <a14:useLocalDpi xmlns:a14="http://schemas.microsoft.com/office/drawing/2010/main" val="0"/>
              </a:ext>
            </a:extLst>
          </a:blip>
          <a:srcRect/>
          <a:stretch>
            <a:fillRect/>
          </a:stretch>
        </p:blipFill>
        <p:spPr bwMode="auto">
          <a:xfrm>
            <a:off x="204884" y="99980"/>
            <a:ext cx="885781" cy="915004"/>
          </a:xfrm>
          <a:prstGeom prst="rect">
            <a:avLst/>
          </a:prstGeom>
          <a:noFill/>
        </p:spPr>
      </p:pic>
    </p:spTree>
    <p:extLst>
      <p:ext uri="{BB962C8B-B14F-4D97-AF65-F5344CB8AC3E}">
        <p14:creationId xmlns:p14="http://schemas.microsoft.com/office/powerpoint/2010/main" val="88927547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just" defTabSz="914400" rtl="0" eaLnBrk="1" latinLnBrk="0" hangingPunct="1">
        <a:lnSpc>
          <a:spcPct val="15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Başlık Yer Tutucusu 1">
            <a:extLst>
              <a:ext uri="{FF2B5EF4-FFF2-40B4-BE49-F238E27FC236}">
                <a16:creationId xmlns:a16="http://schemas.microsoft.com/office/drawing/2014/main" id="{95D34CA6-FDA0-E955-66CA-DB52D022F36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dirty="0"/>
              <a:t>Kaynaklar</a:t>
            </a:r>
          </a:p>
        </p:txBody>
      </p:sp>
      <p:sp>
        <p:nvSpPr>
          <p:cNvPr id="3" name="Metin Yer Tutucusu 2">
            <a:extLst>
              <a:ext uri="{FF2B5EF4-FFF2-40B4-BE49-F238E27FC236}">
                <a16:creationId xmlns:a16="http://schemas.microsoft.com/office/drawing/2014/main" id="{EC7EB061-EB1F-DC63-13F9-FE0326806E6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4"/>
            <a:r>
              <a:rPr lang="tr-TR" dirty="0"/>
              <a:t>Beşinci düzey</a:t>
            </a:r>
          </a:p>
        </p:txBody>
      </p:sp>
      <p:sp>
        <p:nvSpPr>
          <p:cNvPr id="4" name="Veri Yer Tutucusu 3">
            <a:extLst>
              <a:ext uri="{FF2B5EF4-FFF2-40B4-BE49-F238E27FC236}">
                <a16:creationId xmlns:a16="http://schemas.microsoft.com/office/drawing/2014/main" id="{71847DA7-9457-2F13-92E2-D3127D3F2C6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A3518641-3DC2-4FDE-A7C3-A837FBA3D6E8}" type="datetimeFigureOut">
              <a:rPr lang="tr-TR" smtClean="0"/>
              <a:t>23.06.2026</a:t>
            </a:fld>
            <a:endParaRPr lang="tr-TR"/>
          </a:p>
        </p:txBody>
      </p:sp>
      <p:sp>
        <p:nvSpPr>
          <p:cNvPr id="5" name="Alt Bilgi Yer Tutucusu 4">
            <a:extLst>
              <a:ext uri="{FF2B5EF4-FFF2-40B4-BE49-F238E27FC236}">
                <a16:creationId xmlns:a16="http://schemas.microsoft.com/office/drawing/2014/main" id="{436D99CD-621F-DB9D-2CD9-9C432FFE999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tr-TR"/>
          </a:p>
        </p:txBody>
      </p:sp>
      <p:sp>
        <p:nvSpPr>
          <p:cNvPr id="6" name="Slayt Numarası Yer Tutucusu 5">
            <a:extLst>
              <a:ext uri="{FF2B5EF4-FFF2-40B4-BE49-F238E27FC236}">
                <a16:creationId xmlns:a16="http://schemas.microsoft.com/office/drawing/2014/main" id="{A3F08739-1DC1-C634-E855-9B80C65B4C6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103B77E9-3C67-4C35-BBFC-711811075755}" type="slidenum">
              <a:rPr lang="tr-TR" smtClean="0"/>
              <a:t>‹#›</a:t>
            </a:fld>
            <a:endParaRPr lang="tr-TR"/>
          </a:p>
        </p:txBody>
      </p:sp>
    </p:spTree>
    <p:extLst>
      <p:ext uri="{BB962C8B-B14F-4D97-AF65-F5344CB8AC3E}">
        <p14:creationId xmlns:p14="http://schemas.microsoft.com/office/powerpoint/2010/main" val="395972886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8.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0E65487D-5BCD-F4CC-009E-7744BFF3DC20}"/>
              </a:ext>
            </a:extLst>
          </p:cNvPr>
          <p:cNvSpPr>
            <a:spLocks noGrp="1"/>
          </p:cNvSpPr>
          <p:nvPr>
            <p:ph type="ctrTitle"/>
          </p:nvPr>
        </p:nvSpPr>
        <p:spPr/>
        <p:txBody>
          <a:bodyPr/>
          <a:lstStyle/>
          <a:p>
            <a:r>
              <a:rPr lang="tr-TR" dirty="0" smtClean="0"/>
              <a:t>HALK SAĞLIĞI</a:t>
            </a:r>
            <a:endParaRPr lang="tr-TR" dirty="0"/>
          </a:p>
        </p:txBody>
      </p:sp>
      <p:sp>
        <p:nvSpPr>
          <p:cNvPr id="3" name="Alt Başlık 2">
            <a:extLst>
              <a:ext uri="{FF2B5EF4-FFF2-40B4-BE49-F238E27FC236}">
                <a16:creationId xmlns:a16="http://schemas.microsoft.com/office/drawing/2014/main" id="{6A3BE055-7531-60B0-E21B-FEE6BCB91065}"/>
              </a:ext>
            </a:extLst>
          </p:cNvPr>
          <p:cNvSpPr>
            <a:spLocks noGrp="1"/>
          </p:cNvSpPr>
          <p:nvPr>
            <p:ph type="subTitle" idx="1"/>
          </p:nvPr>
        </p:nvSpPr>
        <p:spPr/>
        <p:txBody>
          <a:bodyPr/>
          <a:lstStyle/>
          <a:p>
            <a:r>
              <a:rPr lang="tr-TR" dirty="0"/>
              <a:t>9</a:t>
            </a:r>
            <a:r>
              <a:rPr lang="tr-TR" dirty="0" smtClean="0"/>
              <a:t>. </a:t>
            </a:r>
            <a:r>
              <a:rPr lang="tr-TR" dirty="0" smtClean="0"/>
              <a:t>HAFTA </a:t>
            </a:r>
            <a:r>
              <a:rPr lang="tr-TR" dirty="0"/>
              <a:t>HALK SAĞLIĞI: </a:t>
            </a:r>
            <a:r>
              <a:rPr lang="tr-TR" dirty="0"/>
              <a:t>SAĞLIK ÇALIŞANLARININ MESLEKİ TEHLİKE VE RİSKLERİ</a:t>
            </a:r>
            <a:endParaRPr lang="tr-TR" dirty="0"/>
          </a:p>
        </p:txBody>
      </p:sp>
    </p:spTree>
    <p:extLst>
      <p:ext uri="{BB962C8B-B14F-4D97-AF65-F5344CB8AC3E}">
        <p14:creationId xmlns:p14="http://schemas.microsoft.com/office/powerpoint/2010/main" val="405807444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62500" lnSpcReduction="20000"/>
          </a:bodyPr>
          <a:lstStyle/>
          <a:p>
            <a:r>
              <a:rPr lang="tr-TR" b="1" dirty="0"/>
              <a:t>Kimyasal Riskler</a:t>
            </a:r>
          </a:p>
          <a:p>
            <a:r>
              <a:rPr lang="tr-TR" dirty="0"/>
              <a:t>Sağlık çalışanları tanı, tedavi, temizlik, dezenfeksiyon ve sterilizasyon işlemleri sırasında çeşitli kimyasallara maruz kalabilir. Dezenfektanlar, </a:t>
            </a:r>
            <a:r>
              <a:rPr lang="tr-TR" dirty="0" err="1"/>
              <a:t>sterilizanlar</a:t>
            </a:r>
            <a:r>
              <a:rPr lang="tr-TR" dirty="0"/>
              <a:t>, laboratuvar reaktifleri, </a:t>
            </a:r>
            <a:r>
              <a:rPr lang="tr-TR" dirty="0" err="1"/>
              <a:t>anestezik</a:t>
            </a:r>
            <a:r>
              <a:rPr lang="tr-TR" dirty="0"/>
              <a:t> gazlar ve </a:t>
            </a:r>
            <a:r>
              <a:rPr lang="tr-TR" dirty="0" err="1"/>
              <a:t>sitotoksik</a:t>
            </a:r>
            <a:r>
              <a:rPr lang="tr-TR" dirty="0"/>
              <a:t> ilaçlar başlıca kimyasal risk kaynaklarıdır.</a:t>
            </a:r>
          </a:p>
          <a:p>
            <a:r>
              <a:rPr lang="tr-TR" dirty="0"/>
              <a:t>Kimyasal maddeler solunum, deri teması, göz teması veya kazara yutma yoluyla vücuda girebilir. </a:t>
            </a:r>
            <a:r>
              <a:rPr lang="tr-TR" dirty="0" err="1"/>
              <a:t>Maruziyet</a:t>
            </a:r>
            <a:r>
              <a:rPr lang="tr-TR" dirty="0"/>
              <a:t> sonucunda cilt ve göz </a:t>
            </a:r>
            <a:r>
              <a:rPr lang="tr-TR" dirty="0" err="1"/>
              <a:t>irritasyonu</a:t>
            </a:r>
            <a:r>
              <a:rPr lang="tr-TR" dirty="0"/>
              <a:t>, alerjik reaksiyonlar, solunum sistemi sorunları, nörolojik etkiler, üreme sağlığı sorunları ve uzun dönemde kanser riski ortaya çıkabilir.</a:t>
            </a:r>
          </a:p>
          <a:p>
            <a:endParaRPr lang="tr-TR" dirty="0"/>
          </a:p>
        </p:txBody>
      </p:sp>
      <p:sp>
        <p:nvSpPr>
          <p:cNvPr id="4" name="Veri Yer Tutucusu 3"/>
          <p:cNvSpPr>
            <a:spLocks noGrp="1"/>
          </p:cNvSpPr>
          <p:nvPr>
            <p:ph type="dt" sz="half" idx="10"/>
          </p:nvPr>
        </p:nvSpPr>
        <p:spPr/>
        <p:txBody>
          <a:bodyPr/>
          <a:lstStyle/>
          <a:p>
            <a:fld id="{BD690D86-E4F3-47A9-909E-6E10B582C4B6}" type="datetime1">
              <a:rPr lang="tr-TR" smtClean="0"/>
              <a:t>23.06.2026</a:t>
            </a:fld>
            <a:endParaRPr lang="tr-TR"/>
          </a:p>
        </p:txBody>
      </p:sp>
      <p:sp>
        <p:nvSpPr>
          <p:cNvPr id="5" name="Altbilgi Yer Tutucusu 4"/>
          <p:cNvSpPr>
            <a:spLocks noGrp="1"/>
          </p:cNvSpPr>
          <p:nvPr>
            <p:ph type="ftr" sz="quarter" idx="11"/>
          </p:nvPr>
        </p:nvSpPr>
        <p:spPr/>
        <p:txBody>
          <a:bodyPr/>
          <a:lstStyle/>
          <a:p>
            <a:r>
              <a:rPr lang="tr-TR" smtClean="0"/>
              <a:t>Öğretim elemanı</a:t>
            </a:r>
            <a:endParaRPr lang="tr-TR"/>
          </a:p>
        </p:txBody>
      </p:sp>
      <p:sp>
        <p:nvSpPr>
          <p:cNvPr id="6" name="Slayt Numarası Yer Tutucusu 5"/>
          <p:cNvSpPr>
            <a:spLocks noGrp="1"/>
          </p:cNvSpPr>
          <p:nvPr>
            <p:ph type="sldNum" sz="quarter" idx="12"/>
          </p:nvPr>
        </p:nvSpPr>
        <p:spPr/>
        <p:txBody>
          <a:bodyPr/>
          <a:lstStyle/>
          <a:p>
            <a:fld id="{98D1A948-F723-44D0-9112-FAEB9D266EE7}" type="slidenum">
              <a:rPr lang="tr-TR" smtClean="0"/>
              <a:t>10</a:t>
            </a:fld>
            <a:endParaRPr lang="tr-TR"/>
          </a:p>
        </p:txBody>
      </p:sp>
    </p:spTree>
    <p:extLst>
      <p:ext uri="{BB962C8B-B14F-4D97-AF65-F5344CB8AC3E}">
        <p14:creationId xmlns:p14="http://schemas.microsoft.com/office/powerpoint/2010/main" val="46037005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62500" lnSpcReduction="20000"/>
          </a:bodyPr>
          <a:lstStyle/>
          <a:p>
            <a:r>
              <a:rPr lang="tr-TR" b="1" dirty="0" err="1"/>
              <a:t>Sitotoksik</a:t>
            </a:r>
            <a:r>
              <a:rPr lang="tr-TR" b="1" dirty="0"/>
              <a:t> ve </a:t>
            </a:r>
            <a:r>
              <a:rPr lang="tr-TR" b="1" dirty="0" err="1"/>
              <a:t>Antineoplastik</a:t>
            </a:r>
            <a:r>
              <a:rPr lang="tr-TR" b="1" dirty="0"/>
              <a:t> İlaçlar</a:t>
            </a:r>
          </a:p>
          <a:p>
            <a:r>
              <a:rPr lang="tr-TR" dirty="0" err="1"/>
              <a:t>Sitotoksik</a:t>
            </a:r>
            <a:r>
              <a:rPr lang="tr-TR" dirty="0"/>
              <a:t> ilaçlar, kanser tedavisinde kullanılan ve normal hücreler üzerinde de </a:t>
            </a:r>
            <a:r>
              <a:rPr lang="tr-TR" dirty="0" err="1"/>
              <a:t>toksik</a:t>
            </a:r>
            <a:r>
              <a:rPr lang="tr-TR" dirty="0"/>
              <a:t> etkiler oluşturabilen maddelerdir. Sağlık çalışanları bu ilaçların hazırlanması, taşınması, hastaya uygulanması, dökülmesi veya atıklarının uzaklaştırılması sırasında maruz kalabilir.</a:t>
            </a:r>
          </a:p>
          <a:p>
            <a:r>
              <a:rPr lang="tr-TR" dirty="0" err="1"/>
              <a:t>Maruziyetin</a:t>
            </a:r>
            <a:r>
              <a:rPr lang="tr-TR" dirty="0"/>
              <a:t> önlenmesinde özel hazırlama kabinleri, kapalı transfer sistemleri, uygun eldiven ve koruyucu giysiler, göz-yüz koruması ve güvenli atık yönetimi kullanılmalıdır. Dökülme durumları için kurumlarda yazılı prosedür ve dökülme kitleri bulunmalıdır.</a:t>
            </a:r>
          </a:p>
          <a:p>
            <a:endParaRPr lang="tr-TR" dirty="0"/>
          </a:p>
        </p:txBody>
      </p:sp>
      <p:sp>
        <p:nvSpPr>
          <p:cNvPr id="4" name="Veri Yer Tutucusu 3"/>
          <p:cNvSpPr>
            <a:spLocks noGrp="1"/>
          </p:cNvSpPr>
          <p:nvPr>
            <p:ph type="dt" sz="half" idx="10"/>
          </p:nvPr>
        </p:nvSpPr>
        <p:spPr/>
        <p:txBody>
          <a:bodyPr/>
          <a:lstStyle/>
          <a:p>
            <a:fld id="{BD690D86-E4F3-47A9-909E-6E10B582C4B6}" type="datetime1">
              <a:rPr lang="tr-TR" smtClean="0"/>
              <a:t>23.06.2026</a:t>
            </a:fld>
            <a:endParaRPr lang="tr-TR"/>
          </a:p>
        </p:txBody>
      </p:sp>
      <p:sp>
        <p:nvSpPr>
          <p:cNvPr id="5" name="Altbilgi Yer Tutucusu 4"/>
          <p:cNvSpPr>
            <a:spLocks noGrp="1"/>
          </p:cNvSpPr>
          <p:nvPr>
            <p:ph type="ftr" sz="quarter" idx="11"/>
          </p:nvPr>
        </p:nvSpPr>
        <p:spPr/>
        <p:txBody>
          <a:bodyPr/>
          <a:lstStyle/>
          <a:p>
            <a:r>
              <a:rPr lang="tr-TR" smtClean="0"/>
              <a:t>Öğretim elemanı</a:t>
            </a:r>
            <a:endParaRPr lang="tr-TR"/>
          </a:p>
        </p:txBody>
      </p:sp>
      <p:sp>
        <p:nvSpPr>
          <p:cNvPr id="6" name="Slayt Numarası Yer Tutucusu 5"/>
          <p:cNvSpPr>
            <a:spLocks noGrp="1"/>
          </p:cNvSpPr>
          <p:nvPr>
            <p:ph type="sldNum" sz="quarter" idx="12"/>
          </p:nvPr>
        </p:nvSpPr>
        <p:spPr/>
        <p:txBody>
          <a:bodyPr/>
          <a:lstStyle/>
          <a:p>
            <a:fld id="{98D1A948-F723-44D0-9112-FAEB9D266EE7}" type="slidenum">
              <a:rPr lang="tr-TR" smtClean="0"/>
              <a:t>11</a:t>
            </a:fld>
            <a:endParaRPr lang="tr-TR"/>
          </a:p>
        </p:txBody>
      </p:sp>
    </p:spTree>
    <p:extLst>
      <p:ext uri="{BB962C8B-B14F-4D97-AF65-F5344CB8AC3E}">
        <p14:creationId xmlns:p14="http://schemas.microsoft.com/office/powerpoint/2010/main" val="416446883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70000" lnSpcReduction="20000"/>
          </a:bodyPr>
          <a:lstStyle/>
          <a:p>
            <a:r>
              <a:rPr lang="tr-TR" b="1" dirty="0" err="1"/>
              <a:t>Anestezik</a:t>
            </a:r>
            <a:r>
              <a:rPr lang="tr-TR" b="1" dirty="0"/>
              <a:t> Gazlar ve Diğer Kimyasallar</a:t>
            </a:r>
          </a:p>
          <a:p>
            <a:r>
              <a:rPr lang="tr-TR" dirty="0"/>
              <a:t>Ameliyathanelerde kullanılan </a:t>
            </a:r>
            <a:r>
              <a:rPr lang="tr-TR" dirty="0" err="1"/>
              <a:t>anestezik</a:t>
            </a:r>
            <a:r>
              <a:rPr lang="tr-TR" dirty="0"/>
              <a:t> gazların ortam havasına sızması, çalışanlarda kronik </a:t>
            </a:r>
            <a:r>
              <a:rPr lang="tr-TR" dirty="0" err="1"/>
              <a:t>maruziyete</a:t>
            </a:r>
            <a:r>
              <a:rPr lang="tr-TR" dirty="0"/>
              <a:t> yol açabilir. Yetersiz havalandırma ve gaz tahliye sistemlerinin bulunmaması riski artırır. Uzun süreli </a:t>
            </a:r>
            <a:r>
              <a:rPr lang="tr-TR" dirty="0" err="1"/>
              <a:t>maruziyet</a:t>
            </a:r>
            <a:r>
              <a:rPr lang="tr-TR" dirty="0"/>
              <a:t> nörolojik, hücresel ve üreme sistemiyle ilişkili olumsuz etkiler oluşturabilir.</a:t>
            </a:r>
          </a:p>
          <a:p>
            <a:r>
              <a:rPr lang="tr-TR" dirty="0"/>
              <a:t>Dezenfektan ve sterilizasyon maddeleri de cilt, göz ve solunum yollarında </a:t>
            </a:r>
            <a:r>
              <a:rPr lang="tr-TR" dirty="0" err="1"/>
              <a:t>irritasyona</a:t>
            </a:r>
            <a:r>
              <a:rPr lang="tr-TR" dirty="0"/>
              <a:t> neden olabilir. Kimyasal risklerin azaltılmasında kapalı sistemler, uygun havalandırma, güvenlik bilgi formları, doğru depolama ve düzenli eğitim önemlidir.</a:t>
            </a:r>
          </a:p>
          <a:p>
            <a:endParaRPr lang="tr-TR" dirty="0"/>
          </a:p>
        </p:txBody>
      </p:sp>
      <p:sp>
        <p:nvSpPr>
          <p:cNvPr id="4" name="Veri Yer Tutucusu 3"/>
          <p:cNvSpPr>
            <a:spLocks noGrp="1"/>
          </p:cNvSpPr>
          <p:nvPr>
            <p:ph type="dt" sz="half" idx="10"/>
          </p:nvPr>
        </p:nvSpPr>
        <p:spPr/>
        <p:txBody>
          <a:bodyPr/>
          <a:lstStyle/>
          <a:p>
            <a:fld id="{BD690D86-E4F3-47A9-909E-6E10B582C4B6}" type="datetime1">
              <a:rPr lang="tr-TR" smtClean="0"/>
              <a:t>23.06.2026</a:t>
            </a:fld>
            <a:endParaRPr lang="tr-TR"/>
          </a:p>
        </p:txBody>
      </p:sp>
      <p:sp>
        <p:nvSpPr>
          <p:cNvPr id="5" name="Altbilgi Yer Tutucusu 4"/>
          <p:cNvSpPr>
            <a:spLocks noGrp="1"/>
          </p:cNvSpPr>
          <p:nvPr>
            <p:ph type="ftr" sz="quarter" idx="11"/>
          </p:nvPr>
        </p:nvSpPr>
        <p:spPr/>
        <p:txBody>
          <a:bodyPr/>
          <a:lstStyle/>
          <a:p>
            <a:r>
              <a:rPr lang="tr-TR" smtClean="0"/>
              <a:t>Öğretim elemanı</a:t>
            </a:r>
            <a:endParaRPr lang="tr-TR"/>
          </a:p>
        </p:txBody>
      </p:sp>
      <p:sp>
        <p:nvSpPr>
          <p:cNvPr id="6" name="Slayt Numarası Yer Tutucusu 5"/>
          <p:cNvSpPr>
            <a:spLocks noGrp="1"/>
          </p:cNvSpPr>
          <p:nvPr>
            <p:ph type="sldNum" sz="quarter" idx="12"/>
          </p:nvPr>
        </p:nvSpPr>
        <p:spPr/>
        <p:txBody>
          <a:bodyPr/>
          <a:lstStyle/>
          <a:p>
            <a:fld id="{98D1A948-F723-44D0-9112-FAEB9D266EE7}" type="slidenum">
              <a:rPr lang="tr-TR" smtClean="0"/>
              <a:t>12</a:t>
            </a:fld>
            <a:endParaRPr lang="tr-TR"/>
          </a:p>
        </p:txBody>
      </p:sp>
    </p:spTree>
    <p:extLst>
      <p:ext uri="{BB962C8B-B14F-4D97-AF65-F5344CB8AC3E}">
        <p14:creationId xmlns:p14="http://schemas.microsoft.com/office/powerpoint/2010/main" val="409210420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62500" lnSpcReduction="20000"/>
          </a:bodyPr>
          <a:lstStyle/>
          <a:p>
            <a:r>
              <a:rPr lang="tr-TR" b="1" dirty="0"/>
              <a:t>Ergonomik Riskler ve Kas-İskelet Sistemi Hastalıkları</a:t>
            </a:r>
          </a:p>
          <a:p>
            <a:r>
              <a:rPr lang="tr-TR" dirty="0"/>
              <a:t>Sağlık çalışanlarında bel, sırt, boyun, omuz ve ayak ağrıları sık görülmektedir. Hastaların kaldırılması ve taşınması, uzun süre ayakta çalışma, uygunsuz vücut pozisyonları, tekrarlayıcı hareketler ve ağır ekipman kullanımı kas-iskelet sistemi sorunlarına yol açabilir.</a:t>
            </a:r>
          </a:p>
          <a:p>
            <a:r>
              <a:rPr lang="tr-TR" dirty="0"/>
              <a:t>Özellikle hasta transferi sırasında uygun olmayan tekniklerin kullanılması bel yaralanması ve disk sorunları açısından risklidir. Ergonomik ekipman kullanımı, ekip hâlinde hasta taşıma, doğru kaldırma teknikleri, çalışma alanının uygun düzenlenmesi ve düzenli dinlenme araları bu riskleri azaltabilir.</a:t>
            </a:r>
          </a:p>
          <a:p>
            <a:endParaRPr lang="tr-TR" dirty="0"/>
          </a:p>
        </p:txBody>
      </p:sp>
      <p:sp>
        <p:nvSpPr>
          <p:cNvPr id="4" name="Veri Yer Tutucusu 3"/>
          <p:cNvSpPr>
            <a:spLocks noGrp="1"/>
          </p:cNvSpPr>
          <p:nvPr>
            <p:ph type="dt" sz="half" idx="10"/>
          </p:nvPr>
        </p:nvSpPr>
        <p:spPr/>
        <p:txBody>
          <a:bodyPr/>
          <a:lstStyle/>
          <a:p>
            <a:fld id="{BD690D86-E4F3-47A9-909E-6E10B582C4B6}" type="datetime1">
              <a:rPr lang="tr-TR" smtClean="0"/>
              <a:t>23.06.2026</a:t>
            </a:fld>
            <a:endParaRPr lang="tr-TR"/>
          </a:p>
        </p:txBody>
      </p:sp>
      <p:sp>
        <p:nvSpPr>
          <p:cNvPr id="5" name="Altbilgi Yer Tutucusu 4"/>
          <p:cNvSpPr>
            <a:spLocks noGrp="1"/>
          </p:cNvSpPr>
          <p:nvPr>
            <p:ph type="ftr" sz="quarter" idx="11"/>
          </p:nvPr>
        </p:nvSpPr>
        <p:spPr/>
        <p:txBody>
          <a:bodyPr/>
          <a:lstStyle/>
          <a:p>
            <a:r>
              <a:rPr lang="tr-TR" smtClean="0"/>
              <a:t>Öğretim elemanı</a:t>
            </a:r>
            <a:endParaRPr lang="tr-TR"/>
          </a:p>
        </p:txBody>
      </p:sp>
      <p:sp>
        <p:nvSpPr>
          <p:cNvPr id="6" name="Slayt Numarası Yer Tutucusu 5"/>
          <p:cNvSpPr>
            <a:spLocks noGrp="1"/>
          </p:cNvSpPr>
          <p:nvPr>
            <p:ph type="sldNum" sz="quarter" idx="12"/>
          </p:nvPr>
        </p:nvSpPr>
        <p:spPr/>
        <p:txBody>
          <a:bodyPr/>
          <a:lstStyle/>
          <a:p>
            <a:fld id="{98D1A948-F723-44D0-9112-FAEB9D266EE7}" type="slidenum">
              <a:rPr lang="tr-TR" smtClean="0"/>
              <a:t>13</a:t>
            </a:fld>
            <a:endParaRPr lang="tr-TR"/>
          </a:p>
        </p:txBody>
      </p:sp>
    </p:spTree>
    <p:extLst>
      <p:ext uri="{BB962C8B-B14F-4D97-AF65-F5344CB8AC3E}">
        <p14:creationId xmlns:p14="http://schemas.microsoft.com/office/powerpoint/2010/main" val="12123962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62500" lnSpcReduction="20000"/>
          </a:bodyPr>
          <a:lstStyle/>
          <a:p>
            <a:r>
              <a:rPr lang="tr-TR" b="1" dirty="0"/>
              <a:t>Fiziksel Riskler</a:t>
            </a:r>
          </a:p>
          <a:p>
            <a:r>
              <a:rPr lang="tr-TR" dirty="0"/>
              <a:t>Sağlık kuruluşlarındaki başlıca fiziksel riskler gürültü, yetersiz aydınlatma, uygunsuz sıcaklık, havalandırma sorunları ve radyasyondur. Acil servisler, yoğun bakım üniteleri, ameliyathaneler ve teknik cihazların yoğun olduğu alanlarda gürültü düzeyi artabilir. Sürekli gürültü; stres, iletişim güçlüğü, dikkat azalması ve işitme sorunlarına neden olabilir.</a:t>
            </a:r>
          </a:p>
          <a:p>
            <a:r>
              <a:rPr lang="tr-TR" dirty="0"/>
              <a:t>Yetersiz veya uygun olmayan aydınlatma göz yorgunluğu, baş ağrısı, görme keskinliğinde azalma ve hata yapma riskinde artışa yol açabilir. Çalışma ortamındaki sıcaklık ve nem koşulları da çalışan konforunu ve performansını etkiler.</a:t>
            </a:r>
          </a:p>
          <a:p>
            <a:endParaRPr lang="tr-TR" dirty="0"/>
          </a:p>
        </p:txBody>
      </p:sp>
      <p:sp>
        <p:nvSpPr>
          <p:cNvPr id="4" name="Veri Yer Tutucusu 3"/>
          <p:cNvSpPr>
            <a:spLocks noGrp="1"/>
          </p:cNvSpPr>
          <p:nvPr>
            <p:ph type="dt" sz="half" idx="10"/>
          </p:nvPr>
        </p:nvSpPr>
        <p:spPr/>
        <p:txBody>
          <a:bodyPr/>
          <a:lstStyle/>
          <a:p>
            <a:fld id="{BD690D86-E4F3-47A9-909E-6E10B582C4B6}" type="datetime1">
              <a:rPr lang="tr-TR" smtClean="0"/>
              <a:t>23.06.2026</a:t>
            </a:fld>
            <a:endParaRPr lang="tr-TR"/>
          </a:p>
        </p:txBody>
      </p:sp>
      <p:sp>
        <p:nvSpPr>
          <p:cNvPr id="5" name="Altbilgi Yer Tutucusu 4"/>
          <p:cNvSpPr>
            <a:spLocks noGrp="1"/>
          </p:cNvSpPr>
          <p:nvPr>
            <p:ph type="ftr" sz="quarter" idx="11"/>
          </p:nvPr>
        </p:nvSpPr>
        <p:spPr/>
        <p:txBody>
          <a:bodyPr/>
          <a:lstStyle/>
          <a:p>
            <a:r>
              <a:rPr lang="tr-TR" smtClean="0"/>
              <a:t>Öğretim elemanı</a:t>
            </a:r>
            <a:endParaRPr lang="tr-TR"/>
          </a:p>
        </p:txBody>
      </p:sp>
      <p:sp>
        <p:nvSpPr>
          <p:cNvPr id="6" name="Slayt Numarası Yer Tutucusu 5"/>
          <p:cNvSpPr>
            <a:spLocks noGrp="1"/>
          </p:cNvSpPr>
          <p:nvPr>
            <p:ph type="sldNum" sz="quarter" idx="12"/>
          </p:nvPr>
        </p:nvSpPr>
        <p:spPr/>
        <p:txBody>
          <a:bodyPr/>
          <a:lstStyle/>
          <a:p>
            <a:fld id="{98D1A948-F723-44D0-9112-FAEB9D266EE7}" type="slidenum">
              <a:rPr lang="tr-TR" smtClean="0"/>
              <a:t>14</a:t>
            </a:fld>
            <a:endParaRPr lang="tr-TR"/>
          </a:p>
        </p:txBody>
      </p:sp>
    </p:spTree>
    <p:extLst>
      <p:ext uri="{BB962C8B-B14F-4D97-AF65-F5344CB8AC3E}">
        <p14:creationId xmlns:p14="http://schemas.microsoft.com/office/powerpoint/2010/main" val="316721907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62500" lnSpcReduction="20000"/>
          </a:bodyPr>
          <a:lstStyle/>
          <a:p>
            <a:r>
              <a:rPr lang="tr-TR" b="1" dirty="0"/>
              <a:t>Radyasyon Riski</a:t>
            </a:r>
          </a:p>
          <a:p>
            <a:r>
              <a:rPr lang="tr-TR" dirty="0"/>
              <a:t>Radyoloji, nükleer tıp, radyoterapi, ameliyathane ve girişimsel işlemlerde çalışan sağlık personeli iyonlaştırıcı radyasyona maruz kalabilir. Radyasyonun etkisi alınan doz, </a:t>
            </a:r>
            <a:r>
              <a:rPr lang="tr-TR" dirty="0" err="1"/>
              <a:t>maruziyet</a:t>
            </a:r>
            <a:r>
              <a:rPr lang="tr-TR" dirty="0"/>
              <a:t> süresi ve </a:t>
            </a:r>
            <a:r>
              <a:rPr lang="tr-TR" dirty="0" err="1"/>
              <a:t>maruziyet</a:t>
            </a:r>
            <a:r>
              <a:rPr lang="tr-TR" dirty="0"/>
              <a:t> sıklığına bağlıdır.</a:t>
            </a:r>
          </a:p>
          <a:p>
            <a:r>
              <a:rPr lang="tr-TR" dirty="0"/>
              <a:t>Radyasyon; kanser, katarakt, cilt hasarı, hematolojik bozukluklar ve üreme hücrelerinde hasar oluşturabilir. Korunmada </a:t>
            </a:r>
            <a:r>
              <a:rPr lang="tr-TR" dirty="0" err="1"/>
              <a:t>maruziyet</a:t>
            </a:r>
            <a:r>
              <a:rPr lang="tr-TR" dirty="0"/>
              <a:t> süresinin azaltılması, kaynaktan uzaklığın artırılması ve kurşun önlük, </a:t>
            </a:r>
            <a:r>
              <a:rPr lang="tr-TR" dirty="0" err="1"/>
              <a:t>tiroid</a:t>
            </a:r>
            <a:r>
              <a:rPr lang="tr-TR" dirty="0"/>
              <a:t> koruyucu ve bariyer gibi zırhlama yöntemlerinin kullanılması temel ilkeleri oluşturur. Kişisel </a:t>
            </a:r>
            <a:r>
              <a:rPr lang="tr-TR" dirty="0" err="1"/>
              <a:t>dozimetre</a:t>
            </a:r>
            <a:r>
              <a:rPr lang="tr-TR" dirty="0"/>
              <a:t> kullanımı ve düzenli sağlık izlemi de gereklidir.</a:t>
            </a:r>
          </a:p>
          <a:p>
            <a:endParaRPr lang="tr-TR" dirty="0"/>
          </a:p>
        </p:txBody>
      </p:sp>
      <p:sp>
        <p:nvSpPr>
          <p:cNvPr id="4" name="Veri Yer Tutucusu 3"/>
          <p:cNvSpPr>
            <a:spLocks noGrp="1"/>
          </p:cNvSpPr>
          <p:nvPr>
            <p:ph type="dt" sz="half" idx="10"/>
          </p:nvPr>
        </p:nvSpPr>
        <p:spPr/>
        <p:txBody>
          <a:bodyPr/>
          <a:lstStyle/>
          <a:p>
            <a:fld id="{BD690D86-E4F3-47A9-909E-6E10B582C4B6}" type="datetime1">
              <a:rPr lang="tr-TR" smtClean="0"/>
              <a:t>23.06.2026</a:t>
            </a:fld>
            <a:endParaRPr lang="tr-TR"/>
          </a:p>
        </p:txBody>
      </p:sp>
      <p:sp>
        <p:nvSpPr>
          <p:cNvPr id="5" name="Altbilgi Yer Tutucusu 4"/>
          <p:cNvSpPr>
            <a:spLocks noGrp="1"/>
          </p:cNvSpPr>
          <p:nvPr>
            <p:ph type="ftr" sz="quarter" idx="11"/>
          </p:nvPr>
        </p:nvSpPr>
        <p:spPr/>
        <p:txBody>
          <a:bodyPr/>
          <a:lstStyle/>
          <a:p>
            <a:r>
              <a:rPr lang="tr-TR" smtClean="0"/>
              <a:t>Öğretim elemanı</a:t>
            </a:r>
            <a:endParaRPr lang="tr-TR"/>
          </a:p>
        </p:txBody>
      </p:sp>
      <p:sp>
        <p:nvSpPr>
          <p:cNvPr id="6" name="Slayt Numarası Yer Tutucusu 5"/>
          <p:cNvSpPr>
            <a:spLocks noGrp="1"/>
          </p:cNvSpPr>
          <p:nvPr>
            <p:ph type="sldNum" sz="quarter" idx="12"/>
          </p:nvPr>
        </p:nvSpPr>
        <p:spPr/>
        <p:txBody>
          <a:bodyPr/>
          <a:lstStyle/>
          <a:p>
            <a:fld id="{98D1A948-F723-44D0-9112-FAEB9D266EE7}" type="slidenum">
              <a:rPr lang="tr-TR" smtClean="0"/>
              <a:t>15</a:t>
            </a:fld>
            <a:endParaRPr lang="tr-TR"/>
          </a:p>
        </p:txBody>
      </p:sp>
    </p:spTree>
    <p:extLst>
      <p:ext uri="{BB962C8B-B14F-4D97-AF65-F5344CB8AC3E}">
        <p14:creationId xmlns:p14="http://schemas.microsoft.com/office/powerpoint/2010/main" val="65491309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70000" lnSpcReduction="20000"/>
          </a:bodyPr>
          <a:lstStyle/>
          <a:p>
            <a:r>
              <a:rPr lang="tr-TR" b="1" dirty="0" err="1"/>
              <a:t>Psikososyal</a:t>
            </a:r>
            <a:r>
              <a:rPr lang="tr-TR" b="1" dirty="0"/>
              <a:t> Riskler</a:t>
            </a:r>
          </a:p>
          <a:p>
            <a:r>
              <a:rPr lang="tr-TR" dirty="0"/>
              <a:t>Yoğun iş yükü, uzun çalışma saatleri, vardiyalı çalışma, ölüm ve acıyla sürekli karşılaşma, rol çatışması, </a:t>
            </a:r>
            <a:r>
              <a:rPr lang="tr-TR" dirty="0" err="1"/>
              <a:t>mobbing</a:t>
            </a:r>
            <a:r>
              <a:rPr lang="tr-TR" dirty="0"/>
              <a:t> ve şiddet sağlık çalışanlarında stres, tükenmişlik, </a:t>
            </a:r>
            <a:r>
              <a:rPr lang="tr-TR" dirty="0" err="1"/>
              <a:t>anksiyete</a:t>
            </a:r>
            <a:r>
              <a:rPr lang="tr-TR" dirty="0"/>
              <a:t>, depresyon ve uyku bozukluklarına neden olabilir.</a:t>
            </a:r>
          </a:p>
          <a:p>
            <a:r>
              <a:rPr lang="tr-TR" dirty="0" err="1"/>
              <a:t>Psikososyal</a:t>
            </a:r>
            <a:r>
              <a:rPr lang="tr-TR" dirty="0"/>
              <a:t> risklerin azaltılması yalnızca bireysel stres yönetimiyle sınırlı olmamalıdır. Personel sayısının yeterli olması, adil görev dağılımı, dinlenme sürelerinin korunması, destekleyici yönetim, ekip içi iletişim ve psikolojik danışmanlık hizmetleri kurumsal düzeyde ele alınmalıdır.</a:t>
            </a:r>
          </a:p>
          <a:p>
            <a:endParaRPr lang="tr-TR" dirty="0"/>
          </a:p>
        </p:txBody>
      </p:sp>
      <p:sp>
        <p:nvSpPr>
          <p:cNvPr id="4" name="Veri Yer Tutucusu 3"/>
          <p:cNvSpPr>
            <a:spLocks noGrp="1"/>
          </p:cNvSpPr>
          <p:nvPr>
            <p:ph type="dt" sz="half" idx="10"/>
          </p:nvPr>
        </p:nvSpPr>
        <p:spPr/>
        <p:txBody>
          <a:bodyPr/>
          <a:lstStyle/>
          <a:p>
            <a:fld id="{BD690D86-E4F3-47A9-909E-6E10B582C4B6}" type="datetime1">
              <a:rPr lang="tr-TR" smtClean="0"/>
              <a:t>23.06.2026</a:t>
            </a:fld>
            <a:endParaRPr lang="tr-TR"/>
          </a:p>
        </p:txBody>
      </p:sp>
      <p:sp>
        <p:nvSpPr>
          <p:cNvPr id="5" name="Altbilgi Yer Tutucusu 4"/>
          <p:cNvSpPr>
            <a:spLocks noGrp="1"/>
          </p:cNvSpPr>
          <p:nvPr>
            <p:ph type="ftr" sz="quarter" idx="11"/>
          </p:nvPr>
        </p:nvSpPr>
        <p:spPr/>
        <p:txBody>
          <a:bodyPr/>
          <a:lstStyle/>
          <a:p>
            <a:r>
              <a:rPr lang="tr-TR" smtClean="0"/>
              <a:t>Öğretim elemanı</a:t>
            </a:r>
            <a:endParaRPr lang="tr-TR"/>
          </a:p>
        </p:txBody>
      </p:sp>
      <p:sp>
        <p:nvSpPr>
          <p:cNvPr id="6" name="Slayt Numarası Yer Tutucusu 5"/>
          <p:cNvSpPr>
            <a:spLocks noGrp="1"/>
          </p:cNvSpPr>
          <p:nvPr>
            <p:ph type="sldNum" sz="quarter" idx="12"/>
          </p:nvPr>
        </p:nvSpPr>
        <p:spPr/>
        <p:txBody>
          <a:bodyPr/>
          <a:lstStyle/>
          <a:p>
            <a:fld id="{98D1A948-F723-44D0-9112-FAEB9D266EE7}" type="slidenum">
              <a:rPr lang="tr-TR" smtClean="0"/>
              <a:t>16</a:t>
            </a:fld>
            <a:endParaRPr lang="tr-TR"/>
          </a:p>
        </p:txBody>
      </p:sp>
    </p:spTree>
    <p:extLst>
      <p:ext uri="{BB962C8B-B14F-4D97-AF65-F5344CB8AC3E}">
        <p14:creationId xmlns:p14="http://schemas.microsoft.com/office/powerpoint/2010/main" val="422133992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62500" lnSpcReduction="20000"/>
          </a:bodyPr>
          <a:lstStyle/>
          <a:p>
            <a:r>
              <a:rPr lang="tr-TR" b="1" dirty="0"/>
              <a:t>Çalışan Sağlığının Korunması</a:t>
            </a:r>
          </a:p>
          <a:p>
            <a:r>
              <a:rPr lang="tr-TR" dirty="0"/>
              <a:t>Sağlık çalışanlarının korunmasında risk değerlendirmesi, eğitim, bağışıklama, kişisel koruyucu ekipman kullanımı, sağlık gözetimi ve olay bildirim sistemleri birlikte uygulanmalıdır. Standart önlemler bütün hastalara, enfeksiyon durumu bilinmese bile uygulanmalıdır.</a:t>
            </a:r>
          </a:p>
          <a:p>
            <a:r>
              <a:rPr lang="tr-TR" dirty="0"/>
              <a:t>El hijyeni, güvenli enjeksiyon uygulamaları, kesici-delici alet güvenliği, uygun atık yönetimi, solunum hijyeni ve kişisel koruyucu ekipmanların doğru kullanımı enfeksiyonların önlenmesinde temel uygulamalardır. Kurumların çalışan sağlığı ve güvenliği birimleri aracılığıyla düzenli eğitim, sağlık taraması ve </a:t>
            </a:r>
            <a:r>
              <a:rPr lang="tr-TR" dirty="0" err="1"/>
              <a:t>maruziyet</a:t>
            </a:r>
            <a:r>
              <a:rPr lang="tr-TR" dirty="0"/>
              <a:t> izlemi sağlaması gerekir.</a:t>
            </a:r>
          </a:p>
          <a:p>
            <a:endParaRPr lang="tr-TR" dirty="0"/>
          </a:p>
        </p:txBody>
      </p:sp>
      <p:sp>
        <p:nvSpPr>
          <p:cNvPr id="4" name="Veri Yer Tutucusu 3"/>
          <p:cNvSpPr>
            <a:spLocks noGrp="1"/>
          </p:cNvSpPr>
          <p:nvPr>
            <p:ph type="dt" sz="half" idx="10"/>
          </p:nvPr>
        </p:nvSpPr>
        <p:spPr/>
        <p:txBody>
          <a:bodyPr/>
          <a:lstStyle/>
          <a:p>
            <a:fld id="{BD690D86-E4F3-47A9-909E-6E10B582C4B6}" type="datetime1">
              <a:rPr lang="tr-TR" smtClean="0"/>
              <a:t>23.06.2026</a:t>
            </a:fld>
            <a:endParaRPr lang="tr-TR"/>
          </a:p>
        </p:txBody>
      </p:sp>
      <p:sp>
        <p:nvSpPr>
          <p:cNvPr id="5" name="Altbilgi Yer Tutucusu 4"/>
          <p:cNvSpPr>
            <a:spLocks noGrp="1"/>
          </p:cNvSpPr>
          <p:nvPr>
            <p:ph type="ftr" sz="quarter" idx="11"/>
          </p:nvPr>
        </p:nvSpPr>
        <p:spPr/>
        <p:txBody>
          <a:bodyPr/>
          <a:lstStyle/>
          <a:p>
            <a:r>
              <a:rPr lang="tr-TR" smtClean="0"/>
              <a:t>Öğretim elemanı</a:t>
            </a:r>
            <a:endParaRPr lang="tr-TR"/>
          </a:p>
        </p:txBody>
      </p:sp>
      <p:sp>
        <p:nvSpPr>
          <p:cNvPr id="6" name="Slayt Numarası Yer Tutucusu 5"/>
          <p:cNvSpPr>
            <a:spLocks noGrp="1"/>
          </p:cNvSpPr>
          <p:nvPr>
            <p:ph type="sldNum" sz="quarter" idx="12"/>
          </p:nvPr>
        </p:nvSpPr>
        <p:spPr/>
        <p:txBody>
          <a:bodyPr/>
          <a:lstStyle/>
          <a:p>
            <a:fld id="{98D1A948-F723-44D0-9112-FAEB9D266EE7}" type="slidenum">
              <a:rPr lang="tr-TR" smtClean="0"/>
              <a:t>17</a:t>
            </a:fld>
            <a:endParaRPr lang="tr-TR"/>
          </a:p>
        </p:txBody>
      </p:sp>
    </p:spTree>
    <p:extLst>
      <p:ext uri="{BB962C8B-B14F-4D97-AF65-F5344CB8AC3E}">
        <p14:creationId xmlns:p14="http://schemas.microsoft.com/office/powerpoint/2010/main" val="387193037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62500" lnSpcReduction="20000"/>
          </a:bodyPr>
          <a:lstStyle/>
          <a:p>
            <a:r>
              <a:rPr lang="tr-TR" b="1" dirty="0"/>
              <a:t>Genel Değerlendirme</a:t>
            </a:r>
          </a:p>
          <a:p>
            <a:r>
              <a:rPr lang="tr-TR" dirty="0"/>
              <a:t>Sağlık çalışanlarının mesleki riskleri, bireysel dikkatsizlikten kaynaklanan olaylar olarak değil, çalışma ortamı ve sağlık sisteminin örgütlenmesiyle ilişkili çok boyutlu sorunlar olarak değerlendirilmelidir. Biyolojik, kimyasal, fiziksel, ergonomik ve </a:t>
            </a:r>
            <a:r>
              <a:rPr lang="tr-TR" dirty="0" err="1"/>
              <a:t>psikososyal</a:t>
            </a:r>
            <a:r>
              <a:rPr lang="tr-TR" dirty="0"/>
              <a:t> risklerin birlikte ele alınması gereklidir.</a:t>
            </a:r>
          </a:p>
          <a:p>
            <a:r>
              <a:rPr lang="tr-TR" dirty="0"/>
              <a:t>Güvenli sağlık hizmeti sunumu, yalnızca hastaların değil çalışanların da korunmasına bağlıdır. Sağlık çalışanlarının güvenli bir ortamda çalışması; iş kazalarını, meslek hastalıklarını, iş gücü kaybını ve hizmet hatalarını azaltarak sağlık hizmetlerinin niteliğini artırır.</a:t>
            </a:r>
          </a:p>
          <a:p>
            <a:endParaRPr lang="tr-TR" dirty="0"/>
          </a:p>
        </p:txBody>
      </p:sp>
      <p:sp>
        <p:nvSpPr>
          <p:cNvPr id="4" name="Veri Yer Tutucusu 3"/>
          <p:cNvSpPr>
            <a:spLocks noGrp="1"/>
          </p:cNvSpPr>
          <p:nvPr>
            <p:ph type="dt" sz="half" idx="10"/>
          </p:nvPr>
        </p:nvSpPr>
        <p:spPr/>
        <p:txBody>
          <a:bodyPr/>
          <a:lstStyle/>
          <a:p>
            <a:fld id="{BD690D86-E4F3-47A9-909E-6E10B582C4B6}" type="datetime1">
              <a:rPr lang="tr-TR" smtClean="0"/>
              <a:t>23.06.2026</a:t>
            </a:fld>
            <a:endParaRPr lang="tr-TR"/>
          </a:p>
        </p:txBody>
      </p:sp>
      <p:sp>
        <p:nvSpPr>
          <p:cNvPr id="5" name="Altbilgi Yer Tutucusu 4"/>
          <p:cNvSpPr>
            <a:spLocks noGrp="1"/>
          </p:cNvSpPr>
          <p:nvPr>
            <p:ph type="ftr" sz="quarter" idx="11"/>
          </p:nvPr>
        </p:nvSpPr>
        <p:spPr/>
        <p:txBody>
          <a:bodyPr/>
          <a:lstStyle/>
          <a:p>
            <a:r>
              <a:rPr lang="tr-TR" smtClean="0"/>
              <a:t>Öğretim elemanı</a:t>
            </a:r>
            <a:endParaRPr lang="tr-TR"/>
          </a:p>
        </p:txBody>
      </p:sp>
      <p:sp>
        <p:nvSpPr>
          <p:cNvPr id="6" name="Slayt Numarası Yer Tutucusu 5"/>
          <p:cNvSpPr>
            <a:spLocks noGrp="1"/>
          </p:cNvSpPr>
          <p:nvPr>
            <p:ph type="sldNum" sz="quarter" idx="12"/>
          </p:nvPr>
        </p:nvSpPr>
        <p:spPr/>
        <p:txBody>
          <a:bodyPr/>
          <a:lstStyle/>
          <a:p>
            <a:fld id="{98D1A948-F723-44D0-9112-FAEB9D266EE7}" type="slidenum">
              <a:rPr lang="tr-TR" smtClean="0"/>
              <a:t>18</a:t>
            </a:fld>
            <a:endParaRPr lang="tr-TR"/>
          </a:p>
        </p:txBody>
      </p:sp>
    </p:spTree>
    <p:extLst>
      <p:ext uri="{BB962C8B-B14F-4D97-AF65-F5344CB8AC3E}">
        <p14:creationId xmlns:p14="http://schemas.microsoft.com/office/powerpoint/2010/main" val="220816579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F2B38AA-B24F-023E-52CB-38119C42AA0B}"/>
              </a:ext>
            </a:extLst>
          </p:cNvPr>
          <p:cNvSpPr>
            <a:spLocks noGrp="1"/>
          </p:cNvSpPr>
          <p:nvPr>
            <p:ph type="title"/>
          </p:nvPr>
        </p:nvSpPr>
        <p:spPr/>
        <p:txBody>
          <a:bodyPr/>
          <a:lstStyle/>
          <a:p>
            <a:r>
              <a:rPr lang="tr-TR" dirty="0"/>
              <a:t>KAYNAKLAR</a:t>
            </a:r>
          </a:p>
        </p:txBody>
      </p:sp>
      <p:sp>
        <p:nvSpPr>
          <p:cNvPr id="4" name="Veri Yer Tutucusu 3">
            <a:extLst>
              <a:ext uri="{FF2B5EF4-FFF2-40B4-BE49-F238E27FC236}">
                <a16:creationId xmlns:a16="http://schemas.microsoft.com/office/drawing/2014/main" id="{D5DD8FA2-F298-9260-8685-28D1E73CBBCF}"/>
              </a:ext>
            </a:extLst>
          </p:cNvPr>
          <p:cNvSpPr>
            <a:spLocks noGrp="1"/>
          </p:cNvSpPr>
          <p:nvPr>
            <p:ph type="dt" sz="half" idx="10"/>
          </p:nvPr>
        </p:nvSpPr>
        <p:spPr/>
        <p:txBody>
          <a:bodyPr/>
          <a:lstStyle/>
          <a:p>
            <a:fld id="{BD690D86-E4F3-47A9-909E-6E10B582C4B6}" type="datetime1">
              <a:rPr lang="tr-TR" smtClean="0"/>
              <a:t>23.06.2026</a:t>
            </a:fld>
            <a:endParaRPr lang="tr-TR"/>
          </a:p>
        </p:txBody>
      </p:sp>
      <p:sp>
        <p:nvSpPr>
          <p:cNvPr id="5" name="Alt Bilgi Yer Tutucusu 4">
            <a:extLst>
              <a:ext uri="{FF2B5EF4-FFF2-40B4-BE49-F238E27FC236}">
                <a16:creationId xmlns:a16="http://schemas.microsoft.com/office/drawing/2014/main" id="{C52CEB62-E51C-2677-6717-925F8D7CB7B3}"/>
              </a:ext>
            </a:extLst>
          </p:cNvPr>
          <p:cNvSpPr>
            <a:spLocks noGrp="1"/>
          </p:cNvSpPr>
          <p:nvPr>
            <p:ph type="ftr" sz="quarter" idx="11"/>
          </p:nvPr>
        </p:nvSpPr>
        <p:spPr/>
        <p:txBody>
          <a:bodyPr/>
          <a:lstStyle/>
          <a:p>
            <a:r>
              <a:rPr lang="tr-TR"/>
              <a:t>Öğretim elemanı</a:t>
            </a:r>
          </a:p>
        </p:txBody>
      </p:sp>
      <p:sp>
        <p:nvSpPr>
          <p:cNvPr id="6" name="Slayt Numarası Yer Tutucusu 5">
            <a:extLst>
              <a:ext uri="{FF2B5EF4-FFF2-40B4-BE49-F238E27FC236}">
                <a16:creationId xmlns:a16="http://schemas.microsoft.com/office/drawing/2014/main" id="{42FDE5D5-0EF5-52EE-99D5-FF53B628784F}"/>
              </a:ext>
            </a:extLst>
          </p:cNvPr>
          <p:cNvSpPr>
            <a:spLocks noGrp="1"/>
          </p:cNvSpPr>
          <p:nvPr>
            <p:ph type="sldNum" sz="quarter" idx="12"/>
          </p:nvPr>
        </p:nvSpPr>
        <p:spPr/>
        <p:txBody>
          <a:bodyPr/>
          <a:lstStyle/>
          <a:p>
            <a:fld id="{98D1A948-F723-44D0-9112-FAEB9D266EE7}" type="slidenum">
              <a:rPr lang="tr-TR" smtClean="0"/>
              <a:t>19</a:t>
            </a:fld>
            <a:endParaRPr lang="tr-TR"/>
          </a:p>
        </p:txBody>
      </p:sp>
      <p:sp>
        <p:nvSpPr>
          <p:cNvPr id="8" name="Rectangle 2"/>
          <p:cNvSpPr>
            <a:spLocks noGrp="1" noChangeArrowheads="1"/>
          </p:cNvSpPr>
          <p:nvPr>
            <p:ph idx="1"/>
          </p:nvPr>
        </p:nvSpPr>
        <p:spPr bwMode="auto">
          <a:xfrm>
            <a:off x="541866" y="2664775"/>
            <a:ext cx="11650133" cy="224676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tr-TR" altLang="tr-TR" sz="1400" b="0" i="0" u="none" strike="noStrike" cap="none" normalizeH="0" baseline="0" dirty="0" smtClean="0">
              <a:ln>
                <a:noFill/>
              </a:ln>
              <a:solidFill>
                <a:schemeClr val="tx1"/>
              </a:solidFill>
              <a:effectLst/>
              <a:latin typeface="+mj-lt"/>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tr-TR" altLang="tr-TR" sz="1400" b="0" i="0" u="none" strike="noStrike" cap="none" normalizeH="0" baseline="0" dirty="0" err="1" smtClean="0">
                <a:ln>
                  <a:noFill/>
                </a:ln>
                <a:solidFill>
                  <a:schemeClr val="tx1"/>
                </a:solidFill>
                <a:effectLst/>
                <a:latin typeface="+mj-lt"/>
              </a:rPr>
              <a:t>Erci</a:t>
            </a:r>
            <a:r>
              <a:rPr kumimoji="0" lang="tr-TR" altLang="tr-TR" sz="1400" b="0" i="0" u="none" strike="noStrike" cap="none" normalizeH="0" baseline="0" dirty="0" smtClean="0">
                <a:ln>
                  <a:noFill/>
                </a:ln>
                <a:solidFill>
                  <a:schemeClr val="tx1"/>
                </a:solidFill>
                <a:effectLst/>
                <a:latin typeface="+mj-lt"/>
              </a:rPr>
              <a:t>, B. (Ed.). (2019). </a:t>
            </a:r>
            <a:r>
              <a:rPr kumimoji="0" lang="tr-TR" altLang="tr-TR" sz="1400" b="0" i="1" u="none" strike="noStrike" cap="none" normalizeH="0" baseline="0" dirty="0" smtClean="0">
                <a:ln>
                  <a:noFill/>
                </a:ln>
                <a:solidFill>
                  <a:schemeClr val="tx1"/>
                </a:solidFill>
                <a:effectLst/>
                <a:latin typeface="+mj-lt"/>
              </a:rPr>
              <a:t>Halk sağlığı hemşireliği</a:t>
            </a:r>
            <a:r>
              <a:rPr kumimoji="0" lang="tr-TR" altLang="tr-TR" sz="1400" b="0" i="0" u="none" strike="noStrike" cap="none" normalizeH="0" baseline="0" dirty="0" smtClean="0">
                <a:ln>
                  <a:noFill/>
                </a:ln>
                <a:solidFill>
                  <a:schemeClr val="tx1"/>
                </a:solidFill>
                <a:effectLst/>
                <a:latin typeface="+mj-lt"/>
              </a:rPr>
              <a:t> (3. bs.). Anadolu Nobel Tıp Kitabevleri. </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tr-TR" altLang="tr-TR" sz="1400" b="0" i="0" u="none" strike="noStrike" cap="none" normalizeH="0" baseline="0" dirty="0" smtClean="0">
                <a:ln>
                  <a:noFill/>
                </a:ln>
                <a:solidFill>
                  <a:schemeClr val="tx1"/>
                </a:solidFill>
                <a:effectLst/>
                <a:latin typeface="+mj-lt"/>
              </a:rPr>
              <a:t>Güler, Ç., &amp; Akın, L. (Ed.). (2012). </a:t>
            </a:r>
            <a:r>
              <a:rPr kumimoji="0" lang="tr-TR" altLang="tr-TR" sz="1400" b="0" i="1" u="none" strike="noStrike" cap="none" normalizeH="0" baseline="0" dirty="0" smtClean="0">
                <a:ln>
                  <a:noFill/>
                </a:ln>
                <a:solidFill>
                  <a:schemeClr val="tx1"/>
                </a:solidFill>
                <a:effectLst/>
                <a:latin typeface="+mj-lt"/>
              </a:rPr>
              <a:t>Halk sağlığı: Temel bilgiler</a:t>
            </a:r>
            <a:r>
              <a:rPr kumimoji="0" lang="tr-TR" altLang="tr-TR" sz="1400" b="0" i="0" u="none" strike="noStrike" cap="none" normalizeH="0" baseline="0" dirty="0" smtClean="0">
                <a:ln>
                  <a:noFill/>
                </a:ln>
                <a:solidFill>
                  <a:schemeClr val="tx1"/>
                </a:solidFill>
                <a:effectLst/>
                <a:latin typeface="+mj-lt"/>
              </a:rPr>
              <a:t> (2. bs., Cilt 1–3). Hacettepe Üniversitesi Yayınları. </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tr-TR" altLang="tr-TR" sz="1400" b="0" i="0" u="none" strike="noStrike" cap="none" normalizeH="0" baseline="0" dirty="0" err="1" smtClean="0">
                <a:ln>
                  <a:noFill/>
                </a:ln>
                <a:solidFill>
                  <a:schemeClr val="tx1"/>
                </a:solidFill>
                <a:effectLst/>
                <a:latin typeface="+mj-lt"/>
              </a:rPr>
              <a:t>Öztek</a:t>
            </a:r>
            <a:r>
              <a:rPr kumimoji="0" lang="tr-TR" altLang="tr-TR" sz="1400" b="0" i="0" u="none" strike="noStrike" cap="none" normalizeH="0" baseline="0" dirty="0" smtClean="0">
                <a:ln>
                  <a:noFill/>
                </a:ln>
                <a:solidFill>
                  <a:schemeClr val="tx1"/>
                </a:solidFill>
                <a:effectLst/>
                <a:latin typeface="+mj-lt"/>
              </a:rPr>
              <a:t>, Z. (Ed.). (2025). </a:t>
            </a:r>
            <a:r>
              <a:rPr kumimoji="0" lang="tr-TR" altLang="tr-TR" sz="1400" b="0" i="1" u="none" strike="noStrike" cap="none" normalizeH="0" baseline="0" dirty="0" smtClean="0">
                <a:ln>
                  <a:noFill/>
                </a:ln>
                <a:solidFill>
                  <a:schemeClr val="tx1"/>
                </a:solidFill>
                <a:effectLst/>
                <a:latin typeface="+mj-lt"/>
              </a:rPr>
              <a:t>Halk sağlığı el kitabı</a:t>
            </a:r>
            <a:r>
              <a:rPr kumimoji="0" lang="tr-TR" altLang="tr-TR" sz="1400" b="0" i="0" u="none" strike="noStrike" cap="none" normalizeH="0" baseline="0" dirty="0" smtClean="0">
                <a:ln>
                  <a:noFill/>
                </a:ln>
                <a:solidFill>
                  <a:schemeClr val="tx1"/>
                </a:solidFill>
                <a:effectLst/>
                <a:latin typeface="+mj-lt"/>
              </a:rPr>
              <a:t>. Nobel Tıp Kitabevleri</a:t>
            </a:r>
            <a:r>
              <a:rPr kumimoji="0" lang="tr-TR" altLang="tr-TR" sz="1400" b="0" i="0" u="none" strike="noStrike" cap="none" normalizeH="0" baseline="0" dirty="0" smtClean="0">
                <a:ln>
                  <a:noFill/>
                </a:ln>
                <a:solidFill>
                  <a:schemeClr val="tx1"/>
                </a:solidFill>
                <a:effectLst/>
                <a:latin typeface="+mj-lt"/>
              </a:rPr>
              <a:t>.</a:t>
            </a:r>
          </a:p>
          <a:p>
            <a:pPr marL="0" lvl="0" indent="0" algn="l" eaLnBrk="0" fontAlgn="base" hangingPunct="0">
              <a:lnSpc>
                <a:spcPct val="100000"/>
              </a:lnSpc>
              <a:spcBef>
                <a:spcPct val="0"/>
              </a:spcBef>
              <a:spcAft>
                <a:spcPct val="0"/>
              </a:spcAft>
              <a:buFontTx/>
              <a:buChar char="•"/>
            </a:pPr>
            <a:r>
              <a:rPr lang="en-US" sz="1400" dirty="0"/>
              <a:t>World Health Organization, &amp; International </a:t>
            </a:r>
            <a:r>
              <a:rPr lang="en-US" sz="1400" dirty="0" err="1"/>
              <a:t>Labour</a:t>
            </a:r>
            <a:r>
              <a:rPr lang="en-US" sz="1400" dirty="0"/>
              <a:t> Organization. (2022). </a:t>
            </a:r>
            <a:r>
              <a:rPr lang="en-US" sz="1400" i="1" dirty="0"/>
              <a:t>Caring for those who care: Guide for the development and implementation of occupational health and safety </a:t>
            </a:r>
            <a:r>
              <a:rPr lang="en-US" sz="1400" i="1" dirty="0" err="1"/>
              <a:t>programmes</a:t>
            </a:r>
            <a:r>
              <a:rPr lang="en-US" sz="1400" i="1" dirty="0"/>
              <a:t> for health workers</a:t>
            </a:r>
            <a:r>
              <a:rPr lang="en-US" sz="1400" dirty="0"/>
              <a:t>. World Health Organization</a:t>
            </a:r>
            <a:r>
              <a:rPr lang="en-US" sz="1400" dirty="0" smtClean="0"/>
              <a:t>.</a:t>
            </a:r>
            <a:endParaRPr lang="tr-TR" sz="1400" dirty="0" smtClean="0"/>
          </a:p>
          <a:p>
            <a:pPr marL="0" lvl="0" indent="0" algn="l" eaLnBrk="0" fontAlgn="base" hangingPunct="0">
              <a:lnSpc>
                <a:spcPct val="100000"/>
              </a:lnSpc>
              <a:spcBef>
                <a:spcPct val="0"/>
              </a:spcBef>
              <a:spcAft>
                <a:spcPct val="0"/>
              </a:spcAft>
              <a:buFontTx/>
              <a:buChar char="•"/>
            </a:pPr>
            <a:r>
              <a:rPr lang="en-US" sz="1400" dirty="0"/>
              <a:t>World Health Organization. (2022). </a:t>
            </a:r>
            <a:r>
              <a:rPr lang="en-US" sz="1400" i="1" dirty="0"/>
              <a:t>Occupational health: Health workers</a:t>
            </a:r>
            <a:r>
              <a:rPr lang="en-US" sz="1400" dirty="0"/>
              <a:t>. World Health Organization.</a:t>
            </a:r>
            <a:endParaRPr kumimoji="0" lang="tr-TR" altLang="tr-TR" sz="1400" b="0" i="0" u="none" strike="noStrike" cap="none" normalizeH="0" baseline="0" dirty="0" smtClean="0">
              <a:ln>
                <a:noFill/>
              </a:ln>
              <a:solidFill>
                <a:schemeClr val="tx1"/>
              </a:solidFill>
              <a:effectLst/>
              <a:latin typeface="+mj-lt"/>
            </a:endParaRPr>
          </a:p>
          <a:p>
            <a:pPr marL="0" marR="0" lvl="0" indent="0" algn="l" defTabSz="914400" rtl="0" eaLnBrk="0" fontAlgn="base" latinLnBrk="0" hangingPunct="0">
              <a:lnSpc>
                <a:spcPct val="100000"/>
              </a:lnSpc>
              <a:spcBef>
                <a:spcPct val="0"/>
              </a:spcBef>
              <a:spcAft>
                <a:spcPct val="0"/>
              </a:spcAft>
              <a:buClrTx/>
              <a:buSzTx/>
              <a:buFontTx/>
              <a:buChar char="•"/>
              <a:tabLst/>
            </a:pPr>
            <a:endParaRPr kumimoji="0" lang="tr-TR" altLang="tr-TR" sz="1400" b="0" i="0" u="none" strike="noStrike" cap="none" normalizeH="0" baseline="0" dirty="0" smtClean="0">
              <a:ln>
                <a:noFill/>
              </a:ln>
              <a:solidFill>
                <a:schemeClr val="tx1"/>
              </a:solidFill>
              <a:effectLst/>
              <a:latin typeface="+mj-lt"/>
            </a:endParaRPr>
          </a:p>
        </p:txBody>
      </p:sp>
    </p:spTree>
    <p:extLst>
      <p:ext uri="{BB962C8B-B14F-4D97-AF65-F5344CB8AC3E}">
        <p14:creationId xmlns:p14="http://schemas.microsoft.com/office/powerpoint/2010/main" val="283172584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729ECFE3-8E08-29DC-717C-FDDC26AC9E69}"/>
              </a:ext>
            </a:extLst>
          </p:cNvPr>
          <p:cNvSpPr>
            <a:spLocks noGrp="1"/>
          </p:cNvSpPr>
          <p:nvPr>
            <p:ph idx="1"/>
          </p:nvPr>
        </p:nvSpPr>
        <p:spPr>
          <a:xfrm>
            <a:off x="714584" y="812800"/>
            <a:ext cx="10165081" cy="5386388"/>
          </a:xfrm>
        </p:spPr>
        <p:txBody>
          <a:bodyPr>
            <a:normAutofit fontScale="55000" lnSpcReduction="20000"/>
          </a:bodyPr>
          <a:lstStyle/>
          <a:p>
            <a:r>
              <a:rPr lang="tr-TR" dirty="0"/>
              <a:t>Sağlık çalışanlarında mesleki risk kavramı </a:t>
            </a:r>
            <a:endParaRPr lang="tr-TR" dirty="0" smtClean="0"/>
          </a:p>
          <a:p>
            <a:r>
              <a:rPr lang="tr-TR" dirty="0" smtClean="0"/>
              <a:t>• </a:t>
            </a:r>
            <a:r>
              <a:rPr lang="tr-TR" dirty="0"/>
              <a:t>Biyolojik riskler ve bulaşıcı hastalıklar </a:t>
            </a:r>
            <a:endParaRPr lang="tr-TR" dirty="0" smtClean="0"/>
          </a:p>
          <a:p>
            <a:r>
              <a:rPr lang="tr-TR" dirty="0" smtClean="0"/>
              <a:t>• </a:t>
            </a:r>
            <a:r>
              <a:rPr lang="tr-TR" dirty="0"/>
              <a:t>Kesici-delici alet yaralanmaları </a:t>
            </a:r>
            <a:endParaRPr lang="tr-TR" dirty="0" smtClean="0"/>
          </a:p>
          <a:p>
            <a:r>
              <a:rPr lang="tr-TR" dirty="0" smtClean="0"/>
              <a:t>• </a:t>
            </a:r>
            <a:r>
              <a:rPr lang="tr-TR" dirty="0"/>
              <a:t>Kan ve vücut sıvılarıyla bulaş </a:t>
            </a:r>
            <a:endParaRPr lang="tr-TR" dirty="0" smtClean="0"/>
          </a:p>
          <a:p>
            <a:r>
              <a:rPr lang="tr-TR" dirty="0" smtClean="0"/>
              <a:t>• </a:t>
            </a:r>
            <a:r>
              <a:rPr lang="tr-TR" dirty="0"/>
              <a:t>Hepatit B, hepatit C ve HIV </a:t>
            </a:r>
            <a:r>
              <a:rPr lang="tr-TR" dirty="0" err="1"/>
              <a:t>maruziyeti</a:t>
            </a:r>
            <a:r>
              <a:rPr lang="tr-TR" dirty="0"/>
              <a:t> </a:t>
            </a:r>
            <a:endParaRPr lang="tr-TR" dirty="0" smtClean="0"/>
          </a:p>
          <a:p>
            <a:r>
              <a:rPr lang="tr-TR" dirty="0" smtClean="0"/>
              <a:t>• </a:t>
            </a:r>
            <a:r>
              <a:rPr lang="tr-TR" dirty="0"/>
              <a:t>Solunum yoluyla bulaşan enfeksiyonlar </a:t>
            </a:r>
            <a:endParaRPr lang="tr-TR" dirty="0" smtClean="0"/>
          </a:p>
          <a:p>
            <a:r>
              <a:rPr lang="tr-TR" dirty="0" smtClean="0"/>
              <a:t>• </a:t>
            </a:r>
            <a:r>
              <a:rPr lang="tr-TR" dirty="0"/>
              <a:t>Kimyasal riskler </a:t>
            </a:r>
            <a:endParaRPr lang="tr-TR" dirty="0" smtClean="0"/>
          </a:p>
          <a:p>
            <a:r>
              <a:rPr lang="tr-TR" dirty="0" smtClean="0"/>
              <a:t>• </a:t>
            </a:r>
            <a:r>
              <a:rPr lang="tr-TR" dirty="0" err="1"/>
              <a:t>Sitotoksik</a:t>
            </a:r>
            <a:r>
              <a:rPr lang="tr-TR" dirty="0"/>
              <a:t> ilaçlar ve </a:t>
            </a:r>
            <a:r>
              <a:rPr lang="tr-TR" dirty="0" err="1"/>
              <a:t>anestezik</a:t>
            </a:r>
            <a:r>
              <a:rPr lang="tr-TR" dirty="0"/>
              <a:t> gazlar </a:t>
            </a:r>
            <a:endParaRPr lang="tr-TR" dirty="0" smtClean="0"/>
          </a:p>
          <a:p>
            <a:r>
              <a:rPr lang="tr-TR" dirty="0" smtClean="0"/>
              <a:t>• </a:t>
            </a:r>
            <a:r>
              <a:rPr lang="tr-TR" dirty="0"/>
              <a:t>Fiziksel riskler </a:t>
            </a:r>
            <a:endParaRPr lang="tr-TR" dirty="0" smtClean="0"/>
          </a:p>
          <a:p>
            <a:r>
              <a:rPr lang="tr-TR" dirty="0" smtClean="0"/>
              <a:t>• </a:t>
            </a:r>
            <a:r>
              <a:rPr lang="tr-TR" dirty="0"/>
              <a:t>Gürültü, aydınlatma, sıcaklık ve radyasyon </a:t>
            </a:r>
            <a:endParaRPr lang="tr-TR" dirty="0" smtClean="0"/>
          </a:p>
          <a:p>
            <a:r>
              <a:rPr lang="tr-TR" dirty="0" smtClean="0"/>
              <a:t>• </a:t>
            </a:r>
            <a:r>
              <a:rPr lang="tr-TR" dirty="0"/>
              <a:t>Ergonomik riskler ve kas-iskelet sistemi hastalıkları </a:t>
            </a:r>
            <a:endParaRPr lang="tr-TR" dirty="0" smtClean="0"/>
          </a:p>
          <a:p>
            <a:r>
              <a:rPr lang="tr-TR" dirty="0" smtClean="0"/>
              <a:t>• </a:t>
            </a:r>
            <a:r>
              <a:rPr lang="tr-TR" dirty="0"/>
              <a:t>İş yerinde şiddet • Çalışan sağlığının korunması</a:t>
            </a:r>
            <a:endParaRPr lang="tr-TR" dirty="0"/>
          </a:p>
        </p:txBody>
      </p:sp>
      <p:sp>
        <p:nvSpPr>
          <p:cNvPr id="4" name="Veri Yer Tutucusu 3">
            <a:extLst>
              <a:ext uri="{FF2B5EF4-FFF2-40B4-BE49-F238E27FC236}">
                <a16:creationId xmlns:a16="http://schemas.microsoft.com/office/drawing/2014/main" id="{1124543B-6AFE-55A3-80A0-09DB04541176}"/>
              </a:ext>
            </a:extLst>
          </p:cNvPr>
          <p:cNvSpPr>
            <a:spLocks noGrp="1"/>
          </p:cNvSpPr>
          <p:nvPr>
            <p:ph type="dt" sz="half" idx="10"/>
          </p:nvPr>
        </p:nvSpPr>
        <p:spPr/>
        <p:txBody>
          <a:bodyPr/>
          <a:lstStyle/>
          <a:p>
            <a:fld id="{BD690D86-E4F3-47A9-909E-6E10B582C4B6}" type="datetime1">
              <a:rPr lang="tr-TR" smtClean="0"/>
              <a:t>23.06.2026</a:t>
            </a:fld>
            <a:endParaRPr lang="tr-TR"/>
          </a:p>
        </p:txBody>
      </p:sp>
      <p:sp>
        <p:nvSpPr>
          <p:cNvPr id="5" name="Alt Bilgi Yer Tutucusu 4">
            <a:extLst>
              <a:ext uri="{FF2B5EF4-FFF2-40B4-BE49-F238E27FC236}">
                <a16:creationId xmlns:a16="http://schemas.microsoft.com/office/drawing/2014/main" id="{4D6B48A8-A3F3-3BDC-C970-636850E9091E}"/>
              </a:ext>
            </a:extLst>
          </p:cNvPr>
          <p:cNvSpPr>
            <a:spLocks noGrp="1"/>
          </p:cNvSpPr>
          <p:nvPr>
            <p:ph type="ftr" sz="quarter" idx="11"/>
          </p:nvPr>
        </p:nvSpPr>
        <p:spPr/>
        <p:txBody>
          <a:bodyPr/>
          <a:lstStyle/>
          <a:p>
            <a:r>
              <a:rPr lang="tr-TR" dirty="0" err="1" smtClean="0"/>
              <a:t>Öğr</a:t>
            </a:r>
            <a:r>
              <a:rPr lang="tr-TR" dirty="0" smtClean="0"/>
              <a:t>. Gör. Dr. Ayşe ÖZEFLANİLİ</a:t>
            </a:r>
            <a:endParaRPr lang="tr-TR" dirty="0"/>
          </a:p>
        </p:txBody>
      </p:sp>
      <p:sp>
        <p:nvSpPr>
          <p:cNvPr id="6" name="Slayt Numarası Yer Tutucusu 5">
            <a:extLst>
              <a:ext uri="{FF2B5EF4-FFF2-40B4-BE49-F238E27FC236}">
                <a16:creationId xmlns:a16="http://schemas.microsoft.com/office/drawing/2014/main" id="{2175ADDD-A240-51FF-6001-D894A710A3C9}"/>
              </a:ext>
            </a:extLst>
          </p:cNvPr>
          <p:cNvSpPr>
            <a:spLocks noGrp="1"/>
          </p:cNvSpPr>
          <p:nvPr>
            <p:ph type="sldNum" sz="quarter" idx="12"/>
          </p:nvPr>
        </p:nvSpPr>
        <p:spPr/>
        <p:txBody>
          <a:bodyPr/>
          <a:lstStyle/>
          <a:p>
            <a:fld id="{98D1A948-F723-44D0-9112-FAEB9D266EE7}" type="slidenum">
              <a:rPr lang="tr-TR" smtClean="0"/>
              <a:t>2</a:t>
            </a:fld>
            <a:endParaRPr lang="tr-TR"/>
          </a:p>
        </p:txBody>
      </p:sp>
    </p:spTree>
    <p:extLst>
      <p:ext uri="{BB962C8B-B14F-4D97-AF65-F5344CB8AC3E}">
        <p14:creationId xmlns:p14="http://schemas.microsoft.com/office/powerpoint/2010/main" val="51531556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etin kutusu 2">
            <a:extLst>
              <a:ext uri="{FF2B5EF4-FFF2-40B4-BE49-F238E27FC236}">
                <a16:creationId xmlns:a16="http://schemas.microsoft.com/office/drawing/2014/main" id="{C6D8EC20-82C3-82C7-B882-344F5E19DBE7}"/>
              </a:ext>
            </a:extLst>
          </p:cNvPr>
          <p:cNvSpPr txBox="1"/>
          <p:nvPr/>
        </p:nvSpPr>
        <p:spPr>
          <a:xfrm>
            <a:off x="3047189" y="3244334"/>
            <a:ext cx="6515100" cy="1107996"/>
          </a:xfrm>
          <a:prstGeom prst="rect">
            <a:avLst/>
          </a:prstGeom>
          <a:noFill/>
        </p:spPr>
        <p:txBody>
          <a:bodyPr wrap="square">
            <a:spAutoFit/>
          </a:bodyPr>
          <a:lstStyle/>
          <a:p>
            <a:r>
              <a:rPr lang="tr-TR" sz="6600" dirty="0">
                <a:solidFill>
                  <a:srgbClr val="FF0000"/>
                </a:solidFill>
                <a:latin typeface="Arial" panose="020B0604020202020204" pitchFamily="34" charset="0"/>
                <a:cs typeface="Arial" panose="020B0604020202020204" pitchFamily="34" charset="0"/>
              </a:rPr>
              <a:t>TEŞEKKÜRLER</a:t>
            </a:r>
          </a:p>
        </p:txBody>
      </p:sp>
      <p:sp>
        <p:nvSpPr>
          <p:cNvPr id="5" name="Alt Bilgi Yer Tutucusu 4">
            <a:extLst>
              <a:ext uri="{FF2B5EF4-FFF2-40B4-BE49-F238E27FC236}">
                <a16:creationId xmlns:a16="http://schemas.microsoft.com/office/drawing/2014/main" id="{1E26573C-4382-81EB-2B22-724D2112219F}"/>
              </a:ext>
            </a:extLst>
          </p:cNvPr>
          <p:cNvSpPr>
            <a:spLocks noGrp="1"/>
          </p:cNvSpPr>
          <p:nvPr>
            <p:ph type="ftr" sz="quarter" idx="11"/>
          </p:nvPr>
        </p:nvSpPr>
        <p:spPr/>
        <p:txBody>
          <a:bodyPr/>
          <a:lstStyle/>
          <a:p>
            <a:r>
              <a:rPr lang="tr-TR"/>
              <a:t>öğretim elemanı / kurumsal e-posta (isteğe bağlı)</a:t>
            </a:r>
          </a:p>
        </p:txBody>
      </p:sp>
      <p:pic>
        <p:nvPicPr>
          <p:cNvPr id="6" name="Resim 5">
            <a:extLst>
              <a:ext uri="{FF2B5EF4-FFF2-40B4-BE49-F238E27FC236}">
                <a16:creationId xmlns:a16="http://schemas.microsoft.com/office/drawing/2014/main" id="{AE451C86-62C0-1BD8-BBCC-001DC7CFFFEA}"/>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254924" y="161784"/>
            <a:ext cx="883212" cy="877892"/>
          </a:xfrm>
          <a:prstGeom prst="rect">
            <a:avLst/>
          </a:prstGeom>
          <a:noFill/>
        </p:spPr>
      </p:pic>
    </p:spTree>
    <p:extLst>
      <p:ext uri="{BB962C8B-B14F-4D97-AF65-F5344CB8AC3E}">
        <p14:creationId xmlns:p14="http://schemas.microsoft.com/office/powerpoint/2010/main" val="349886361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760878B-067D-727D-6765-3EA0B2395CEB}"/>
              </a:ext>
            </a:extLst>
          </p:cNvPr>
          <p:cNvSpPr>
            <a:spLocks noGrp="1"/>
          </p:cNvSpPr>
          <p:nvPr>
            <p:ph type="title"/>
          </p:nvPr>
        </p:nvSpPr>
        <p:spPr>
          <a:xfrm>
            <a:off x="1188719" y="1825625"/>
            <a:ext cx="10165080" cy="635264"/>
          </a:xfrm>
        </p:spPr>
        <p:txBody>
          <a:bodyPr>
            <a:normAutofit fontScale="90000"/>
          </a:bodyPr>
          <a:lstStyle/>
          <a:p>
            <a:r>
              <a:rPr lang="tr-TR" dirty="0"/>
              <a:t>Sağlık Çalışanlarında Mesleki Riskler</a:t>
            </a:r>
            <a:r>
              <a:rPr lang="tr-TR" b="1" dirty="0"/>
              <a:t/>
            </a:r>
            <a:br>
              <a:rPr lang="tr-TR" b="1" dirty="0"/>
            </a:br>
            <a:r>
              <a:rPr lang="tr-TR" b="1" dirty="0"/>
              <a:t/>
            </a:r>
            <a:br>
              <a:rPr lang="tr-TR" b="1" dirty="0"/>
            </a:br>
            <a:r>
              <a:rPr lang="tr-TR" b="1" dirty="0"/>
              <a:t/>
            </a:r>
            <a:br>
              <a:rPr lang="tr-TR" b="1" dirty="0"/>
            </a:br>
            <a:r>
              <a:rPr lang="tr-TR" b="1" dirty="0"/>
              <a:t/>
            </a:r>
            <a:br>
              <a:rPr lang="tr-TR" b="1" dirty="0"/>
            </a:br>
            <a:r>
              <a:rPr lang="tr-TR" b="1" dirty="0"/>
              <a:t/>
            </a:r>
            <a:br>
              <a:rPr lang="tr-TR" b="1" dirty="0"/>
            </a:br>
            <a:endParaRPr lang="tr-TR" dirty="0"/>
          </a:p>
        </p:txBody>
      </p:sp>
      <p:sp>
        <p:nvSpPr>
          <p:cNvPr id="3" name="İçerik Yer Tutucusu 2">
            <a:extLst>
              <a:ext uri="{FF2B5EF4-FFF2-40B4-BE49-F238E27FC236}">
                <a16:creationId xmlns:a16="http://schemas.microsoft.com/office/drawing/2014/main" id="{8B424127-1F6E-9CED-168B-91E82F1D8584}"/>
              </a:ext>
            </a:extLst>
          </p:cNvPr>
          <p:cNvSpPr>
            <a:spLocks noGrp="1"/>
          </p:cNvSpPr>
          <p:nvPr>
            <p:ph idx="1"/>
          </p:nvPr>
        </p:nvSpPr>
        <p:spPr/>
        <p:txBody>
          <a:bodyPr>
            <a:normAutofit fontScale="62500" lnSpcReduction="20000"/>
          </a:bodyPr>
          <a:lstStyle/>
          <a:p>
            <a:r>
              <a:rPr lang="tr-TR" dirty="0"/>
              <a:t>Sağlık çalışanları, hizmet sunumu sırasında fiziksel, biyolojik, kimyasal, ergonomik, psikolojik ve sosyal tehlikelerle karşılaşabilmektedir. Hastaneler ve diğer sağlık kuruluşları, farklı meslek gruplarının yoğun biçimde çalıştığı, karmaşık teknoloji ve kimyasalların kullanıldığı, bulaşıcı etkenlerle doğrudan temas olasılığının yüksek olduğu çalışma ortamlarıdır.</a:t>
            </a:r>
          </a:p>
          <a:p>
            <a:r>
              <a:rPr lang="tr-TR" dirty="0"/>
              <a:t>Gece çalışma, vardiyalı çalışma, hafta sonu çalışma, uzun çalışma süreleri, dinlenme ve yemek aralarının düzensizliği sağlık çalışanlarına özgü ek riskler oluşturur. Bu çalışma biçimi yorgunluk, dikkat azalması, iş kazaları, uyku bozuklukları ve </a:t>
            </a:r>
            <a:r>
              <a:rPr lang="tr-TR" dirty="0" err="1"/>
              <a:t>psikososyal</a:t>
            </a:r>
            <a:r>
              <a:rPr lang="tr-TR" dirty="0"/>
              <a:t> sorunların görülme olasılığını artırabilir.</a:t>
            </a:r>
          </a:p>
          <a:p>
            <a:endParaRPr lang="tr-TR" dirty="0"/>
          </a:p>
        </p:txBody>
      </p:sp>
      <p:sp>
        <p:nvSpPr>
          <p:cNvPr id="4" name="Veri Yer Tutucusu 3">
            <a:extLst>
              <a:ext uri="{FF2B5EF4-FFF2-40B4-BE49-F238E27FC236}">
                <a16:creationId xmlns:a16="http://schemas.microsoft.com/office/drawing/2014/main" id="{90175A32-F3D2-2F91-890A-783415E54CB4}"/>
              </a:ext>
            </a:extLst>
          </p:cNvPr>
          <p:cNvSpPr>
            <a:spLocks noGrp="1"/>
          </p:cNvSpPr>
          <p:nvPr>
            <p:ph type="dt" sz="half" idx="10"/>
          </p:nvPr>
        </p:nvSpPr>
        <p:spPr/>
        <p:txBody>
          <a:bodyPr/>
          <a:lstStyle/>
          <a:p>
            <a:fld id="{BD690D86-E4F3-47A9-909E-6E10B582C4B6}" type="datetime1">
              <a:rPr lang="tr-TR" smtClean="0"/>
              <a:t>23.06.2026</a:t>
            </a:fld>
            <a:endParaRPr lang="tr-TR"/>
          </a:p>
        </p:txBody>
      </p:sp>
      <p:sp>
        <p:nvSpPr>
          <p:cNvPr id="5" name="Alt Bilgi Yer Tutucusu 4">
            <a:extLst>
              <a:ext uri="{FF2B5EF4-FFF2-40B4-BE49-F238E27FC236}">
                <a16:creationId xmlns:a16="http://schemas.microsoft.com/office/drawing/2014/main" id="{DF695973-0F5B-6C07-9260-49324D843FB6}"/>
              </a:ext>
            </a:extLst>
          </p:cNvPr>
          <p:cNvSpPr>
            <a:spLocks noGrp="1"/>
          </p:cNvSpPr>
          <p:nvPr>
            <p:ph type="ftr" sz="quarter" idx="11"/>
          </p:nvPr>
        </p:nvSpPr>
        <p:spPr/>
        <p:txBody>
          <a:bodyPr/>
          <a:lstStyle/>
          <a:p>
            <a:r>
              <a:rPr lang="tr-TR"/>
              <a:t>Öğretim elemanı</a:t>
            </a:r>
          </a:p>
        </p:txBody>
      </p:sp>
      <p:sp>
        <p:nvSpPr>
          <p:cNvPr id="6" name="Slayt Numarası Yer Tutucusu 5">
            <a:extLst>
              <a:ext uri="{FF2B5EF4-FFF2-40B4-BE49-F238E27FC236}">
                <a16:creationId xmlns:a16="http://schemas.microsoft.com/office/drawing/2014/main" id="{EDDE3245-35F3-AAC5-AF7C-C783E1FCAF70}"/>
              </a:ext>
            </a:extLst>
          </p:cNvPr>
          <p:cNvSpPr>
            <a:spLocks noGrp="1"/>
          </p:cNvSpPr>
          <p:nvPr>
            <p:ph type="sldNum" sz="quarter" idx="12"/>
          </p:nvPr>
        </p:nvSpPr>
        <p:spPr/>
        <p:txBody>
          <a:bodyPr/>
          <a:lstStyle/>
          <a:p>
            <a:fld id="{98D1A948-F723-44D0-9112-FAEB9D266EE7}" type="slidenum">
              <a:rPr lang="tr-TR" smtClean="0"/>
              <a:t>3</a:t>
            </a:fld>
            <a:endParaRPr lang="tr-TR"/>
          </a:p>
        </p:txBody>
      </p:sp>
    </p:spTree>
    <p:extLst>
      <p:ext uri="{BB962C8B-B14F-4D97-AF65-F5344CB8AC3E}">
        <p14:creationId xmlns:p14="http://schemas.microsoft.com/office/powerpoint/2010/main" val="204214663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62500" lnSpcReduction="20000"/>
          </a:bodyPr>
          <a:lstStyle/>
          <a:p>
            <a:r>
              <a:rPr lang="tr-TR" b="1" dirty="0"/>
              <a:t>Mesleki Tehlike ve Risklerin Sınıflandırılması</a:t>
            </a:r>
          </a:p>
          <a:p>
            <a:r>
              <a:rPr lang="tr-TR" dirty="0"/>
              <a:t>Sağlık çalışanlarının karşılaştığı tehlikeler genel olarak biyolojik, kimyasal, fiziksel, ergonomik ve </a:t>
            </a:r>
            <a:r>
              <a:rPr lang="tr-TR" dirty="0" err="1"/>
              <a:t>psikososyal</a:t>
            </a:r>
            <a:r>
              <a:rPr lang="tr-TR" dirty="0"/>
              <a:t> riskler şeklinde sınıflandırılmaktadır. Bu riskler çoğu zaman birbirinden bağımsız değildir. Örneğin yoğun iş yükü ve stres, dikkatin azalmasına; dikkat azalması ise kesici-delici alet yaralanmalarına veya kas-iskelet sistemi sorunlarına yol açabilir.</a:t>
            </a:r>
          </a:p>
          <a:p>
            <a:r>
              <a:rPr lang="tr-TR" dirty="0"/>
              <a:t>Sağlık kuruluşlarında risklerin belirlenmesi, çalışanların görevleri ve çalışma alanları dikkate alınarak yapılmalıdır. Ameliyathane, laboratuvar, acil servis, yoğun bakım, radyoloji, onkoloji ve enfeksiyon birimleri farklı risk profillerine sahiptir.</a:t>
            </a:r>
          </a:p>
          <a:p>
            <a:endParaRPr lang="tr-TR" dirty="0"/>
          </a:p>
        </p:txBody>
      </p:sp>
      <p:sp>
        <p:nvSpPr>
          <p:cNvPr id="4" name="Veri Yer Tutucusu 3"/>
          <p:cNvSpPr>
            <a:spLocks noGrp="1"/>
          </p:cNvSpPr>
          <p:nvPr>
            <p:ph type="dt" sz="half" idx="10"/>
          </p:nvPr>
        </p:nvSpPr>
        <p:spPr/>
        <p:txBody>
          <a:bodyPr/>
          <a:lstStyle/>
          <a:p>
            <a:fld id="{BD690D86-E4F3-47A9-909E-6E10B582C4B6}" type="datetime1">
              <a:rPr lang="tr-TR" smtClean="0"/>
              <a:t>23.06.2026</a:t>
            </a:fld>
            <a:endParaRPr lang="tr-TR"/>
          </a:p>
        </p:txBody>
      </p:sp>
      <p:sp>
        <p:nvSpPr>
          <p:cNvPr id="5" name="Altbilgi Yer Tutucusu 4"/>
          <p:cNvSpPr>
            <a:spLocks noGrp="1"/>
          </p:cNvSpPr>
          <p:nvPr>
            <p:ph type="ftr" sz="quarter" idx="11"/>
          </p:nvPr>
        </p:nvSpPr>
        <p:spPr/>
        <p:txBody>
          <a:bodyPr/>
          <a:lstStyle/>
          <a:p>
            <a:r>
              <a:rPr lang="tr-TR" smtClean="0"/>
              <a:t>Öğretim elemanı</a:t>
            </a:r>
            <a:endParaRPr lang="tr-TR"/>
          </a:p>
        </p:txBody>
      </p:sp>
      <p:sp>
        <p:nvSpPr>
          <p:cNvPr id="6" name="Slayt Numarası Yer Tutucusu 5"/>
          <p:cNvSpPr>
            <a:spLocks noGrp="1"/>
          </p:cNvSpPr>
          <p:nvPr>
            <p:ph type="sldNum" sz="quarter" idx="12"/>
          </p:nvPr>
        </p:nvSpPr>
        <p:spPr/>
        <p:txBody>
          <a:bodyPr/>
          <a:lstStyle/>
          <a:p>
            <a:fld id="{98D1A948-F723-44D0-9112-FAEB9D266EE7}" type="slidenum">
              <a:rPr lang="tr-TR" smtClean="0"/>
              <a:t>4</a:t>
            </a:fld>
            <a:endParaRPr lang="tr-TR"/>
          </a:p>
        </p:txBody>
      </p:sp>
    </p:spTree>
    <p:extLst>
      <p:ext uri="{BB962C8B-B14F-4D97-AF65-F5344CB8AC3E}">
        <p14:creationId xmlns:p14="http://schemas.microsoft.com/office/powerpoint/2010/main" val="392770935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55000" lnSpcReduction="20000"/>
          </a:bodyPr>
          <a:lstStyle/>
          <a:p>
            <a:r>
              <a:rPr lang="tr-TR" b="1" dirty="0"/>
              <a:t>Biyolojik Riskler</a:t>
            </a:r>
          </a:p>
          <a:p>
            <a:r>
              <a:rPr lang="tr-TR" dirty="0"/>
              <a:t>Biyolojik riskler; bakteri, virüs, mantar ve parazit gibi etkenlerin doğrudan temas, damlacık, hava yolu, kan veya diğer vücut sıvıları aracılığıyla sağlık çalışanlarına bulaşmasını ifade eder. Sağlık çalışanları hasta ve </a:t>
            </a:r>
            <a:r>
              <a:rPr lang="tr-TR" dirty="0" err="1"/>
              <a:t>enfekte</a:t>
            </a:r>
            <a:r>
              <a:rPr lang="tr-TR" dirty="0"/>
              <a:t> materyallerle yakın temas nedeniyle toplumun diğer kesimlerine göre bazı enfeksiyonlar açısından daha yüksek risk altında olabilir.</a:t>
            </a:r>
          </a:p>
          <a:p>
            <a:r>
              <a:rPr lang="tr-TR" dirty="0"/>
              <a:t>Ağır çalışma koşulları, stres, yetersiz dinlenme, bağışıklama eksikliği, kişisel koruyucu ekipmanların uygun kullanılmaması ve çevresel faktörler enfeksiyon riskini artırabilir. Sağlam deri önemli bir koruyucu bariyer olmakla birlikte deri bütünlüğünün bozulduğu alanlar ve göz, ağız ve burun mukozaları mikroorganizmalar için giriş kapısı oluşturabilir.</a:t>
            </a:r>
          </a:p>
          <a:p>
            <a:endParaRPr lang="tr-TR" dirty="0"/>
          </a:p>
        </p:txBody>
      </p:sp>
      <p:sp>
        <p:nvSpPr>
          <p:cNvPr id="4" name="Veri Yer Tutucusu 3"/>
          <p:cNvSpPr>
            <a:spLocks noGrp="1"/>
          </p:cNvSpPr>
          <p:nvPr>
            <p:ph type="dt" sz="half" idx="10"/>
          </p:nvPr>
        </p:nvSpPr>
        <p:spPr/>
        <p:txBody>
          <a:bodyPr/>
          <a:lstStyle/>
          <a:p>
            <a:fld id="{BD690D86-E4F3-47A9-909E-6E10B582C4B6}" type="datetime1">
              <a:rPr lang="tr-TR" smtClean="0"/>
              <a:t>23.06.2026</a:t>
            </a:fld>
            <a:endParaRPr lang="tr-TR"/>
          </a:p>
        </p:txBody>
      </p:sp>
      <p:sp>
        <p:nvSpPr>
          <p:cNvPr id="5" name="Altbilgi Yer Tutucusu 4"/>
          <p:cNvSpPr>
            <a:spLocks noGrp="1"/>
          </p:cNvSpPr>
          <p:nvPr>
            <p:ph type="ftr" sz="quarter" idx="11"/>
          </p:nvPr>
        </p:nvSpPr>
        <p:spPr/>
        <p:txBody>
          <a:bodyPr/>
          <a:lstStyle/>
          <a:p>
            <a:r>
              <a:rPr lang="tr-TR" smtClean="0"/>
              <a:t>Öğretim elemanı</a:t>
            </a:r>
            <a:endParaRPr lang="tr-TR"/>
          </a:p>
        </p:txBody>
      </p:sp>
      <p:sp>
        <p:nvSpPr>
          <p:cNvPr id="6" name="Slayt Numarası Yer Tutucusu 5"/>
          <p:cNvSpPr>
            <a:spLocks noGrp="1"/>
          </p:cNvSpPr>
          <p:nvPr>
            <p:ph type="sldNum" sz="quarter" idx="12"/>
          </p:nvPr>
        </p:nvSpPr>
        <p:spPr/>
        <p:txBody>
          <a:bodyPr/>
          <a:lstStyle/>
          <a:p>
            <a:fld id="{98D1A948-F723-44D0-9112-FAEB9D266EE7}" type="slidenum">
              <a:rPr lang="tr-TR" smtClean="0"/>
              <a:t>5</a:t>
            </a:fld>
            <a:endParaRPr lang="tr-TR"/>
          </a:p>
        </p:txBody>
      </p:sp>
    </p:spTree>
    <p:extLst>
      <p:ext uri="{BB962C8B-B14F-4D97-AF65-F5344CB8AC3E}">
        <p14:creationId xmlns:p14="http://schemas.microsoft.com/office/powerpoint/2010/main" val="336889782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62500" lnSpcReduction="20000"/>
          </a:bodyPr>
          <a:lstStyle/>
          <a:p>
            <a:r>
              <a:rPr lang="tr-TR" b="1" dirty="0"/>
              <a:t>Solunum Yoluyla Bulaşan Enfeksiyonlar</a:t>
            </a:r>
          </a:p>
          <a:p>
            <a:r>
              <a:rPr lang="tr-TR" dirty="0"/>
              <a:t>Sağlık çalışanlarının karşılaşabileceği solunum yolu enfeksiyonları arasında tüberküloz, </a:t>
            </a:r>
            <a:r>
              <a:rPr lang="tr-TR" dirty="0" err="1"/>
              <a:t>influenza</a:t>
            </a:r>
            <a:r>
              <a:rPr lang="tr-TR" dirty="0"/>
              <a:t>, kızamık, kızamıkçık, kabakulak, suçiçeği, difteri ve </a:t>
            </a:r>
            <a:r>
              <a:rPr lang="tr-TR" dirty="0" err="1"/>
              <a:t>meningokok</a:t>
            </a:r>
            <a:r>
              <a:rPr lang="tr-TR" dirty="0"/>
              <a:t> enfeksiyonları yer alır. Bu hastalıkların bulaşma biçimleri farklı olduğundan standart önlemlere ek olarak damlacık veya hava yolu izolasyonu uygulanması gerekebilir.</a:t>
            </a:r>
          </a:p>
          <a:p>
            <a:r>
              <a:rPr lang="tr-TR" dirty="0"/>
              <a:t>Havalandırmanın yetersiz olması, kalabalık çalışma ortamları, enfeksiyonlu hastaların geç tanınması ve uygun maske kullanılmaması bulaş riskini artırır. Sağlık çalışanlarının bağışıklama durumlarının izlenmesi ve gerekli durumlarda bağışıklamalarının tamamlanması çalışan sağlığı açısından önemlidir.</a:t>
            </a:r>
          </a:p>
          <a:p>
            <a:endParaRPr lang="tr-TR" dirty="0"/>
          </a:p>
        </p:txBody>
      </p:sp>
      <p:sp>
        <p:nvSpPr>
          <p:cNvPr id="4" name="Veri Yer Tutucusu 3"/>
          <p:cNvSpPr>
            <a:spLocks noGrp="1"/>
          </p:cNvSpPr>
          <p:nvPr>
            <p:ph type="dt" sz="half" idx="10"/>
          </p:nvPr>
        </p:nvSpPr>
        <p:spPr/>
        <p:txBody>
          <a:bodyPr/>
          <a:lstStyle/>
          <a:p>
            <a:fld id="{BD690D86-E4F3-47A9-909E-6E10B582C4B6}" type="datetime1">
              <a:rPr lang="tr-TR" smtClean="0"/>
              <a:t>23.06.2026</a:t>
            </a:fld>
            <a:endParaRPr lang="tr-TR"/>
          </a:p>
        </p:txBody>
      </p:sp>
      <p:sp>
        <p:nvSpPr>
          <p:cNvPr id="5" name="Altbilgi Yer Tutucusu 4"/>
          <p:cNvSpPr>
            <a:spLocks noGrp="1"/>
          </p:cNvSpPr>
          <p:nvPr>
            <p:ph type="ftr" sz="quarter" idx="11"/>
          </p:nvPr>
        </p:nvSpPr>
        <p:spPr/>
        <p:txBody>
          <a:bodyPr/>
          <a:lstStyle/>
          <a:p>
            <a:r>
              <a:rPr lang="tr-TR" smtClean="0"/>
              <a:t>Öğretim elemanı</a:t>
            </a:r>
            <a:endParaRPr lang="tr-TR"/>
          </a:p>
        </p:txBody>
      </p:sp>
      <p:sp>
        <p:nvSpPr>
          <p:cNvPr id="6" name="Slayt Numarası Yer Tutucusu 5"/>
          <p:cNvSpPr>
            <a:spLocks noGrp="1"/>
          </p:cNvSpPr>
          <p:nvPr>
            <p:ph type="sldNum" sz="quarter" idx="12"/>
          </p:nvPr>
        </p:nvSpPr>
        <p:spPr/>
        <p:txBody>
          <a:bodyPr/>
          <a:lstStyle/>
          <a:p>
            <a:fld id="{98D1A948-F723-44D0-9112-FAEB9D266EE7}" type="slidenum">
              <a:rPr lang="tr-TR" smtClean="0"/>
              <a:t>6</a:t>
            </a:fld>
            <a:endParaRPr lang="tr-TR"/>
          </a:p>
        </p:txBody>
      </p:sp>
    </p:spTree>
    <p:extLst>
      <p:ext uri="{BB962C8B-B14F-4D97-AF65-F5344CB8AC3E}">
        <p14:creationId xmlns:p14="http://schemas.microsoft.com/office/powerpoint/2010/main" val="116543258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62500" lnSpcReduction="20000"/>
          </a:bodyPr>
          <a:lstStyle/>
          <a:p>
            <a:r>
              <a:rPr lang="tr-TR" b="1" dirty="0"/>
              <a:t>Kesici-Delici Alet Yaralanmaları</a:t>
            </a:r>
          </a:p>
          <a:p>
            <a:r>
              <a:rPr lang="tr-TR" dirty="0"/>
              <a:t>Kesici-delici alet yaralanmaları sağlık çalışanlarının en önemli mesleki biyolojik riskleri arasındadır. </a:t>
            </a:r>
            <a:r>
              <a:rPr lang="tr-TR" dirty="0" err="1"/>
              <a:t>Enfekte</a:t>
            </a:r>
            <a:r>
              <a:rPr lang="tr-TR" dirty="0"/>
              <a:t> iğne, </a:t>
            </a:r>
            <a:r>
              <a:rPr lang="tr-TR" dirty="0" err="1"/>
              <a:t>bistüri</a:t>
            </a:r>
            <a:r>
              <a:rPr lang="tr-TR" dirty="0"/>
              <a:t> veya kesici materyalin cildi delmesi sonucunda kan yoluyla bulaşan enfeksiyonlar gelişebilir.</a:t>
            </a:r>
          </a:p>
          <a:p>
            <a:r>
              <a:rPr lang="tr-TR" dirty="0"/>
              <a:t>İğne uçlarının tekrar kapatılmaya çalışılması, kesici-delici atıkların uygun olmayan kaplara atılması, yoğun iş yükü, yetersiz aydınlatma, acele çalışma ve deneyim eksikliği yaralanma riskini artırabilir. Yaralanmaların önlenmesinde güvenli ekipman kullanımı, atık kutularının uygun yerlere yerleştirilmesi ve çalışan eğitimi temel önlemlerdir.</a:t>
            </a:r>
          </a:p>
          <a:p>
            <a:endParaRPr lang="tr-TR" dirty="0"/>
          </a:p>
        </p:txBody>
      </p:sp>
      <p:sp>
        <p:nvSpPr>
          <p:cNvPr id="4" name="Veri Yer Tutucusu 3"/>
          <p:cNvSpPr>
            <a:spLocks noGrp="1"/>
          </p:cNvSpPr>
          <p:nvPr>
            <p:ph type="dt" sz="half" idx="10"/>
          </p:nvPr>
        </p:nvSpPr>
        <p:spPr/>
        <p:txBody>
          <a:bodyPr/>
          <a:lstStyle/>
          <a:p>
            <a:fld id="{BD690D86-E4F3-47A9-909E-6E10B582C4B6}" type="datetime1">
              <a:rPr lang="tr-TR" smtClean="0"/>
              <a:t>23.06.2026</a:t>
            </a:fld>
            <a:endParaRPr lang="tr-TR"/>
          </a:p>
        </p:txBody>
      </p:sp>
      <p:sp>
        <p:nvSpPr>
          <p:cNvPr id="5" name="Altbilgi Yer Tutucusu 4"/>
          <p:cNvSpPr>
            <a:spLocks noGrp="1"/>
          </p:cNvSpPr>
          <p:nvPr>
            <p:ph type="ftr" sz="quarter" idx="11"/>
          </p:nvPr>
        </p:nvSpPr>
        <p:spPr/>
        <p:txBody>
          <a:bodyPr/>
          <a:lstStyle/>
          <a:p>
            <a:r>
              <a:rPr lang="tr-TR" smtClean="0"/>
              <a:t>Öğretim elemanı</a:t>
            </a:r>
            <a:endParaRPr lang="tr-TR"/>
          </a:p>
        </p:txBody>
      </p:sp>
      <p:sp>
        <p:nvSpPr>
          <p:cNvPr id="6" name="Slayt Numarası Yer Tutucusu 5"/>
          <p:cNvSpPr>
            <a:spLocks noGrp="1"/>
          </p:cNvSpPr>
          <p:nvPr>
            <p:ph type="sldNum" sz="quarter" idx="12"/>
          </p:nvPr>
        </p:nvSpPr>
        <p:spPr/>
        <p:txBody>
          <a:bodyPr/>
          <a:lstStyle/>
          <a:p>
            <a:fld id="{98D1A948-F723-44D0-9112-FAEB9D266EE7}" type="slidenum">
              <a:rPr lang="tr-TR" smtClean="0"/>
              <a:t>7</a:t>
            </a:fld>
            <a:endParaRPr lang="tr-TR"/>
          </a:p>
        </p:txBody>
      </p:sp>
    </p:spTree>
    <p:extLst>
      <p:ext uri="{BB962C8B-B14F-4D97-AF65-F5344CB8AC3E}">
        <p14:creationId xmlns:p14="http://schemas.microsoft.com/office/powerpoint/2010/main" val="374046852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62500" lnSpcReduction="20000"/>
          </a:bodyPr>
          <a:lstStyle/>
          <a:p>
            <a:r>
              <a:rPr lang="tr-TR" b="1" dirty="0"/>
              <a:t>Kan Yoluyla Bulaşan Enfeksiyonlar</a:t>
            </a:r>
          </a:p>
          <a:p>
            <a:r>
              <a:rPr lang="tr-TR" dirty="0"/>
              <a:t>Kesici-delici alet yaralanmaları ve </a:t>
            </a:r>
            <a:r>
              <a:rPr lang="tr-TR" dirty="0" err="1"/>
              <a:t>mukozal</a:t>
            </a:r>
            <a:r>
              <a:rPr lang="tr-TR" dirty="0"/>
              <a:t> temaslar sonucunda özellikle hepatit B virüsü, hepatit C virüsü ve insan bağışıklık yetmezliği virüsü bulaşma riski taşır. Bu etkenlerin bulaş olasılığı; temasın türüne, yaralanmanın derinliğine, materyalin kanla </a:t>
            </a:r>
            <a:r>
              <a:rPr lang="tr-TR" dirty="0" err="1"/>
              <a:t>kontaminasyonuna</a:t>
            </a:r>
            <a:r>
              <a:rPr lang="tr-TR" dirty="0"/>
              <a:t> ve kaynak hastanın enfeksiyon durumuna göre değişir.</a:t>
            </a:r>
          </a:p>
          <a:p>
            <a:r>
              <a:rPr lang="tr-TR" dirty="0"/>
              <a:t>Hepatit B’ye karşı etkili bir aşı bulunduğu için sağlık çalışanlarının </a:t>
            </a:r>
            <a:r>
              <a:rPr lang="tr-TR" dirty="0" err="1"/>
              <a:t>bağışıklanması</a:t>
            </a:r>
            <a:r>
              <a:rPr lang="tr-TR" dirty="0"/>
              <a:t> en önemli korunma yöntemidir. Hepatit C ve HIV için rutin koruyucu aşı bulunmadığından standart önlemler, güvenli çalışma teknikleri ve </a:t>
            </a:r>
            <a:r>
              <a:rPr lang="tr-TR" dirty="0" err="1"/>
              <a:t>maruziyet</a:t>
            </a:r>
            <a:r>
              <a:rPr lang="tr-TR" dirty="0"/>
              <a:t> sonrası hızlı değerlendirme büyük önem taşır.</a:t>
            </a:r>
          </a:p>
          <a:p>
            <a:endParaRPr lang="tr-TR" dirty="0"/>
          </a:p>
        </p:txBody>
      </p:sp>
      <p:sp>
        <p:nvSpPr>
          <p:cNvPr id="4" name="Veri Yer Tutucusu 3"/>
          <p:cNvSpPr>
            <a:spLocks noGrp="1"/>
          </p:cNvSpPr>
          <p:nvPr>
            <p:ph type="dt" sz="half" idx="10"/>
          </p:nvPr>
        </p:nvSpPr>
        <p:spPr/>
        <p:txBody>
          <a:bodyPr/>
          <a:lstStyle/>
          <a:p>
            <a:fld id="{BD690D86-E4F3-47A9-909E-6E10B582C4B6}" type="datetime1">
              <a:rPr lang="tr-TR" smtClean="0"/>
              <a:t>23.06.2026</a:t>
            </a:fld>
            <a:endParaRPr lang="tr-TR"/>
          </a:p>
        </p:txBody>
      </p:sp>
      <p:sp>
        <p:nvSpPr>
          <p:cNvPr id="5" name="Altbilgi Yer Tutucusu 4"/>
          <p:cNvSpPr>
            <a:spLocks noGrp="1"/>
          </p:cNvSpPr>
          <p:nvPr>
            <p:ph type="ftr" sz="quarter" idx="11"/>
          </p:nvPr>
        </p:nvSpPr>
        <p:spPr/>
        <p:txBody>
          <a:bodyPr/>
          <a:lstStyle/>
          <a:p>
            <a:r>
              <a:rPr lang="tr-TR" smtClean="0"/>
              <a:t>Öğretim elemanı</a:t>
            </a:r>
            <a:endParaRPr lang="tr-TR"/>
          </a:p>
        </p:txBody>
      </p:sp>
      <p:sp>
        <p:nvSpPr>
          <p:cNvPr id="6" name="Slayt Numarası Yer Tutucusu 5"/>
          <p:cNvSpPr>
            <a:spLocks noGrp="1"/>
          </p:cNvSpPr>
          <p:nvPr>
            <p:ph type="sldNum" sz="quarter" idx="12"/>
          </p:nvPr>
        </p:nvSpPr>
        <p:spPr/>
        <p:txBody>
          <a:bodyPr/>
          <a:lstStyle/>
          <a:p>
            <a:fld id="{98D1A948-F723-44D0-9112-FAEB9D266EE7}" type="slidenum">
              <a:rPr lang="tr-TR" smtClean="0"/>
              <a:t>8</a:t>
            </a:fld>
            <a:endParaRPr lang="tr-TR"/>
          </a:p>
        </p:txBody>
      </p:sp>
    </p:spTree>
    <p:extLst>
      <p:ext uri="{BB962C8B-B14F-4D97-AF65-F5344CB8AC3E}">
        <p14:creationId xmlns:p14="http://schemas.microsoft.com/office/powerpoint/2010/main" val="413329815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62500" lnSpcReduction="20000"/>
          </a:bodyPr>
          <a:lstStyle/>
          <a:p>
            <a:r>
              <a:rPr lang="tr-TR" b="1" dirty="0" err="1"/>
              <a:t>Maruziyet</a:t>
            </a:r>
            <a:r>
              <a:rPr lang="tr-TR" b="1" dirty="0"/>
              <a:t> Sonrası Yaklaşım</a:t>
            </a:r>
          </a:p>
          <a:p>
            <a:r>
              <a:rPr lang="tr-TR" dirty="0"/>
              <a:t>Kesici-delici alet yaralanması veya kan ve vücut sıvılarıyla temas sonrasında bölge derhal su ve sabunla yıkanmalı, </a:t>
            </a:r>
            <a:r>
              <a:rPr lang="tr-TR" dirty="0" err="1"/>
              <a:t>mukozal</a:t>
            </a:r>
            <a:r>
              <a:rPr lang="tr-TR" dirty="0"/>
              <a:t> yüzeyler bol suyla temizlenmeli ve olay gecikmeden ilgili birime bildirilmelidir. Yaralanmanın biçimi, kaynak hastanın durumu ve çalışanın bağışıklık durumu değerlendirilmelidir.</a:t>
            </a:r>
          </a:p>
          <a:p>
            <a:r>
              <a:rPr lang="tr-TR" dirty="0"/>
              <a:t>Gerekli laboratuvar testleri yapılmalı ve uygun durumlarda </a:t>
            </a:r>
            <a:r>
              <a:rPr lang="tr-TR" dirty="0" err="1"/>
              <a:t>maruziyet</a:t>
            </a:r>
            <a:r>
              <a:rPr lang="tr-TR" dirty="0"/>
              <a:t> sonrası koruyucu tedavi başlanmalıdır. Olayların kayıt altına alınması yalnızca çalışanın izlemi için değil, kurumda riskli süreçlerin belirlenmesi ve benzer olayların önlenmesi açısından da gereklidir.</a:t>
            </a:r>
          </a:p>
          <a:p>
            <a:endParaRPr lang="tr-TR" dirty="0"/>
          </a:p>
        </p:txBody>
      </p:sp>
      <p:sp>
        <p:nvSpPr>
          <p:cNvPr id="4" name="Veri Yer Tutucusu 3"/>
          <p:cNvSpPr>
            <a:spLocks noGrp="1"/>
          </p:cNvSpPr>
          <p:nvPr>
            <p:ph type="dt" sz="half" idx="10"/>
          </p:nvPr>
        </p:nvSpPr>
        <p:spPr/>
        <p:txBody>
          <a:bodyPr/>
          <a:lstStyle/>
          <a:p>
            <a:fld id="{BD690D86-E4F3-47A9-909E-6E10B582C4B6}" type="datetime1">
              <a:rPr lang="tr-TR" smtClean="0"/>
              <a:t>23.06.2026</a:t>
            </a:fld>
            <a:endParaRPr lang="tr-TR"/>
          </a:p>
        </p:txBody>
      </p:sp>
      <p:sp>
        <p:nvSpPr>
          <p:cNvPr id="5" name="Altbilgi Yer Tutucusu 4"/>
          <p:cNvSpPr>
            <a:spLocks noGrp="1"/>
          </p:cNvSpPr>
          <p:nvPr>
            <p:ph type="ftr" sz="quarter" idx="11"/>
          </p:nvPr>
        </p:nvSpPr>
        <p:spPr/>
        <p:txBody>
          <a:bodyPr/>
          <a:lstStyle/>
          <a:p>
            <a:r>
              <a:rPr lang="tr-TR" smtClean="0"/>
              <a:t>Öğretim elemanı</a:t>
            </a:r>
            <a:endParaRPr lang="tr-TR"/>
          </a:p>
        </p:txBody>
      </p:sp>
      <p:sp>
        <p:nvSpPr>
          <p:cNvPr id="6" name="Slayt Numarası Yer Tutucusu 5"/>
          <p:cNvSpPr>
            <a:spLocks noGrp="1"/>
          </p:cNvSpPr>
          <p:nvPr>
            <p:ph type="sldNum" sz="quarter" idx="12"/>
          </p:nvPr>
        </p:nvSpPr>
        <p:spPr/>
        <p:txBody>
          <a:bodyPr/>
          <a:lstStyle/>
          <a:p>
            <a:fld id="{98D1A948-F723-44D0-9112-FAEB9D266EE7}" type="slidenum">
              <a:rPr lang="tr-TR" smtClean="0"/>
              <a:t>9</a:t>
            </a:fld>
            <a:endParaRPr lang="tr-TR"/>
          </a:p>
        </p:txBody>
      </p:sp>
    </p:spTree>
    <p:extLst>
      <p:ext uri="{BB962C8B-B14F-4D97-AF65-F5344CB8AC3E}">
        <p14:creationId xmlns:p14="http://schemas.microsoft.com/office/powerpoint/2010/main" val="4015623140"/>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Özel Tasarım">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3.xml><?xml version="1.0" encoding="utf-8"?>
<a:theme xmlns:a="http://schemas.openxmlformats.org/drawingml/2006/main" name="Office Teması">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46</TotalTime>
  <Words>1661</Words>
  <Application>Microsoft Office PowerPoint</Application>
  <PresentationFormat>Geniş ekran</PresentationFormat>
  <Paragraphs>125</Paragraphs>
  <Slides>20</Slides>
  <Notes>0</Notes>
  <HiddenSlides>0</HiddenSlides>
  <MMClips>0</MMClips>
  <ScaleCrop>false</ScaleCrop>
  <HeadingPairs>
    <vt:vector size="6" baseType="variant">
      <vt:variant>
        <vt:lpstr>Kullanılan Yazı Tipleri</vt:lpstr>
      </vt:variant>
      <vt:variant>
        <vt:i4>3</vt:i4>
      </vt:variant>
      <vt:variant>
        <vt:lpstr>Tema</vt:lpstr>
      </vt:variant>
      <vt:variant>
        <vt:i4>2</vt:i4>
      </vt:variant>
      <vt:variant>
        <vt:lpstr>Slayt Başlıkları</vt:lpstr>
      </vt:variant>
      <vt:variant>
        <vt:i4>20</vt:i4>
      </vt:variant>
    </vt:vector>
  </HeadingPairs>
  <TitlesOfParts>
    <vt:vector size="25" baseType="lpstr">
      <vt:lpstr>Aptos</vt:lpstr>
      <vt:lpstr>Aptos Display</vt:lpstr>
      <vt:lpstr>Arial</vt:lpstr>
      <vt:lpstr>Office Teması</vt:lpstr>
      <vt:lpstr>Özel Tasarım</vt:lpstr>
      <vt:lpstr>HALK SAĞLIĞI</vt:lpstr>
      <vt:lpstr>PowerPoint Sunusu</vt:lpstr>
      <vt:lpstr>Sağlık Çalışanlarında Mesleki Riskler     </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KAYNAKLAR</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HALK SAĞLIĞI</dc:title>
  <dc:creator>EÖ</dc:creator>
  <cp:lastModifiedBy>xxxx</cp:lastModifiedBy>
  <cp:revision>13</cp:revision>
  <dcterms:created xsi:type="dcterms:W3CDTF">2026-04-02T07:47:59Z</dcterms:created>
  <dcterms:modified xsi:type="dcterms:W3CDTF">2026-06-23T10:56:26Z</dcterms:modified>
</cp:coreProperties>
</file>