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0"/>
  </p:notesMasterIdLst>
  <p:sldIdLst>
    <p:sldId id="420" r:id="rId2"/>
    <p:sldId id="271" r:id="rId3"/>
    <p:sldId id="272" r:id="rId4"/>
    <p:sldId id="273" r:id="rId5"/>
    <p:sldId id="274" r:id="rId6"/>
    <p:sldId id="275" r:id="rId7"/>
    <p:sldId id="378" r:id="rId8"/>
    <p:sldId id="39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46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A0051-1B56-4ECA-80AA-75A7D7C1E334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ECE0F-F16C-4A17-BAD3-7311596A67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803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8446F-B4EF-4715-9156-B6484FA21EE2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204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8446F-B4EF-4715-9156-B6484FA21EE2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204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8446F-B4EF-4715-9156-B6484FA21EE2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204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018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20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3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48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AF2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DFAF7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4510" y="6457950"/>
            <a:ext cx="1076628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73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5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7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0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0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94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47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1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2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24A62E-0B02-416B-A8B5-0ECA4C1FF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T.C. </a:t>
            </a:r>
            <a:br>
              <a:rPr lang="tr-TR" dirty="0"/>
            </a:br>
            <a:r>
              <a:rPr lang="tr-TR" dirty="0"/>
              <a:t>KASTAMONU ÜNİVERSİTESİ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AC714E28-F5EE-43E4-AC27-36385A24F3C8}"/>
              </a:ext>
            </a:extLst>
          </p:cNvPr>
          <p:cNvSpPr txBox="1">
            <a:spLocks/>
          </p:cNvSpPr>
          <p:nvPr/>
        </p:nvSpPr>
        <p:spPr>
          <a:xfrm>
            <a:off x="1647514" y="2724737"/>
            <a:ext cx="6683765" cy="1614266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TURİZM FAKÜLTESİ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GASTRONOMİ VE MUTFAK SANATLARI BÖLÜMÜ</a:t>
            </a:r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83391738-7444-4F3E-A688-924FAB07C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549" y="4685262"/>
            <a:ext cx="7290055" cy="5294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1800" dirty="0" smtClean="0"/>
              <a:t>İŞ SAĞLIĞI VE GÜVENLİĞİ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27701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tr-TR" dirty="0"/>
              <a:t>KAZA NEDİR?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457200" y="1371600"/>
            <a:ext cx="80772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Önceden Planlanmayan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469692" y="1893332"/>
            <a:ext cx="7607508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Bilinmeyen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469692" y="2415064"/>
            <a:ext cx="7074108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Kontrol dışına çıkan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469692" y="2936796"/>
            <a:ext cx="6540708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Zarar verebilecek niteliği bulunan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455951" y="3514289"/>
            <a:ext cx="60198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 türlü olaya KAZA denir.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8109" y="3911606"/>
            <a:ext cx="4427642" cy="294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13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3200" dirty="0"/>
              <a:t>HANGİ OLAYLAR İŞ KAZASI KAPSAMINA GİRER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457200" y="1295400"/>
            <a:ext cx="82296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5510 sayılı Sosyal Sigortalar ve Genel Sağlık Sigortası Kanunu’nun 13.maddesine göre</a:t>
            </a:r>
          </a:p>
        </p:txBody>
      </p:sp>
      <p:graphicFrame>
        <p:nvGraphicFramePr>
          <p:cNvPr id="4" name="Nesn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9705083"/>
              </p:ext>
            </p:extLst>
          </p:nvPr>
        </p:nvGraphicFramePr>
        <p:xfrm>
          <a:off x="1464468" y="2057400"/>
          <a:ext cx="6215063" cy="336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" name="Clip" r:id="rId4" imgW="2146300" imgH="1751013" progId="">
                  <p:embed/>
                </p:oleObj>
              </mc:Choice>
              <mc:Fallback>
                <p:oleObj name="Clip" r:id="rId4" imgW="2146300" imgH="1751013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468" y="2057400"/>
                        <a:ext cx="6215063" cy="336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07763" dir="2700000" algn="ctr" rotWithShape="0">
                          <a:srgbClr val="CBCBCB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Metin kutusu 8"/>
          <p:cNvSpPr txBox="1"/>
          <p:nvPr/>
        </p:nvSpPr>
        <p:spPr>
          <a:xfrm>
            <a:off x="457200" y="6072205"/>
            <a:ext cx="822960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tr-TR" sz="2800" dirty="0"/>
              <a:t>S</a:t>
            </a:r>
            <a:r>
              <a:rPr lang="tr-TR" sz="3200" dirty="0"/>
              <a:t>igortalının iş yerinde bulunduğu sırada,</a:t>
            </a:r>
          </a:p>
        </p:txBody>
      </p:sp>
    </p:spTree>
    <p:extLst>
      <p:ext uri="{BB962C8B-B14F-4D97-AF65-F5344CB8AC3E}">
        <p14:creationId xmlns:p14="http://schemas.microsoft.com/office/powerpoint/2010/main" val="406453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3200" dirty="0"/>
              <a:t>HANGİ OLAYLAR İŞ KAZASI KAPSAMINA GİRER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457200" y="1981200"/>
            <a:ext cx="8229600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tr-TR" sz="2400" dirty="0"/>
              <a:t>İşveren tarafından yürütülmekte olan iş nedeniyle veya görevi nedeniyle, görevli olarak iş yeri dışında başka bir yere gönderilmesi nedeniyle asıl işini yapmaksızın geçen zamanlarda</a:t>
            </a:r>
          </a:p>
        </p:txBody>
      </p:sp>
    </p:spTree>
    <p:extLst>
      <p:ext uri="{BB962C8B-B14F-4D97-AF65-F5344CB8AC3E}">
        <p14:creationId xmlns:p14="http://schemas.microsoft.com/office/powerpoint/2010/main" val="988672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3200" dirty="0"/>
              <a:t>HANGİ OLAYLAR İŞ KAZASI KAPSAMINA GİRER</a:t>
            </a:r>
          </a:p>
        </p:txBody>
      </p:sp>
      <p:sp>
        <p:nvSpPr>
          <p:cNvPr id="214" name="Metin kutusu 15"/>
          <p:cNvSpPr txBox="1">
            <a:spLocks noGrp="1"/>
          </p:cNvSpPr>
          <p:nvPr>
            <p:ph idx="1"/>
          </p:nvPr>
        </p:nvSpPr>
        <p:spPr>
          <a:xfrm>
            <a:off x="500034" y="5572140"/>
            <a:ext cx="8229600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tr-TR" dirty="0"/>
              <a:t>Emziren kadın sigortalının, çocuğuna süt vermek için ayrılan zamanlarda,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838200" y="1317152"/>
            <a:ext cx="7333798" cy="3788247"/>
            <a:chOff x="1533" y="1666"/>
            <a:chExt cx="2646" cy="1703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705" y="2008"/>
              <a:ext cx="324" cy="772"/>
            </a:xfrm>
            <a:custGeom>
              <a:avLst/>
              <a:gdLst>
                <a:gd name="T0" fmla="*/ 76 w 324"/>
                <a:gd name="T1" fmla="*/ 57 h 772"/>
                <a:gd name="T2" fmla="*/ 82 w 324"/>
                <a:gd name="T3" fmla="*/ 48 h 772"/>
                <a:gd name="T4" fmla="*/ 86 w 324"/>
                <a:gd name="T5" fmla="*/ 39 h 772"/>
                <a:gd name="T6" fmla="*/ 92 w 324"/>
                <a:gd name="T7" fmla="*/ 30 h 772"/>
                <a:gd name="T8" fmla="*/ 98 w 324"/>
                <a:gd name="T9" fmla="*/ 23 h 772"/>
                <a:gd name="T10" fmla="*/ 105 w 324"/>
                <a:gd name="T11" fmla="*/ 17 h 772"/>
                <a:gd name="T12" fmla="*/ 112 w 324"/>
                <a:gd name="T13" fmla="*/ 10 h 772"/>
                <a:gd name="T14" fmla="*/ 118 w 324"/>
                <a:gd name="T15" fmla="*/ 6 h 772"/>
                <a:gd name="T16" fmla="*/ 124 w 324"/>
                <a:gd name="T17" fmla="*/ 2 h 772"/>
                <a:gd name="T18" fmla="*/ 128 w 324"/>
                <a:gd name="T19" fmla="*/ 1 h 772"/>
                <a:gd name="T20" fmla="*/ 134 w 324"/>
                <a:gd name="T21" fmla="*/ 0 h 772"/>
                <a:gd name="T22" fmla="*/ 140 w 324"/>
                <a:gd name="T23" fmla="*/ 0 h 772"/>
                <a:gd name="T24" fmla="*/ 147 w 324"/>
                <a:gd name="T25" fmla="*/ 0 h 772"/>
                <a:gd name="T26" fmla="*/ 153 w 324"/>
                <a:gd name="T27" fmla="*/ 1 h 772"/>
                <a:gd name="T28" fmla="*/ 158 w 324"/>
                <a:gd name="T29" fmla="*/ 4 h 772"/>
                <a:gd name="T30" fmla="*/ 165 w 324"/>
                <a:gd name="T31" fmla="*/ 11 h 772"/>
                <a:gd name="T32" fmla="*/ 168 w 324"/>
                <a:gd name="T33" fmla="*/ 15 h 772"/>
                <a:gd name="T34" fmla="*/ 171 w 324"/>
                <a:gd name="T35" fmla="*/ 19 h 772"/>
                <a:gd name="T36" fmla="*/ 178 w 324"/>
                <a:gd name="T37" fmla="*/ 26 h 772"/>
                <a:gd name="T38" fmla="*/ 183 w 324"/>
                <a:gd name="T39" fmla="*/ 33 h 772"/>
                <a:gd name="T40" fmla="*/ 189 w 324"/>
                <a:gd name="T41" fmla="*/ 40 h 772"/>
                <a:gd name="T42" fmla="*/ 196 w 324"/>
                <a:gd name="T43" fmla="*/ 46 h 772"/>
                <a:gd name="T44" fmla="*/ 202 w 324"/>
                <a:gd name="T45" fmla="*/ 47 h 772"/>
                <a:gd name="T46" fmla="*/ 208 w 324"/>
                <a:gd name="T47" fmla="*/ 48 h 772"/>
                <a:gd name="T48" fmla="*/ 214 w 324"/>
                <a:gd name="T49" fmla="*/ 47 h 772"/>
                <a:gd name="T50" fmla="*/ 219 w 324"/>
                <a:gd name="T51" fmla="*/ 46 h 772"/>
                <a:gd name="T52" fmla="*/ 228 w 324"/>
                <a:gd name="T53" fmla="*/ 40 h 772"/>
                <a:gd name="T54" fmla="*/ 245 w 324"/>
                <a:gd name="T55" fmla="*/ 30 h 772"/>
                <a:gd name="T56" fmla="*/ 254 w 324"/>
                <a:gd name="T57" fmla="*/ 25 h 772"/>
                <a:gd name="T58" fmla="*/ 259 w 324"/>
                <a:gd name="T59" fmla="*/ 25 h 772"/>
                <a:gd name="T60" fmla="*/ 264 w 324"/>
                <a:gd name="T61" fmla="*/ 24 h 772"/>
                <a:gd name="T62" fmla="*/ 268 w 324"/>
                <a:gd name="T63" fmla="*/ 25 h 772"/>
                <a:gd name="T64" fmla="*/ 272 w 324"/>
                <a:gd name="T65" fmla="*/ 26 h 772"/>
                <a:gd name="T66" fmla="*/ 278 w 324"/>
                <a:gd name="T67" fmla="*/ 33 h 772"/>
                <a:gd name="T68" fmla="*/ 277 w 324"/>
                <a:gd name="T69" fmla="*/ 37 h 772"/>
                <a:gd name="T70" fmla="*/ 277 w 324"/>
                <a:gd name="T71" fmla="*/ 42 h 772"/>
                <a:gd name="T72" fmla="*/ 276 w 324"/>
                <a:gd name="T73" fmla="*/ 46 h 772"/>
                <a:gd name="T74" fmla="*/ 274 w 324"/>
                <a:gd name="T75" fmla="*/ 49 h 772"/>
                <a:gd name="T76" fmla="*/ 231 w 324"/>
                <a:gd name="T77" fmla="*/ 130 h 772"/>
                <a:gd name="T78" fmla="*/ 218 w 324"/>
                <a:gd name="T79" fmla="*/ 155 h 772"/>
                <a:gd name="T80" fmla="*/ 214 w 324"/>
                <a:gd name="T81" fmla="*/ 176 h 772"/>
                <a:gd name="T82" fmla="*/ 323 w 324"/>
                <a:gd name="T83" fmla="*/ 361 h 772"/>
                <a:gd name="T84" fmla="*/ 245 w 324"/>
                <a:gd name="T85" fmla="*/ 771 h 772"/>
                <a:gd name="T86" fmla="*/ 0 w 324"/>
                <a:gd name="T87" fmla="*/ 124 h 772"/>
                <a:gd name="T88" fmla="*/ 39 w 324"/>
                <a:gd name="T89" fmla="*/ 91 h 772"/>
                <a:gd name="T90" fmla="*/ 58 w 324"/>
                <a:gd name="T91" fmla="*/ 74 h 772"/>
                <a:gd name="T92" fmla="*/ 76 w 324"/>
                <a:gd name="T93" fmla="*/ 57 h 77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324"/>
                <a:gd name="T142" fmla="*/ 0 h 772"/>
                <a:gd name="T143" fmla="*/ 324 w 324"/>
                <a:gd name="T144" fmla="*/ 772 h 772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324" h="772">
                  <a:moveTo>
                    <a:pt x="76" y="57"/>
                  </a:moveTo>
                  <a:lnTo>
                    <a:pt x="82" y="48"/>
                  </a:lnTo>
                  <a:lnTo>
                    <a:pt x="86" y="39"/>
                  </a:lnTo>
                  <a:lnTo>
                    <a:pt x="92" y="30"/>
                  </a:lnTo>
                  <a:lnTo>
                    <a:pt x="98" y="23"/>
                  </a:lnTo>
                  <a:lnTo>
                    <a:pt x="105" y="17"/>
                  </a:lnTo>
                  <a:lnTo>
                    <a:pt x="112" y="10"/>
                  </a:lnTo>
                  <a:lnTo>
                    <a:pt x="118" y="6"/>
                  </a:lnTo>
                  <a:lnTo>
                    <a:pt x="124" y="2"/>
                  </a:lnTo>
                  <a:lnTo>
                    <a:pt x="128" y="1"/>
                  </a:lnTo>
                  <a:lnTo>
                    <a:pt x="134" y="0"/>
                  </a:lnTo>
                  <a:lnTo>
                    <a:pt x="140" y="0"/>
                  </a:lnTo>
                  <a:lnTo>
                    <a:pt x="147" y="0"/>
                  </a:lnTo>
                  <a:lnTo>
                    <a:pt x="153" y="1"/>
                  </a:lnTo>
                  <a:lnTo>
                    <a:pt x="158" y="4"/>
                  </a:lnTo>
                  <a:lnTo>
                    <a:pt x="165" y="11"/>
                  </a:lnTo>
                  <a:lnTo>
                    <a:pt x="168" y="15"/>
                  </a:lnTo>
                  <a:lnTo>
                    <a:pt x="171" y="19"/>
                  </a:lnTo>
                  <a:lnTo>
                    <a:pt x="178" y="26"/>
                  </a:lnTo>
                  <a:lnTo>
                    <a:pt x="183" y="33"/>
                  </a:lnTo>
                  <a:lnTo>
                    <a:pt x="189" y="40"/>
                  </a:lnTo>
                  <a:lnTo>
                    <a:pt x="196" y="46"/>
                  </a:lnTo>
                  <a:lnTo>
                    <a:pt x="202" y="47"/>
                  </a:lnTo>
                  <a:lnTo>
                    <a:pt x="208" y="48"/>
                  </a:lnTo>
                  <a:lnTo>
                    <a:pt x="214" y="47"/>
                  </a:lnTo>
                  <a:lnTo>
                    <a:pt x="219" y="46"/>
                  </a:lnTo>
                  <a:lnTo>
                    <a:pt x="228" y="40"/>
                  </a:lnTo>
                  <a:lnTo>
                    <a:pt x="245" y="30"/>
                  </a:lnTo>
                  <a:lnTo>
                    <a:pt x="254" y="25"/>
                  </a:lnTo>
                  <a:lnTo>
                    <a:pt x="259" y="25"/>
                  </a:lnTo>
                  <a:lnTo>
                    <a:pt x="264" y="24"/>
                  </a:lnTo>
                  <a:lnTo>
                    <a:pt x="268" y="25"/>
                  </a:lnTo>
                  <a:lnTo>
                    <a:pt x="272" y="26"/>
                  </a:lnTo>
                  <a:lnTo>
                    <a:pt x="278" y="33"/>
                  </a:lnTo>
                  <a:lnTo>
                    <a:pt x="277" y="37"/>
                  </a:lnTo>
                  <a:lnTo>
                    <a:pt x="277" y="42"/>
                  </a:lnTo>
                  <a:lnTo>
                    <a:pt x="276" y="46"/>
                  </a:lnTo>
                  <a:lnTo>
                    <a:pt x="274" y="49"/>
                  </a:lnTo>
                  <a:lnTo>
                    <a:pt x="231" y="130"/>
                  </a:lnTo>
                  <a:lnTo>
                    <a:pt x="218" y="155"/>
                  </a:lnTo>
                  <a:lnTo>
                    <a:pt x="214" y="176"/>
                  </a:lnTo>
                  <a:lnTo>
                    <a:pt x="323" y="361"/>
                  </a:lnTo>
                  <a:lnTo>
                    <a:pt x="245" y="771"/>
                  </a:lnTo>
                  <a:lnTo>
                    <a:pt x="0" y="124"/>
                  </a:lnTo>
                  <a:lnTo>
                    <a:pt x="39" y="91"/>
                  </a:lnTo>
                  <a:lnTo>
                    <a:pt x="58" y="74"/>
                  </a:lnTo>
                  <a:lnTo>
                    <a:pt x="76" y="57"/>
                  </a:lnTo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2124" y="2595"/>
              <a:ext cx="30" cy="68"/>
            </a:xfrm>
            <a:custGeom>
              <a:avLst/>
              <a:gdLst>
                <a:gd name="T0" fmla="*/ 29 w 30"/>
                <a:gd name="T1" fmla="*/ 67 h 68"/>
                <a:gd name="T2" fmla="*/ 20 w 30"/>
                <a:gd name="T3" fmla="*/ 60 h 68"/>
                <a:gd name="T4" fmla="*/ 15 w 30"/>
                <a:gd name="T5" fmla="*/ 53 h 68"/>
                <a:gd name="T6" fmla="*/ 12 w 30"/>
                <a:gd name="T7" fmla="*/ 47 h 68"/>
                <a:gd name="T8" fmla="*/ 8 w 30"/>
                <a:gd name="T9" fmla="*/ 39 h 68"/>
                <a:gd name="T10" fmla="*/ 6 w 30"/>
                <a:gd name="T11" fmla="*/ 32 h 68"/>
                <a:gd name="T12" fmla="*/ 4 w 30"/>
                <a:gd name="T13" fmla="*/ 23 h 68"/>
                <a:gd name="T14" fmla="*/ 1 w 30"/>
                <a:gd name="T15" fmla="*/ 13 h 68"/>
                <a:gd name="T16" fmla="*/ 0 w 30"/>
                <a:gd name="T17" fmla="*/ 0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0"/>
                <a:gd name="T28" fmla="*/ 0 h 68"/>
                <a:gd name="T29" fmla="*/ 30 w 30"/>
                <a:gd name="T30" fmla="*/ 68 h 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0" h="68">
                  <a:moveTo>
                    <a:pt x="29" y="67"/>
                  </a:moveTo>
                  <a:lnTo>
                    <a:pt x="20" y="60"/>
                  </a:lnTo>
                  <a:lnTo>
                    <a:pt x="15" y="53"/>
                  </a:lnTo>
                  <a:lnTo>
                    <a:pt x="12" y="47"/>
                  </a:lnTo>
                  <a:lnTo>
                    <a:pt x="8" y="39"/>
                  </a:lnTo>
                  <a:lnTo>
                    <a:pt x="6" y="32"/>
                  </a:lnTo>
                  <a:lnTo>
                    <a:pt x="4" y="23"/>
                  </a:lnTo>
                  <a:lnTo>
                    <a:pt x="1" y="13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1533" y="2024"/>
              <a:ext cx="583" cy="1333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59" y="13"/>
                </a:cxn>
                <a:cxn ang="0">
                  <a:pos x="100" y="4"/>
                </a:cxn>
                <a:cxn ang="0">
                  <a:pos x="124" y="1"/>
                </a:cxn>
                <a:cxn ang="0">
                  <a:pos x="147" y="0"/>
                </a:cxn>
                <a:cxn ang="0">
                  <a:pos x="157" y="2"/>
                </a:cxn>
                <a:cxn ang="0">
                  <a:pos x="163" y="9"/>
                </a:cxn>
                <a:cxn ang="0">
                  <a:pos x="174" y="20"/>
                </a:cxn>
                <a:cxn ang="0">
                  <a:pos x="186" y="42"/>
                </a:cxn>
                <a:cxn ang="0">
                  <a:pos x="190" y="53"/>
                </a:cxn>
                <a:cxn ang="0">
                  <a:pos x="193" y="64"/>
                </a:cxn>
                <a:cxn ang="0">
                  <a:pos x="207" y="125"/>
                </a:cxn>
                <a:cxn ang="0">
                  <a:pos x="219" y="194"/>
                </a:cxn>
                <a:cxn ang="0">
                  <a:pos x="229" y="268"/>
                </a:cxn>
                <a:cxn ang="0">
                  <a:pos x="239" y="339"/>
                </a:cxn>
                <a:cxn ang="0">
                  <a:pos x="252" y="402"/>
                </a:cxn>
                <a:cxn ang="0">
                  <a:pos x="269" y="449"/>
                </a:cxn>
                <a:cxn ang="0">
                  <a:pos x="316" y="623"/>
                </a:cxn>
                <a:cxn ang="0">
                  <a:pos x="392" y="835"/>
                </a:cxn>
                <a:cxn ang="0">
                  <a:pos x="582" y="1332"/>
                </a:cxn>
                <a:cxn ang="0">
                  <a:pos x="345" y="1332"/>
                </a:cxn>
                <a:cxn ang="0">
                  <a:pos x="223" y="1009"/>
                </a:cxn>
                <a:cxn ang="0">
                  <a:pos x="117" y="735"/>
                </a:cxn>
                <a:cxn ang="0">
                  <a:pos x="0" y="353"/>
                </a:cxn>
                <a:cxn ang="0">
                  <a:pos x="0" y="32"/>
                </a:cxn>
              </a:cxnLst>
              <a:rect l="0" t="0" r="r" b="b"/>
              <a:pathLst>
                <a:path w="583" h="1333">
                  <a:moveTo>
                    <a:pt x="0" y="32"/>
                  </a:moveTo>
                  <a:lnTo>
                    <a:pt x="59" y="13"/>
                  </a:lnTo>
                  <a:lnTo>
                    <a:pt x="100" y="4"/>
                  </a:lnTo>
                  <a:lnTo>
                    <a:pt x="124" y="1"/>
                  </a:lnTo>
                  <a:lnTo>
                    <a:pt x="147" y="0"/>
                  </a:lnTo>
                  <a:lnTo>
                    <a:pt x="157" y="2"/>
                  </a:lnTo>
                  <a:lnTo>
                    <a:pt x="163" y="9"/>
                  </a:lnTo>
                  <a:lnTo>
                    <a:pt x="174" y="20"/>
                  </a:lnTo>
                  <a:lnTo>
                    <a:pt x="186" y="42"/>
                  </a:lnTo>
                  <a:lnTo>
                    <a:pt x="190" y="53"/>
                  </a:lnTo>
                  <a:lnTo>
                    <a:pt x="193" y="64"/>
                  </a:lnTo>
                  <a:lnTo>
                    <a:pt x="207" y="125"/>
                  </a:lnTo>
                  <a:lnTo>
                    <a:pt x="219" y="194"/>
                  </a:lnTo>
                  <a:lnTo>
                    <a:pt x="229" y="268"/>
                  </a:lnTo>
                  <a:lnTo>
                    <a:pt x="239" y="339"/>
                  </a:lnTo>
                  <a:lnTo>
                    <a:pt x="252" y="402"/>
                  </a:lnTo>
                  <a:lnTo>
                    <a:pt x="269" y="449"/>
                  </a:lnTo>
                  <a:lnTo>
                    <a:pt x="316" y="623"/>
                  </a:lnTo>
                  <a:lnTo>
                    <a:pt x="392" y="835"/>
                  </a:lnTo>
                  <a:lnTo>
                    <a:pt x="582" y="1332"/>
                  </a:lnTo>
                  <a:lnTo>
                    <a:pt x="345" y="1332"/>
                  </a:lnTo>
                  <a:lnTo>
                    <a:pt x="223" y="1009"/>
                  </a:lnTo>
                  <a:lnTo>
                    <a:pt x="117" y="735"/>
                  </a:lnTo>
                  <a:lnTo>
                    <a:pt x="0" y="353"/>
                  </a:lnTo>
                  <a:lnTo>
                    <a:pt x="0" y="32"/>
                  </a:lnTo>
                </a:path>
              </a:pathLst>
            </a:custGeom>
            <a:solidFill>
              <a:srgbClr val="996532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687" y="1991"/>
              <a:ext cx="71" cy="49"/>
            </a:xfrm>
            <a:custGeom>
              <a:avLst/>
              <a:gdLst>
                <a:gd name="T0" fmla="*/ 0 w 71"/>
                <a:gd name="T1" fmla="*/ 6 h 49"/>
                <a:gd name="T2" fmla="*/ 18 w 71"/>
                <a:gd name="T3" fmla="*/ 4 h 49"/>
                <a:gd name="T4" fmla="*/ 34 w 71"/>
                <a:gd name="T5" fmla="*/ 0 h 49"/>
                <a:gd name="T6" fmla="*/ 48 w 71"/>
                <a:gd name="T7" fmla="*/ 2 h 49"/>
                <a:gd name="T8" fmla="*/ 57 w 71"/>
                <a:gd name="T9" fmla="*/ 12 h 49"/>
                <a:gd name="T10" fmla="*/ 63 w 71"/>
                <a:gd name="T11" fmla="*/ 30 h 49"/>
                <a:gd name="T12" fmla="*/ 70 w 71"/>
                <a:gd name="T13" fmla="*/ 48 h 49"/>
                <a:gd name="T14" fmla="*/ 59 w 71"/>
                <a:gd name="T15" fmla="*/ 36 h 49"/>
                <a:gd name="T16" fmla="*/ 52 w 71"/>
                <a:gd name="T17" fmla="*/ 27 h 49"/>
                <a:gd name="T18" fmla="*/ 43 w 71"/>
                <a:gd name="T19" fmla="*/ 19 h 49"/>
                <a:gd name="T20" fmla="*/ 34 w 71"/>
                <a:gd name="T21" fmla="*/ 13 h 49"/>
                <a:gd name="T22" fmla="*/ 22 w 71"/>
                <a:gd name="T23" fmla="*/ 11 h 49"/>
                <a:gd name="T24" fmla="*/ 0 w 71"/>
                <a:gd name="T25" fmla="*/ 6 h 4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"/>
                <a:gd name="T40" fmla="*/ 0 h 49"/>
                <a:gd name="T41" fmla="*/ 71 w 71"/>
                <a:gd name="T42" fmla="*/ 49 h 4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" h="49">
                  <a:moveTo>
                    <a:pt x="0" y="6"/>
                  </a:moveTo>
                  <a:lnTo>
                    <a:pt x="18" y="4"/>
                  </a:lnTo>
                  <a:lnTo>
                    <a:pt x="34" y="0"/>
                  </a:lnTo>
                  <a:lnTo>
                    <a:pt x="48" y="2"/>
                  </a:lnTo>
                  <a:lnTo>
                    <a:pt x="57" y="12"/>
                  </a:lnTo>
                  <a:lnTo>
                    <a:pt x="63" y="30"/>
                  </a:lnTo>
                  <a:lnTo>
                    <a:pt x="70" y="48"/>
                  </a:lnTo>
                  <a:lnTo>
                    <a:pt x="59" y="36"/>
                  </a:lnTo>
                  <a:lnTo>
                    <a:pt x="52" y="27"/>
                  </a:lnTo>
                  <a:lnTo>
                    <a:pt x="43" y="19"/>
                  </a:lnTo>
                  <a:lnTo>
                    <a:pt x="34" y="13"/>
                  </a:lnTo>
                  <a:lnTo>
                    <a:pt x="22" y="11"/>
                  </a:lnTo>
                  <a:lnTo>
                    <a:pt x="0" y="6"/>
                  </a:lnTo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852" y="2020"/>
              <a:ext cx="112" cy="61"/>
            </a:xfrm>
            <a:custGeom>
              <a:avLst/>
              <a:gdLst>
                <a:gd name="T0" fmla="*/ 13 w 112"/>
                <a:gd name="T1" fmla="*/ 4 h 61"/>
                <a:gd name="T2" fmla="*/ 15 w 112"/>
                <a:gd name="T3" fmla="*/ 13 h 61"/>
                <a:gd name="T4" fmla="*/ 17 w 112"/>
                <a:gd name="T5" fmla="*/ 18 h 61"/>
                <a:gd name="T6" fmla="*/ 19 w 112"/>
                <a:gd name="T7" fmla="*/ 24 h 61"/>
                <a:gd name="T8" fmla="*/ 22 w 112"/>
                <a:gd name="T9" fmla="*/ 30 h 61"/>
                <a:gd name="T10" fmla="*/ 28 w 112"/>
                <a:gd name="T11" fmla="*/ 35 h 61"/>
                <a:gd name="T12" fmla="*/ 43 w 112"/>
                <a:gd name="T13" fmla="*/ 44 h 61"/>
                <a:gd name="T14" fmla="*/ 54 w 112"/>
                <a:gd name="T15" fmla="*/ 47 h 61"/>
                <a:gd name="T16" fmla="*/ 64 w 112"/>
                <a:gd name="T17" fmla="*/ 45 h 61"/>
                <a:gd name="T18" fmla="*/ 73 w 112"/>
                <a:gd name="T19" fmla="*/ 42 h 61"/>
                <a:gd name="T20" fmla="*/ 83 w 112"/>
                <a:gd name="T21" fmla="*/ 36 h 61"/>
                <a:gd name="T22" fmla="*/ 91 w 112"/>
                <a:gd name="T23" fmla="*/ 31 h 61"/>
                <a:gd name="T24" fmla="*/ 101 w 112"/>
                <a:gd name="T25" fmla="*/ 28 h 61"/>
                <a:gd name="T26" fmla="*/ 111 w 112"/>
                <a:gd name="T27" fmla="*/ 26 h 61"/>
                <a:gd name="T28" fmla="*/ 105 w 112"/>
                <a:gd name="T29" fmla="*/ 27 h 61"/>
                <a:gd name="T30" fmla="*/ 97 w 112"/>
                <a:gd name="T31" fmla="*/ 33 h 61"/>
                <a:gd name="T32" fmla="*/ 88 w 112"/>
                <a:gd name="T33" fmla="*/ 40 h 61"/>
                <a:gd name="T34" fmla="*/ 81 w 112"/>
                <a:gd name="T35" fmla="*/ 48 h 61"/>
                <a:gd name="T36" fmla="*/ 77 w 112"/>
                <a:gd name="T37" fmla="*/ 53 h 61"/>
                <a:gd name="T38" fmla="*/ 72 w 112"/>
                <a:gd name="T39" fmla="*/ 56 h 61"/>
                <a:gd name="T40" fmla="*/ 66 w 112"/>
                <a:gd name="T41" fmla="*/ 59 h 61"/>
                <a:gd name="T42" fmla="*/ 60 w 112"/>
                <a:gd name="T43" fmla="*/ 60 h 61"/>
                <a:gd name="T44" fmla="*/ 53 w 112"/>
                <a:gd name="T45" fmla="*/ 60 h 61"/>
                <a:gd name="T46" fmla="*/ 46 w 112"/>
                <a:gd name="T47" fmla="*/ 60 h 61"/>
                <a:gd name="T48" fmla="*/ 39 w 112"/>
                <a:gd name="T49" fmla="*/ 59 h 61"/>
                <a:gd name="T50" fmla="*/ 32 w 112"/>
                <a:gd name="T51" fmla="*/ 56 h 61"/>
                <a:gd name="T52" fmla="*/ 25 w 112"/>
                <a:gd name="T53" fmla="*/ 53 h 61"/>
                <a:gd name="T54" fmla="*/ 20 w 112"/>
                <a:gd name="T55" fmla="*/ 48 h 61"/>
                <a:gd name="T56" fmla="*/ 14 w 112"/>
                <a:gd name="T57" fmla="*/ 44 h 61"/>
                <a:gd name="T58" fmla="*/ 10 w 112"/>
                <a:gd name="T59" fmla="*/ 39 h 61"/>
                <a:gd name="T60" fmla="*/ 6 w 112"/>
                <a:gd name="T61" fmla="*/ 33 h 61"/>
                <a:gd name="T62" fmla="*/ 3 w 112"/>
                <a:gd name="T63" fmla="*/ 26 h 61"/>
                <a:gd name="T64" fmla="*/ 1 w 112"/>
                <a:gd name="T65" fmla="*/ 19 h 61"/>
                <a:gd name="T66" fmla="*/ 0 w 112"/>
                <a:gd name="T67" fmla="*/ 12 h 61"/>
                <a:gd name="T68" fmla="*/ 1 w 112"/>
                <a:gd name="T69" fmla="*/ 6 h 61"/>
                <a:gd name="T70" fmla="*/ 7 w 112"/>
                <a:gd name="T71" fmla="*/ 1 h 61"/>
                <a:gd name="T72" fmla="*/ 12 w 112"/>
                <a:gd name="T73" fmla="*/ 0 h 61"/>
                <a:gd name="T74" fmla="*/ 13 w 112"/>
                <a:gd name="T75" fmla="*/ 4 h 6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12"/>
                <a:gd name="T115" fmla="*/ 0 h 61"/>
                <a:gd name="T116" fmla="*/ 112 w 112"/>
                <a:gd name="T117" fmla="*/ 61 h 61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12" h="61">
                  <a:moveTo>
                    <a:pt x="13" y="4"/>
                  </a:moveTo>
                  <a:lnTo>
                    <a:pt x="15" y="13"/>
                  </a:lnTo>
                  <a:lnTo>
                    <a:pt x="17" y="18"/>
                  </a:lnTo>
                  <a:lnTo>
                    <a:pt x="19" y="24"/>
                  </a:lnTo>
                  <a:lnTo>
                    <a:pt x="22" y="30"/>
                  </a:lnTo>
                  <a:lnTo>
                    <a:pt x="28" y="35"/>
                  </a:lnTo>
                  <a:lnTo>
                    <a:pt x="43" y="44"/>
                  </a:lnTo>
                  <a:lnTo>
                    <a:pt x="54" y="47"/>
                  </a:lnTo>
                  <a:lnTo>
                    <a:pt x="64" y="45"/>
                  </a:lnTo>
                  <a:lnTo>
                    <a:pt x="73" y="42"/>
                  </a:lnTo>
                  <a:lnTo>
                    <a:pt x="83" y="36"/>
                  </a:lnTo>
                  <a:lnTo>
                    <a:pt x="91" y="31"/>
                  </a:lnTo>
                  <a:lnTo>
                    <a:pt x="101" y="28"/>
                  </a:lnTo>
                  <a:lnTo>
                    <a:pt x="111" y="26"/>
                  </a:lnTo>
                  <a:lnTo>
                    <a:pt x="105" y="27"/>
                  </a:lnTo>
                  <a:lnTo>
                    <a:pt x="97" y="33"/>
                  </a:lnTo>
                  <a:lnTo>
                    <a:pt x="88" y="40"/>
                  </a:lnTo>
                  <a:lnTo>
                    <a:pt x="81" y="48"/>
                  </a:lnTo>
                  <a:lnTo>
                    <a:pt x="77" y="53"/>
                  </a:lnTo>
                  <a:lnTo>
                    <a:pt x="72" y="56"/>
                  </a:lnTo>
                  <a:lnTo>
                    <a:pt x="66" y="59"/>
                  </a:lnTo>
                  <a:lnTo>
                    <a:pt x="60" y="60"/>
                  </a:lnTo>
                  <a:lnTo>
                    <a:pt x="53" y="60"/>
                  </a:lnTo>
                  <a:lnTo>
                    <a:pt x="46" y="60"/>
                  </a:lnTo>
                  <a:lnTo>
                    <a:pt x="39" y="59"/>
                  </a:lnTo>
                  <a:lnTo>
                    <a:pt x="32" y="56"/>
                  </a:lnTo>
                  <a:lnTo>
                    <a:pt x="25" y="53"/>
                  </a:lnTo>
                  <a:lnTo>
                    <a:pt x="20" y="48"/>
                  </a:lnTo>
                  <a:lnTo>
                    <a:pt x="14" y="44"/>
                  </a:lnTo>
                  <a:lnTo>
                    <a:pt x="10" y="39"/>
                  </a:lnTo>
                  <a:lnTo>
                    <a:pt x="6" y="33"/>
                  </a:lnTo>
                  <a:lnTo>
                    <a:pt x="3" y="26"/>
                  </a:lnTo>
                  <a:lnTo>
                    <a:pt x="1" y="19"/>
                  </a:lnTo>
                  <a:lnTo>
                    <a:pt x="0" y="12"/>
                  </a:lnTo>
                  <a:lnTo>
                    <a:pt x="1" y="6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3" y="4"/>
                  </a:lnTo>
                </a:path>
              </a:pathLst>
            </a:custGeom>
            <a:solidFill>
              <a:srgbClr val="ABABAB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977" y="2479"/>
              <a:ext cx="19" cy="79"/>
            </a:xfrm>
            <a:custGeom>
              <a:avLst/>
              <a:gdLst>
                <a:gd name="T0" fmla="*/ 18 w 19"/>
                <a:gd name="T1" fmla="*/ 0 h 79"/>
                <a:gd name="T2" fmla="*/ 18 w 19"/>
                <a:gd name="T3" fmla="*/ 5 h 79"/>
                <a:gd name="T4" fmla="*/ 17 w 19"/>
                <a:gd name="T5" fmla="*/ 10 h 79"/>
                <a:gd name="T6" fmla="*/ 16 w 19"/>
                <a:gd name="T7" fmla="*/ 14 h 79"/>
                <a:gd name="T8" fmla="*/ 15 w 19"/>
                <a:gd name="T9" fmla="*/ 18 h 79"/>
                <a:gd name="T10" fmla="*/ 14 w 19"/>
                <a:gd name="T11" fmla="*/ 22 h 79"/>
                <a:gd name="T12" fmla="*/ 13 w 19"/>
                <a:gd name="T13" fmla="*/ 25 h 79"/>
                <a:gd name="T14" fmla="*/ 12 w 19"/>
                <a:gd name="T15" fmla="*/ 29 h 79"/>
                <a:gd name="T16" fmla="*/ 12 w 19"/>
                <a:gd name="T17" fmla="*/ 31 h 79"/>
                <a:gd name="T18" fmla="*/ 11 w 19"/>
                <a:gd name="T19" fmla="*/ 34 h 79"/>
                <a:gd name="T20" fmla="*/ 10 w 19"/>
                <a:gd name="T21" fmla="*/ 37 h 79"/>
                <a:gd name="T22" fmla="*/ 9 w 19"/>
                <a:gd name="T23" fmla="*/ 41 h 79"/>
                <a:gd name="T24" fmla="*/ 9 w 19"/>
                <a:gd name="T25" fmla="*/ 43 h 79"/>
                <a:gd name="T26" fmla="*/ 8 w 19"/>
                <a:gd name="T27" fmla="*/ 46 h 79"/>
                <a:gd name="T28" fmla="*/ 7 w 19"/>
                <a:gd name="T29" fmla="*/ 47 h 79"/>
                <a:gd name="T30" fmla="*/ 7 w 19"/>
                <a:gd name="T31" fmla="*/ 50 h 79"/>
                <a:gd name="T32" fmla="*/ 6 w 19"/>
                <a:gd name="T33" fmla="*/ 52 h 79"/>
                <a:gd name="T34" fmla="*/ 6 w 19"/>
                <a:gd name="T35" fmla="*/ 54 h 79"/>
                <a:gd name="T36" fmla="*/ 6 w 19"/>
                <a:gd name="T37" fmla="*/ 56 h 79"/>
                <a:gd name="T38" fmla="*/ 6 w 19"/>
                <a:gd name="T39" fmla="*/ 58 h 79"/>
                <a:gd name="T40" fmla="*/ 5 w 19"/>
                <a:gd name="T41" fmla="*/ 60 h 79"/>
                <a:gd name="T42" fmla="*/ 5 w 19"/>
                <a:gd name="T43" fmla="*/ 63 h 79"/>
                <a:gd name="T44" fmla="*/ 4 w 19"/>
                <a:gd name="T45" fmla="*/ 64 h 79"/>
                <a:gd name="T46" fmla="*/ 4 w 19"/>
                <a:gd name="T47" fmla="*/ 67 h 79"/>
                <a:gd name="T48" fmla="*/ 3 w 19"/>
                <a:gd name="T49" fmla="*/ 69 h 79"/>
                <a:gd name="T50" fmla="*/ 2 w 19"/>
                <a:gd name="T51" fmla="*/ 71 h 79"/>
                <a:gd name="T52" fmla="*/ 1 w 19"/>
                <a:gd name="T53" fmla="*/ 75 h 79"/>
                <a:gd name="T54" fmla="*/ 0 w 19"/>
                <a:gd name="T55" fmla="*/ 78 h 79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9"/>
                <a:gd name="T85" fmla="*/ 0 h 79"/>
                <a:gd name="T86" fmla="*/ 19 w 19"/>
                <a:gd name="T87" fmla="*/ 79 h 79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9" h="79">
                  <a:moveTo>
                    <a:pt x="18" y="0"/>
                  </a:moveTo>
                  <a:lnTo>
                    <a:pt x="18" y="5"/>
                  </a:lnTo>
                  <a:lnTo>
                    <a:pt x="17" y="10"/>
                  </a:lnTo>
                  <a:lnTo>
                    <a:pt x="16" y="14"/>
                  </a:lnTo>
                  <a:lnTo>
                    <a:pt x="15" y="18"/>
                  </a:lnTo>
                  <a:lnTo>
                    <a:pt x="14" y="22"/>
                  </a:lnTo>
                  <a:lnTo>
                    <a:pt x="13" y="25"/>
                  </a:lnTo>
                  <a:lnTo>
                    <a:pt x="12" y="29"/>
                  </a:lnTo>
                  <a:lnTo>
                    <a:pt x="12" y="31"/>
                  </a:lnTo>
                  <a:lnTo>
                    <a:pt x="11" y="34"/>
                  </a:lnTo>
                  <a:lnTo>
                    <a:pt x="10" y="37"/>
                  </a:lnTo>
                  <a:lnTo>
                    <a:pt x="9" y="41"/>
                  </a:lnTo>
                  <a:lnTo>
                    <a:pt x="9" y="43"/>
                  </a:lnTo>
                  <a:lnTo>
                    <a:pt x="8" y="46"/>
                  </a:lnTo>
                  <a:lnTo>
                    <a:pt x="7" y="47"/>
                  </a:lnTo>
                  <a:lnTo>
                    <a:pt x="7" y="50"/>
                  </a:lnTo>
                  <a:lnTo>
                    <a:pt x="6" y="52"/>
                  </a:lnTo>
                  <a:lnTo>
                    <a:pt x="6" y="54"/>
                  </a:lnTo>
                  <a:lnTo>
                    <a:pt x="6" y="56"/>
                  </a:lnTo>
                  <a:lnTo>
                    <a:pt x="6" y="58"/>
                  </a:lnTo>
                  <a:lnTo>
                    <a:pt x="5" y="60"/>
                  </a:lnTo>
                  <a:lnTo>
                    <a:pt x="5" y="63"/>
                  </a:lnTo>
                  <a:lnTo>
                    <a:pt x="4" y="64"/>
                  </a:lnTo>
                  <a:lnTo>
                    <a:pt x="4" y="67"/>
                  </a:lnTo>
                  <a:lnTo>
                    <a:pt x="3" y="69"/>
                  </a:lnTo>
                  <a:lnTo>
                    <a:pt x="2" y="71"/>
                  </a:lnTo>
                  <a:lnTo>
                    <a:pt x="1" y="75"/>
                  </a:lnTo>
                  <a:lnTo>
                    <a:pt x="0" y="78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983" y="2495"/>
              <a:ext cx="19" cy="62"/>
            </a:xfrm>
            <a:custGeom>
              <a:avLst/>
              <a:gdLst>
                <a:gd name="T0" fmla="*/ 18 w 19"/>
                <a:gd name="T1" fmla="*/ 0 h 62"/>
                <a:gd name="T2" fmla="*/ 12 w 19"/>
                <a:gd name="T3" fmla="*/ 23 h 62"/>
                <a:gd name="T4" fmla="*/ 11 w 19"/>
                <a:gd name="T5" fmla="*/ 26 h 62"/>
                <a:gd name="T6" fmla="*/ 10 w 19"/>
                <a:gd name="T7" fmla="*/ 30 h 62"/>
                <a:gd name="T8" fmla="*/ 9 w 19"/>
                <a:gd name="T9" fmla="*/ 31 h 62"/>
                <a:gd name="T10" fmla="*/ 8 w 19"/>
                <a:gd name="T11" fmla="*/ 36 h 62"/>
                <a:gd name="T12" fmla="*/ 7 w 19"/>
                <a:gd name="T13" fmla="*/ 38 h 62"/>
                <a:gd name="T14" fmla="*/ 7 w 19"/>
                <a:gd name="T15" fmla="*/ 40 h 62"/>
                <a:gd name="T16" fmla="*/ 6 w 19"/>
                <a:gd name="T17" fmla="*/ 42 h 62"/>
                <a:gd name="T18" fmla="*/ 6 w 19"/>
                <a:gd name="T19" fmla="*/ 45 h 62"/>
                <a:gd name="T20" fmla="*/ 5 w 19"/>
                <a:gd name="T21" fmla="*/ 48 h 62"/>
                <a:gd name="T22" fmla="*/ 4 w 19"/>
                <a:gd name="T23" fmla="*/ 50 h 62"/>
                <a:gd name="T24" fmla="*/ 3 w 19"/>
                <a:gd name="T25" fmla="*/ 53 h 62"/>
                <a:gd name="T26" fmla="*/ 2 w 19"/>
                <a:gd name="T27" fmla="*/ 55 h 62"/>
                <a:gd name="T28" fmla="*/ 1 w 19"/>
                <a:gd name="T29" fmla="*/ 58 h 62"/>
                <a:gd name="T30" fmla="*/ 0 w 19"/>
                <a:gd name="T31" fmla="*/ 59 h 62"/>
                <a:gd name="T32" fmla="*/ 0 w 19"/>
                <a:gd name="T33" fmla="*/ 61 h 6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9"/>
                <a:gd name="T52" fmla="*/ 0 h 62"/>
                <a:gd name="T53" fmla="*/ 19 w 19"/>
                <a:gd name="T54" fmla="*/ 62 h 6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9" h="62">
                  <a:moveTo>
                    <a:pt x="18" y="0"/>
                  </a:moveTo>
                  <a:lnTo>
                    <a:pt x="12" y="23"/>
                  </a:lnTo>
                  <a:lnTo>
                    <a:pt x="11" y="26"/>
                  </a:lnTo>
                  <a:lnTo>
                    <a:pt x="10" y="30"/>
                  </a:lnTo>
                  <a:lnTo>
                    <a:pt x="9" y="31"/>
                  </a:lnTo>
                  <a:lnTo>
                    <a:pt x="8" y="36"/>
                  </a:lnTo>
                  <a:lnTo>
                    <a:pt x="7" y="38"/>
                  </a:lnTo>
                  <a:lnTo>
                    <a:pt x="7" y="40"/>
                  </a:lnTo>
                  <a:lnTo>
                    <a:pt x="6" y="42"/>
                  </a:lnTo>
                  <a:lnTo>
                    <a:pt x="6" y="45"/>
                  </a:lnTo>
                  <a:lnTo>
                    <a:pt x="5" y="48"/>
                  </a:lnTo>
                  <a:lnTo>
                    <a:pt x="4" y="50"/>
                  </a:lnTo>
                  <a:lnTo>
                    <a:pt x="3" y="53"/>
                  </a:lnTo>
                  <a:lnTo>
                    <a:pt x="2" y="55"/>
                  </a:lnTo>
                  <a:lnTo>
                    <a:pt x="1" y="58"/>
                  </a:lnTo>
                  <a:lnTo>
                    <a:pt x="0" y="59"/>
                  </a:lnTo>
                  <a:lnTo>
                    <a:pt x="0" y="6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991" y="2506"/>
              <a:ext cx="17" cy="53"/>
            </a:xfrm>
            <a:custGeom>
              <a:avLst/>
              <a:gdLst>
                <a:gd name="T0" fmla="*/ 16 w 17"/>
                <a:gd name="T1" fmla="*/ 0 h 53"/>
                <a:gd name="T2" fmla="*/ 10 w 17"/>
                <a:gd name="T3" fmla="*/ 21 h 53"/>
                <a:gd name="T4" fmla="*/ 10 w 17"/>
                <a:gd name="T5" fmla="*/ 25 h 53"/>
                <a:gd name="T6" fmla="*/ 9 w 17"/>
                <a:gd name="T7" fmla="*/ 28 h 53"/>
                <a:gd name="T8" fmla="*/ 7 w 17"/>
                <a:gd name="T9" fmla="*/ 32 h 53"/>
                <a:gd name="T10" fmla="*/ 6 w 17"/>
                <a:gd name="T11" fmla="*/ 36 h 53"/>
                <a:gd name="T12" fmla="*/ 5 w 17"/>
                <a:gd name="T13" fmla="*/ 39 h 53"/>
                <a:gd name="T14" fmla="*/ 4 w 17"/>
                <a:gd name="T15" fmla="*/ 42 h 53"/>
                <a:gd name="T16" fmla="*/ 3 w 17"/>
                <a:gd name="T17" fmla="*/ 45 h 53"/>
                <a:gd name="T18" fmla="*/ 2 w 17"/>
                <a:gd name="T19" fmla="*/ 48 h 53"/>
                <a:gd name="T20" fmla="*/ 0 w 17"/>
                <a:gd name="T21" fmla="*/ 52 h 5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"/>
                <a:gd name="T34" fmla="*/ 0 h 53"/>
                <a:gd name="T35" fmla="*/ 17 w 17"/>
                <a:gd name="T36" fmla="*/ 53 h 5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" h="53">
                  <a:moveTo>
                    <a:pt x="16" y="0"/>
                  </a:moveTo>
                  <a:lnTo>
                    <a:pt x="10" y="21"/>
                  </a:lnTo>
                  <a:lnTo>
                    <a:pt x="10" y="25"/>
                  </a:lnTo>
                  <a:lnTo>
                    <a:pt x="9" y="28"/>
                  </a:lnTo>
                  <a:lnTo>
                    <a:pt x="7" y="32"/>
                  </a:lnTo>
                  <a:lnTo>
                    <a:pt x="6" y="36"/>
                  </a:lnTo>
                  <a:lnTo>
                    <a:pt x="5" y="39"/>
                  </a:lnTo>
                  <a:lnTo>
                    <a:pt x="4" y="42"/>
                  </a:lnTo>
                  <a:lnTo>
                    <a:pt x="3" y="45"/>
                  </a:lnTo>
                  <a:lnTo>
                    <a:pt x="2" y="48"/>
                  </a:lnTo>
                  <a:lnTo>
                    <a:pt x="0" y="52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907" y="2246"/>
              <a:ext cx="17" cy="26"/>
            </a:xfrm>
            <a:custGeom>
              <a:avLst/>
              <a:gdLst>
                <a:gd name="T0" fmla="*/ 0 w 17"/>
                <a:gd name="T1" fmla="*/ 25 h 26"/>
                <a:gd name="T2" fmla="*/ 3 w 17"/>
                <a:gd name="T3" fmla="*/ 16 h 26"/>
                <a:gd name="T4" fmla="*/ 4 w 17"/>
                <a:gd name="T5" fmla="*/ 14 h 26"/>
                <a:gd name="T6" fmla="*/ 5 w 17"/>
                <a:gd name="T7" fmla="*/ 11 h 26"/>
                <a:gd name="T8" fmla="*/ 6 w 17"/>
                <a:gd name="T9" fmla="*/ 9 h 26"/>
                <a:gd name="T10" fmla="*/ 9 w 17"/>
                <a:gd name="T11" fmla="*/ 8 h 26"/>
                <a:gd name="T12" fmla="*/ 11 w 17"/>
                <a:gd name="T13" fmla="*/ 4 h 26"/>
                <a:gd name="T14" fmla="*/ 13 w 17"/>
                <a:gd name="T15" fmla="*/ 3 h 26"/>
                <a:gd name="T16" fmla="*/ 16 w 17"/>
                <a:gd name="T17" fmla="*/ 0 h 2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7"/>
                <a:gd name="T28" fmla="*/ 0 h 26"/>
                <a:gd name="T29" fmla="*/ 17 w 17"/>
                <a:gd name="T30" fmla="*/ 26 h 2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7" h="26">
                  <a:moveTo>
                    <a:pt x="0" y="25"/>
                  </a:moveTo>
                  <a:lnTo>
                    <a:pt x="3" y="16"/>
                  </a:lnTo>
                  <a:lnTo>
                    <a:pt x="4" y="14"/>
                  </a:lnTo>
                  <a:lnTo>
                    <a:pt x="5" y="11"/>
                  </a:lnTo>
                  <a:lnTo>
                    <a:pt x="6" y="9"/>
                  </a:lnTo>
                  <a:lnTo>
                    <a:pt x="9" y="8"/>
                  </a:lnTo>
                  <a:lnTo>
                    <a:pt x="11" y="4"/>
                  </a:lnTo>
                  <a:lnTo>
                    <a:pt x="13" y="3"/>
                  </a:lnTo>
                  <a:lnTo>
                    <a:pt x="1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910" y="2255"/>
              <a:ext cx="18" cy="27"/>
            </a:xfrm>
            <a:custGeom>
              <a:avLst/>
              <a:gdLst>
                <a:gd name="T0" fmla="*/ 0 w 18"/>
                <a:gd name="T1" fmla="*/ 26 h 27"/>
                <a:gd name="T2" fmla="*/ 5 w 18"/>
                <a:gd name="T3" fmla="*/ 17 h 27"/>
                <a:gd name="T4" fmla="*/ 6 w 18"/>
                <a:gd name="T5" fmla="*/ 14 h 27"/>
                <a:gd name="T6" fmla="*/ 9 w 18"/>
                <a:gd name="T7" fmla="*/ 12 h 27"/>
                <a:gd name="T8" fmla="*/ 11 w 18"/>
                <a:gd name="T9" fmla="*/ 8 h 27"/>
                <a:gd name="T10" fmla="*/ 13 w 18"/>
                <a:gd name="T11" fmla="*/ 6 h 27"/>
                <a:gd name="T12" fmla="*/ 14 w 18"/>
                <a:gd name="T13" fmla="*/ 4 h 27"/>
                <a:gd name="T14" fmla="*/ 17 w 18"/>
                <a:gd name="T15" fmla="*/ 0 h 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8"/>
                <a:gd name="T25" fmla="*/ 0 h 27"/>
                <a:gd name="T26" fmla="*/ 18 w 18"/>
                <a:gd name="T27" fmla="*/ 27 h 2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8" h="27">
                  <a:moveTo>
                    <a:pt x="0" y="26"/>
                  </a:moveTo>
                  <a:lnTo>
                    <a:pt x="5" y="17"/>
                  </a:lnTo>
                  <a:lnTo>
                    <a:pt x="6" y="14"/>
                  </a:lnTo>
                  <a:lnTo>
                    <a:pt x="9" y="12"/>
                  </a:lnTo>
                  <a:lnTo>
                    <a:pt x="11" y="8"/>
                  </a:lnTo>
                  <a:lnTo>
                    <a:pt x="13" y="6"/>
                  </a:lnTo>
                  <a:lnTo>
                    <a:pt x="14" y="4"/>
                  </a:lnTo>
                  <a:lnTo>
                    <a:pt x="17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913" y="2266"/>
              <a:ext cx="22" cy="26"/>
            </a:xfrm>
            <a:custGeom>
              <a:avLst/>
              <a:gdLst>
                <a:gd name="T0" fmla="*/ 0 w 22"/>
                <a:gd name="T1" fmla="*/ 25 h 26"/>
                <a:gd name="T2" fmla="*/ 8 w 22"/>
                <a:gd name="T3" fmla="*/ 12 h 26"/>
                <a:gd name="T4" fmla="*/ 10 w 22"/>
                <a:gd name="T5" fmla="*/ 9 h 26"/>
                <a:gd name="T6" fmla="*/ 12 w 22"/>
                <a:gd name="T7" fmla="*/ 7 h 26"/>
                <a:gd name="T8" fmla="*/ 16 w 22"/>
                <a:gd name="T9" fmla="*/ 3 h 26"/>
                <a:gd name="T10" fmla="*/ 19 w 22"/>
                <a:gd name="T11" fmla="*/ 1 h 26"/>
                <a:gd name="T12" fmla="*/ 21 w 22"/>
                <a:gd name="T13" fmla="*/ 0 h 2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"/>
                <a:gd name="T22" fmla="*/ 0 h 26"/>
                <a:gd name="T23" fmla="*/ 22 w 22"/>
                <a:gd name="T24" fmla="*/ 26 h 2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" h="26">
                  <a:moveTo>
                    <a:pt x="0" y="25"/>
                  </a:moveTo>
                  <a:lnTo>
                    <a:pt x="8" y="12"/>
                  </a:lnTo>
                  <a:lnTo>
                    <a:pt x="10" y="9"/>
                  </a:lnTo>
                  <a:lnTo>
                    <a:pt x="12" y="7"/>
                  </a:lnTo>
                  <a:lnTo>
                    <a:pt x="16" y="3"/>
                  </a:lnTo>
                  <a:lnTo>
                    <a:pt x="19" y="1"/>
                  </a:lnTo>
                  <a:lnTo>
                    <a:pt x="21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16" y="2278"/>
              <a:ext cx="19" cy="21"/>
            </a:xfrm>
            <a:custGeom>
              <a:avLst/>
              <a:gdLst>
                <a:gd name="T0" fmla="*/ 0 w 19"/>
                <a:gd name="T1" fmla="*/ 20 h 21"/>
                <a:gd name="T2" fmla="*/ 11 w 19"/>
                <a:gd name="T3" fmla="*/ 7 h 21"/>
                <a:gd name="T4" fmla="*/ 14 w 19"/>
                <a:gd name="T5" fmla="*/ 4 h 21"/>
                <a:gd name="T6" fmla="*/ 16 w 19"/>
                <a:gd name="T7" fmla="*/ 1 h 21"/>
                <a:gd name="T8" fmla="*/ 18 w 19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21"/>
                <a:gd name="T17" fmla="*/ 19 w 19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21">
                  <a:moveTo>
                    <a:pt x="0" y="20"/>
                  </a:moveTo>
                  <a:lnTo>
                    <a:pt x="11" y="7"/>
                  </a:lnTo>
                  <a:lnTo>
                    <a:pt x="14" y="4"/>
                  </a:lnTo>
                  <a:lnTo>
                    <a:pt x="16" y="1"/>
                  </a:lnTo>
                  <a:lnTo>
                    <a:pt x="18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933" y="2312"/>
              <a:ext cx="28" cy="34"/>
            </a:xfrm>
            <a:custGeom>
              <a:avLst/>
              <a:gdLst>
                <a:gd name="T0" fmla="*/ 0 w 28"/>
                <a:gd name="T1" fmla="*/ 33 h 34"/>
                <a:gd name="T2" fmla="*/ 10 w 28"/>
                <a:gd name="T3" fmla="*/ 16 h 34"/>
                <a:gd name="T4" fmla="*/ 12 w 28"/>
                <a:gd name="T5" fmla="*/ 13 h 34"/>
                <a:gd name="T6" fmla="*/ 15 w 28"/>
                <a:gd name="T7" fmla="*/ 9 h 34"/>
                <a:gd name="T8" fmla="*/ 19 w 28"/>
                <a:gd name="T9" fmla="*/ 6 h 34"/>
                <a:gd name="T10" fmla="*/ 21 w 28"/>
                <a:gd name="T11" fmla="*/ 3 h 34"/>
                <a:gd name="T12" fmla="*/ 23 w 28"/>
                <a:gd name="T13" fmla="*/ 2 h 34"/>
                <a:gd name="T14" fmla="*/ 27 w 28"/>
                <a:gd name="T15" fmla="*/ 0 h 3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8"/>
                <a:gd name="T25" fmla="*/ 0 h 34"/>
                <a:gd name="T26" fmla="*/ 28 w 28"/>
                <a:gd name="T27" fmla="*/ 34 h 3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8" h="34">
                  <a:moveTo>
                    <a:pt x="0" y="33"/>
                  </a:moveTo>
                  <a:lnTo>
                    <a:pt x="10" y="16"/>
                  </a:lnTo>
                  <a:lnTo>
                    <a:pt x="12" y="13"/>
                  </a:lnTo>
                  <a:lnTo>
                    <a:pt x="15" y="9"/>
                  </a:lnTo>
                  <a:lnTo>
                    <a:pt x="19" y="6"/>
                  </a:lnTo>
                  <a:lnTo>
                    <a:pt x="21" y="3"/>
                  </a:lnTo>
                  <a:lnTo>
                    <a:pt x="23" y="2"/>
                  </a:lnTo>
                  <a:lnTo>
                    <a:pt x="27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951" y="2351"/>
              <a:ext cx="33" cy="65"/>
            </a:xfrm>
            <a:custGeom>
              <a:avLst/>
              <a:gdLst>
                <a:gd name="T0" fmla="*/ 0 w 33"/>
                <a:gd name="T1" fmla="*/ 64 h 65"/>
                <a:gd name="T2" fmla="*/ 1 w 33"/>
                <a:gd name="T3" fmla="*/ 59 h 65"/>
                <a:gd name="T4" fmla="*/ 3 w 33"/>
                <a:gd name="T5" fmla="*/ 54 h 65"/>
                <a:gd name="T6" fmla="*/ 3 w 33"/>
                <a:gd name="T7" fmla="*/ 51 h 65"/>
                <a:gd name="T8" fmla="*/ 4 w 33"/>
                <a:gd name="T9" fmla="*/ 47 h 65"/>
                <a:gd name="T10" fmla="*/ 5 w 33"/>
                <a:gd name="T11" fmla="*/ 45 h 65"/>
                <a:gd name="T12" fmla="*/ 7 w 33"/>
                <a:gd name="T13" fmla="*/ 42 h 65"/>
                <a:gd name="T14" fmla="*/ 8 w 33"/>
                <a:gd name="T15" fmla="*/ 40 h 65"/>
                <a:gd name="T16" fmla="*/ 9 w 33"/>
                <a:gd name="T17" fmla="*/ 38 h 65"/>
                <a:gd name="T18" fmla="*/ 9 w 33"/>
                <a:gd name="T19" fmla="*/ 34 h 65"/>
                <a:gd name="T20" fmla="*/ 11 w 33"/>
                <a:gd name="T21" fmla="*/ 33 h 65"/>
                <a:gd name="T22" fmla="*/ 13 w 33"/>
                <a:gd name="T23" fmla="*/ 30 h 65"/>
                <a:gd name="T24" fmla="*/ 15 w 33"/>
                <a:gd name="T25" fmla="*/ 28 h 65"/>
                <a:gd name="T26" fmla="*/ 16 w 33"/>
                <a:gd name="T27" fmla="*/ 25 h 65"/>
                <a:gd name="T28" fmla="*/ 19 w 33"/>
                <a:gd name="T29" fmla="*/ 22 h 65"/>
                <a:gd name="T30" fmla="*/ 20 w 33"/>
                <a:gd name="T31" fmla="*/ 19 h 65"/>
                <a:gd name="T32" fmla="*/ 23 w 33"/>
                <a:gd name="T33" fmla="*/ 16 h 65"/>
                <a:gd name="T34" fmla="*/ 26 w 33"/>
                <a:gd name="T35" fmla="*/ 12 h 65"/>
                <a:gd name="T36" fmla="*/ 26 w 33"/>
                <a:gd name="T37" fmla="*/ 10 h 65"/>
                <a:gd name="T38" fmla="*/ 28 w 33"/>
                <a:gd name="T39" fmla="*/ 8 h 65"/>
                <a:gd name="T40" fmla="*/ 29 w 33"/>
                <a:gd name="T41" fmla="*/ 5 h 65"/>
                <a:gd name="T42" fmla="*/ 31 w 33"/>
                <a:gd name="T43" fmla="*/ 3 h 65"/>
                <a:gd name="T44" fmla="*/ 32 w 33"/>
                <a:gd name="T45" fmla="*/ 0 h 6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3"/>
                <a:gd name="T70" fmla="*/ 0 h 65"/>
                <a:gd name="T71" fmla="*/ 33 w 33"/>
                <a:gd name="T72" fmla="*/ 65 h 6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3" h="65">
                  <a:moveTo>
                    <a:pt x="0" y="64"/>
                  </a:moveTo>
                  <a:lnTo>
                    <a:pt x="1" y="59"/>
                  </a:lnTo>
                  <a:lnTo>
                    <a:pt x="3" y="54"/>
                  </a:lnTo>
                  <a:lnTo>
                    <a:pt x="3" y="51"/>
                  </a:lnTo>
                  <a:lnTo>
                    <a:pt x="4" y="47"/>
                  </a:lnTo>
                  <a:lnTo>
                    <a:pt x="5" y="45"/>
                  </a:lnTo>
                  <a:lnTo>
                    <a:pt x="7" y="42"/>
                  </a:lnTo>
                  <a:lnTo>
                    <a:pt x="8" y="40"/>
                  </a:lnTo>
                  <a:lnTo>
                    <a:pt x="9" y="38"/>
                  </a:lnTo>
                  <a:lnTo>
                    <a:pt x="9" y="34"/>
                  </a:lnTo>
                  <a:lnTo>
                    <a:pt x="11" y="33"/>
                  </a:lnTo>
                  <a:lnTo>
                    <a:pt x="13" y="30"/>
                  </a:lnTo>
                  <a:lnTo>
                    <a:pt x="15" y="28"/>
                  </a:lnTo>
                  <a:lnTo>
                    <a:pt x="16" y="25"/>
                  </a:lnTo>
                  <a:lnTo>
                    <a:pt x="19" y="22"/>
                  </a:lnTo>
                  <a:lnTo>
                    <a:pt x="20" y="19"/>
                  </a:lnTo>
                  <a:lnTo>
                    <a:pt x="23" y="16"/>
                  </a:lnTo>
                  <a:lnTo>
                    <a:pt x="26" y="12"/>
                  </a:lnTo>
                  <a:lnTo>
                    <a:pt x="26" y="10"/>
                  </a:lnTo>
                  <a:lnTo>
                    <a:pt x="28" y="8"/>
                  </a:lnTo>
                  <a:lnTo>
                    <a:pt x="29" y="5"/>
                  </a:lnTo>
                  <a:lnTo>
                    <a:pt x="31" y="3"/>
                  </a:lnTo>
                  <a:lnTo>
                    <a:pt x="32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1942" y="2349"/>
              <a:ext cx="25" cy="57"/>
            </a:xfrm>
            <a:custGeom>
              <a:avLst/>
              <a:gdLst>
                <a:gd name="T0" fmla="*/ 0 w 25"/>
                <a:gd name="T1" fmla="*/ 56 h 57"/>
                <a:gd name="T2" fmla="*/ 1 w 25"/>
                <a:gd name="T3" fmla="*/ 52 h 57"/>
                <a:gd name="T4" fmla="*/ 1 w 25"/>
                <a:gd name="T5" fmla="*/ 47 h 57"/>
                <a:gd name="T6" fmla="*/ 2 w 25"/>
                <a:gd name="T7" fmla="*/ 45 h 57"/>
                <a:gd name="T8" fmla="*/ 2 w 25"/>
                <a:gd name="T9" fmla="*/ 41 h 57"/>
                <a:gd name="T10" fmla="*/ 3 w 25"/>
                <a:gd name="T11" fmla="*/ 40 h 57"/>
                <a:gd name="T12" fmla="*/ 4 w 25"/>
                <a:gd name="T13" fmla="*/ 37 h 57"/>
                <a:gd name="T14" fmla="*/ 6 w 25"/>
                <a:gd name="T15" fmla="*/ 34 h 57"/>
                <a:gd name="T16" fmla="*/ 6 w 25"/>
                <a:gd name="T17" fmla="*/ 31 h 57"/>
                <a:gd name="T18" fmla="*/ 7 w 25"/>
                <a:gd name="T19" fmla="*/ 29 h 57"/>
                <a:gd name="T20" fmla="*/ 8 w 25"/>
                <a:gd name="T21" fmla="*/ 27 h 57"/>
                <a:gd name="T22" fmla="*/ 10 w 25"/>
                <a:gd name="T23" fmla="*/ 25 h 57"/>
                <a:gd name="T24" fmla="*/ 11 w 25"/>
                <a:gd name="T25" fmla="*/ 23 h 57"/>
                <a:gd name="T26" fmla="*/ 12 w 25"/>
                <a:gd name="T27" fmla="*/ 20 h 57"/>
                <a:gd name="T28" fmla="*/ 13 w 25"/>
                <a:gd name="T29" fmla="*/ 18 h 57"/>
                <a:gd name="T30" fmla="*/ 16 w 25"/>
                <a:gd name="T31" fmla="*/ 16 h 57"/>
                <a:gd name="T32" fmla="*/ 18 w 25"/>
                <a:gd name="T33" fmla="*/ 13 h 57"/>
                <a:gd name="T34" fmla="*/ 20 w 25"/>
                <a:gd name="T35" fmla="*/ 9 h 57"/>
                <a:gd name="T36" fmla="*/ 21 w 25"/>
                <a:gd name="T37" fmla="*/ 6 h 57"/>
                <a:gd name="T38" fmla="*/ 22 w 25"/>
                <a:gd name="T39" fmla="*/ 4 h 57"/>
                <a:gd name="T40" fmla="*/ 24 w 25"/>
                <a:gd name="T41" fmla="*/ 0 h 5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"/>
                <a:gd name="T64" fmla="*/ 0 h 57"/>
                <a:gd name="T65" fmla="*/ 25 w 25"/>
                <a:gd name="T66" fmla="*/ 57 h 5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" h="57">
                  <a:moveTo>
                    <a:pt x="0" y="56"/>
                  </a:moveTo>
                  <a:lnTo>
                    <a:pt x="1" y="52"/>
                  </a:lnTo>
                  <a:lnTo>
                    <a:pt x="1" y="47"/>
                  </a:lnTo>
                  <a:lnTo>
                    <a:pt x="2" y="45"/>
                  </a:lnTo>
                  <a:lnTo>
                    <a:pt x="2" y="41"/>
                  </a:lnTo>
                  <a:lnTo>
                    <a:pt x="3" y="40"/>
                  </a:lnTo>
                  <a:lnTo>
                    <a:pt x="4" y="37"/>
                  </a:lnTo>
                  <a:lnTo>
                    <a:pt x="6" y="34"/>
                  </a:lnTo>
                  <a:lnTo>
                    <a:pt x="6" y="31"/>
                  </a:lnTo>
                  <a:lnTo>
                    <a:pt x="7" y="29"/>
                  </a:lnTo>
                  <a:lnTo>
                    <a:pt x="8" y="27"/>
                  </a:lnTo>
                  <a:lnTo>
                    <a:pt x="10" y="25"/>
                  </a:lnTo>
                  <a:lnTo>
                    <a:pt x="11" y="23"/>
                  </a:lnTo>
                  <a:lnTo>
                    <a:pt x="12" y="20"/>
                  </a:lnTo>
                  <a:lnTo>
                    <a:pt x="13" y="18"/>
                  </a:lnTo>
                  <a:lnTo>
                    <a:pt x="16" y="16"/>
                  </a:lnTo>
                  <a:lnTo>
                    <a:pt x="18" y="13"/>
                  </a:lnTo>
                  <a:lnTo>
                    <a:pt x="20" y="9"/>
                  </a:lnTo>
                  <a:lnTo>
                    <a:pt x="21" y="6"/>
                  </a:lnTo>
                  <a:lnTo>
                    <a:pt x="22" y="4"/>
                  </a:lnTo>
                  <a:lnTo>
                    <a:pt x="24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937" y="2328"/>
              <a:ext cx="21" cy="35"/>
            </a:xfrm>
            <a:custGeom>
              <a:avLst/>
              <a:gdLst>
                <a:gd name="T0" fmla="*/ 0 w 21"/>
                <a:gd name="T1" fmla="*/ 34 h 35"/>
                <a:gd name="T2" fmla="*/ 8 w 21"/>
                <a:gd name="T3" fmla="*/ 20 h 35"/>
                <a:gd name="T4" fmla="*/ 11 w 21"/>
                <a:gd name="T5" fmla="*/ 16 h 35"/>
                <a:gd name="T6" fmla="*/ 12 w 21"/>
                <a:gd name="T7" fmla="*/ 13 h 35"/>
                <a:gd name="T8" fmla="*/ 13 w 21"/>
                <a:gd name="T9" fmla="*/ 11 h 35"/>
                <a:gd name="T10" fmla="*/ 15 w 21"/>
                <a:gd name="T11" fmla="*/ 9 h 35"/>
                <a:gd name="T12" fmla="*/ 17 w 21"/>
                <a:gd name="T13" fmla="*/ 6 h 35"/>
                <a:gd name="T14" fmla="*/ 17 w 21"/>
                <a:gd name="T15" fmla="*/ 3 h 35"/>
                <a:gd name="T16" fmla="*/ 20 w 21"/>
                <a:gd name="T17" fmla="*/ 0 h 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1"/>
                <a:gd name="T28" fmla="*/ 0 h 35"/>
                <a:gd name="T29" fmla="*/ 21 w 21"/>
                <a:gd name="T30" fmla="*/ 35 h 3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1" h="35">
                  <a:moveTo>
                    <a:pt x="0" y="34"/>
                  </a:moveTo>
                  <a:lnTo>
                    <a:pt x="8" y="20"/>
                  </a:lnTo>
                  <a:lnTo>
                    <a:pt x="11" y="16"/>
                  </a:lnTo>
                  <a:lnTo>
                    <a:pt x="12" y="13"/>
                  </a:lnTo>
                  <a:lnTo>
                    <a:pt x="13" y="11"/>
                  </a:lnTo>
                  <a:lnTo>
                    <a:pt x="15" y="9"/>
                  </a:lnTo>
                  <a:lnTo>
                    <a:pt x="17" y="6"/>
                  </a:lnTo>
                  <a:lnTo>
                    <a:pt x="17" y="3"/>
                  </a:lnTo>
                  <a:lnTo>
                    <a:pt x="2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1945" y="2342"/>
              <a:ext cx="17" cy="25"/>
            </a:xfrm>
            <a:custGeom>
              <a:avLst/>
              <a:gdLst>
                <a:gd name="T0" fmla="*/ 0 w 17"/>
                <a:gd name="T1" fmla="*/ 24 h 25"/>
                <a:gd name="T2" fmla="*/ 10 w 17"/>
                <a:gd name="T3" fmla="*/ 10 h 25"/>
                <a:gd name="T4" fmla="*/ 12 w 17"/>
                <a:gd name="T5" fmla="*/ 7 h 25"/>
                <a:gd name="T6" fmla="*/ 13 w 17"/>
                <a:gd name="T7" fmla="*/ 3 h 25"/>
                <a:gd name="T8" fmla="*/ 16 w 17"/>
                <a:gd name="T9" fmla="*/ 0 h 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25"/>
                <a:gd name="T17" fmla="*/ 17 w 17"/>
                <a:gd name="T18" fmla="*/ 25 h 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25">
                  <a:moveTo>
                    <a:pt x="0" y="24"/>
                  </a:moveTo>
                  <a:lnTo>
                    <a:pt x="10" y="10"/>
                  </a:lnTo>
                  <a:lnTo>
                    <a:pt x="12" y="7"/>
                  </a:lnTo>
                  <a:lnTo>
                    <a:pt x="13" y="3"/>
                  </a:lnTo>
                  <a:lnTo>
                    <a:pt x="1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556" y="2461"/>
              <a:ext cx="459" cy="434"/>
            </a:xfrm>
            <a:custGeom>
              <a:avLst/>
              <a:gdLst>
                <a:gd name="T0" fmla="*/ 104 w 459"/>
                <a:gd name="T1" fmla="*/ 24 h 434"/>
                <a:gd name="T2" fmla="*/ 156 w 459"/>
                <a:gd name="T3" fmla="*/ 14 h 434"/>
                <a:gd name="T4" fmla="*/ 243 w 459"/>
                <a:gd name="T5" fmla="*/ 1 h 434"/>
                <a:gd name="T6" fmla="*/ 266 w 459"/>
                <a:gd name="T7" fmla="*/ 1 h 434"/>
                <a:gd name="T8" fmla="*/ 283 w 459"/>
                <a:gd name="T9" fmla="*/ 11 h 434"/>
                <a:gd name="T10" fmla="*/ 293 w 459"/>
                <a:gd name="T11" fmla="*/ 26 h 434"/>
                <a:gd name="T12" fmla="*/ 349 w 459"/>
                <a:gd name="T13" fmla="*/ 102 h 434"/>
                <a:gd name="T14" fmla="*/ 428 w 459"/>
                <a:gd name="T15" fmla="*/ 194 h 434"/>
                <a:gd name="T16" fmla="*/ 457 w 459"/>
                <a:gd name="T17" fmla="*/ 328 h 434"/>
                <a:gd name="T18" fmla="*/ 395 w 459"/>
                <a:gd name="T19" fmla="*/ 346 h 434"/>
                <a:gd name="T20" fmla="*/ 362 w 459"/>
                <a:gd name="T21" fmla="*/ 301 h 434"/>
                <a:gd name="T22" fmla="*/ 343 w 459"/>
                <a:gd name="T23" fmla="*/ 258 h 434"/>
                <a:gd name="T24" fmla="*/ 322 w 459"/>
                <a:gd name="T25" fmla="*/ 258 h 434"/>
                <a:gd name="T26" fmla="*/ 275 w 459"/>
                <a:gd name="T27" fmla="*/ 250 h 434"/>
                <a:gd name="T28" fmla="*/ 245 w 459"/>
                <a:gd name="T29" fmla="*/ 231 h 434"/>
                <a:gd name="T30" fmla="*/ 215 w 459"/>
                <a:gd name="T31" fmla="*/ 206 h 434"/>
                <a:gd name="T32" fmla="*/ 151 w 459"/>
                <a:gd name="T33" fmla="*/ 211 h 434"/>
                <a:gd name="T34" fmla="*/ 141 w 459"/>
                <a:gd name="T35" fmla="*/ 206 h 434"/>
                <a:gd name="T36" fmla="*/ 132 w 459"/>
                <a:gd name="T37" fmla="*/ 193 h 434"/>
                <a:gd name="T38" fmla="*/ 126 w 459"/>
                <a:gd name="T39" fmla="*/ 189 h 434"/>
                <a:gd name="T40" fmla="*/ 112 w 459"/>
                <a:gd name="T41" fmla="*/ 191 h 434"/>
                <a:gd name="T42" fmla="*/ 95 w 459"/>
                <a:gd name="T43" fmla="*/ 181 h 434"/>
                <a:gd name="T44" fmla="*/ 79 w 459"/>
                <a:gd name="T45" fmla="*/ 176 h 434"/>
                <a:gd name="T46" fmla="*/ 63 w 459"/>
                <a:gd name="T47" fmla="*/ 163 h 434"/>
                <a:gd name="T48" fmla="*/ 63 w 459"/>
                <a:gd name="T49" fmla="*/ 146 h 434"/>
                <a:gd name="T50" fmla="*/ 79 w 459"/>
                <a:gd name="T51" fmla="*/ 109 h 434"/>
                <a:gd name="T52" fmla="*/ 111 w 459"/>
                <a:gd name="T53" fmla="*/ 72 h 434"/>
                <a:gd name="T54" fmla="*/ 58 w 459"/>
                <a:gd name="T55" fmla="*/ 114 h 434"/>
                <a:gd name="T56" fmla="*/ 31 w 459"/>
                <a:gd name="T57" fmla="*/ 149 h 434"/>
                <a:gd name="T58" fmla="*/ 15 w 459"/>
                <a:gd name="T59" fmla="*/ 152 h 434"/>
                <a:gd name="T60" fmla="*/ 0 w 459"/>
                <a:gd name="T61" fmla="*/ 142 h 434"/>
                <a:gd name="T62" fmla="*/ 20 w 459"/>
                <a:gd name="T63" fmla="*/ 101 h 434"/>
                <a:gd name="T64" fmla="*/ 62 w 459"/>
                <a:gd name="T65" fmla="*/ 56 h 43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59"/>
                <a:gd name="T100" fmla="*/ 0 h 434"/>
                <a:gd name="T101" fmla="*/ 459 w 459"/>
                <a:gd name="T102" fmla="*/ 434 h 43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59" h="434">
                  <a:moveTo>
                    <a:pt x="85" y="39"/>
                  </a:moveTo>
                  <a:lnTo>
                    <a:pt x="104" y="24"/>
                  </a:lnTo>
                  <a:lnTo>
                    <a:pt x="128" y="19"/>
                  </a:lnTo>
                  <a:lnTo>
                    <a:pt x="156" y="14"/>
                  </a:lnTo>
                  <a:lnTo>
                    <a:pt x="214" y="5"/>
                  </a:lnTo>
                  <a:lnTo>
                    <a:pt x="243" y="1"/>
                  </a:lnTo>
                  <a:lnTo>
                    <a:pt x="254" y="0"/>
                  </a:lnTo>
                  <a:lnTo>
                    <a:pt x="266" y="1"/>
                  </a:lnTo>
                  <a:lnTo>
                    <a:pt x="275" y="5"/>
                  </a:lnTo>
                  <a:lnTo>
                    <a:pt x="283" y="11"/>
                  </a:lnTo>
                  <a:lnTo>
                    <a:pt x="289" y="17"/>
                  </a:lnTo>
                  <a:lnTo>
                    <a:pt x="293" y="26"/>
                  </a:lnTo>
                  <a:lnTo>
                    <a:pt x="298" y="39"/>
                  </a:lnTo>
                  <a:lnTo>
                    <a:pt x="349" y="102"/>
                  </a:lnTo>
                  <a:lnTo>
                    <a:pt x="400" y="166"/>
                  </a:lnTo>
                  <a:lnTo>
                    <a:pt x="428" y="194"/>
                  </a:lnTo>
                  <a:lnTo>
                    <a:pt x="457" y="222"/>
                  </a:lnTo>
                  <a:lnTo>
                    <a:pt x="457" y="328"/>
                  </a:lnTo>
                  <a:lnTo>
                    <a:pt x="458" y="433"/>
                  </a:lnTo>
                  <a:lnTo>
                    <a:pt x="395" y="346"/>
                  </a:lnTo>
                  <a:lnTo>
                    <a:pt x="379" y="320"/>
                  </a:lnTo>
                  <a:lnTo>
                    <a:pt x="362" y="301"/>
                  </a:lnTo>
                  <a:lnTo>
                    <a:pt x="353" y="286"/>
                  </a:lnTo>
                  <a:lnTo>
                    <a:pt x="343" y="258"/>
                  </a:lnTo>
                  <a:lnTo>
                    <a:pt x="333" y="258"/>
                  </a:lnTo>
                  <a:lnTo>
                    <a:pt x="322" y="258"/>
                  </a:lnTo>
                  <a:lnTo>
                    <a:pt x="298" y="256"/>
                  </a:lnTo>
                  <a:lnTo>
                    <a:pt x="275" y="250"/>
                  </a:lnTo>
                  <a:lnTo>
                    <a:pt x="261" y="242"/>
                  </a:lnTo>
                  <a:lnTo>
                    <a:pt x="245" y="231"/>
                  </a:lnTo>
                  <a:lnTo>
                    <a:pt x="228" y="218"/>
                  </a:lnTo>
                  <a:lnTo>
                    <a:pt x="215" y="206"/>
                  </a:lnTo>
                  <a:lnTo>
                    <a:pt x="193" y="197"/>
                  </a:lnTo>
                  <a:lnTo>
                    <a:pt x="151" y="211"/>
                  </a:lnTo>
                  <a:lnTo>
                    <a:pt x="145" y="211"/>
                  </a:lnTo>
                  <a:lnTo>
                    <a:pt x="141" y="206"/>
                  </a:lnTo>
                  <a:lnTo>
                    <a:pt x="136" y="199"/>
                  </a:lnTo>
                  <a:lnTo>
                    <a:pt x="132" y="193"/>
                  </a:lnTo>
                  <a:lnTo>
                    <a:pt x="130" y="185"/>
                  </a:lnTo>
                  <a:lnTo>
                    <a:pt x="126" y="189"/>
                  </a:lnTo>
                  <a:lnTo>
                    <a:pt x="120" y="191"/>
                  </a:lnTo>
                  <a:lnTo>
                    <a:pt x="112" y="191"/>
                  </a:lnTo>
                  <a:lnTo>
                    <a:pt x="104" y="187"/>
                  </a:lnTo>
                  <a:lnTo>
                    <a:pt x="95" y="181"/>
                  </a:lnTo>
                  <a:lnTo>
                    <a:pt x="90" y="176"/>
                  </a:lnTo>
                  <a:lnTo>
                    <a:pt x="79" y="176"/>
                  </a:lnTo>
                  <a:lnTo>
                    <a:pt x="70" y="170"/>
                  </a:lnTo>
                  <a:lnTo>
                    <a:pt x="63" y="163"/>
                  </a:lnTo>
                  <a:lnTo>
                    <a:pt x="62" y="157"/>
                  </a:lnTo>
                  <a:lnTo>
                    <a:pt x="63" y="146"/>
                  </a:lnTo>
                  <a:lnTo>
                    <a:pt x="69" y="128"/>
                  </a:lnTo>
                  <a:lnTo>
                    <a:pt x="79" y="109"/>
                  </a:lnTo>
                  <a:lnTo>
                    <a:pt x="90" y="92"/>
                  </a:lnTo>
                  <a:lnTo>
                    <a:pt x="111" y="72"/>
                  </a:lnTo>
                  <a:lnTo>
                    <a:pt x="88" y="95"/>
                  </a:lnTo>
                  <a:lnTo>
                    <a:pt x="58" y="114"/>
                  </a:lnTo>
                  <a:lnTo>
                    <a:pt x="36" y="146"/>
                  </a:lnTo>
                  <a:lnTo>
                    <a:pt x="31" y="149"/>
                  </a:lnTo>
                  <a:lnTo>
                    <a:pt x="23" y="152"/>
                  </a:lnTo>
                  <a:lnTo>
                    <a:pt x="15" y="152"/>
                  </a:lnTo>
                  <a:lnTo>
                    <a:pt x="8" y="150"/>
                  </a:lnTo>
                  <a:lnTo>
                    <a:pt x="0" y="142"/>
                  </a:lnTo>
                  <a:lnTo>
                    <a:pt x="12" y="117"/>
                  </a:lnTo>
                  <a:lnTo>
                    <a:pt x="20" y="101"/>
                  </a:lnTo>
                  <a:lnTo>
                    <a:pt x="35" y="78"/>
                  </a:lnTo>
                  <a:lnTo>
                    <a:pt x="62" y="56"/>
                  </a:lnTo>
                  <a:lnTo>
                    <a:pt x="85" y="39"/>
                  </a:lnTo>
                </a:path>
              </a:pathLst>
            </a:custGeom>
            <a:solidFill>
              <a:srgbClr val="FFC285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955" y="2269"/>
              <a:ext cx="1209" cy="1041"/>
            </a:xfrm>
            <a:custGeom>
              <a:avLst/>
              <a:gdLst/>
              <a:ahLst/>
              <a:cxnLst>
                <a:cxn ang="0">
                  <a:pos x="354" y="160"/>
                </a:cxn>
                <a:cxn ang="0">
                  <a:pos x="317" y="187"/>
                </a:cxn>
                <a:cxn ang="0">
                  <a:pos x="278" y="218"/>
                </a:cxn>
                <a:cxn ang="0">
                  <a:pos x="237" y="254"/>
                </a:cxn>
                <a:cxn ang="0">
                  <a:pos x="201" y="293"/>
                </a:cxn>
                <a:cxn ang="0">
                  <a:pos x="171" y="336"/>
                </a:cxn>
                <a:cxn ang="0">
                  <a:pos x="150" y="383"/>
                </a:cxn>
                <a:cxn ang="0">
                  <a:pos x="141" y="432"/>
                </a:cxn>
                <a:cxn ang="0">
                  <a:pos x="98" y="417"/>
                </a:cxn>
                <a:cxn ang="0">
                  <a:pos x="45" y="400"/>
                </a:cxn>
                <a:cxn ang="0">
                  <a:pos x="51" y="420"/>
                </a:cxn>
                <a:cxn ang="0">
                  <a:pos x="44" y="453"/>
                </a:cxn>
                <a:cxn ang="0">
                  <a:pos x="23" y="491"/>
                </a:cxn>
                <a:cxn ang="0">
                  <a:pos x="14" y="539"/>
                </a:cxn>
                <a:cxn ang="0">
                  <a:pos x="53" y="622"/>
                </a:cxn>
                <a:cxn ang="0">
                  <a:pos x="0" y="675"/>
                </a:cxn>
                <a:cxn ang="0">
                  <a:pos x="34" y="690"/>
                </a:cxn>
                <a:cxn ang="0">
                  <a:pos x="67" y="713"/>
                </a:cxn>
                <a:cxn ang="0">
                  <a:pos x="102" y="739"/>
                </a:cxn>
                <a:cxn ang="0">
                  <a:pos x="141" y="750"/>
                </a:cxn>
                <a:cxn ang="0">
                  <a:pos x="221" y="822"/>
                </a:cxn>
                <a:cxn ang="0">
                  <a:pos x="220" y="878"/>
                </a:cxn>
                <a:cxn ang="0">
                  <a:pos x="221" y="930"/>
                </a:cxn>
                <a:cxn ang="0">
                  <a:pos x="225" y="984"/>
                </a:cxn>
                <a:cxn ang="0">
                  <a:pos x="232" y="1040"/>
                </a:cxn>
                <a:cxn ang="0">
                  <a:pos x="1208" y="960"/>
                </a:cxn>
                <a:cxn ang="0">
                  <a:pos x="1192" y="866"/>
                </a:cxn>
                <a:cxn ang="0">
                  <a:pos x="1156" y="762"/>
                </a:cxn>
                <a:cxn ang="0">
                  <a:pos x="1132" y="645"/>
                </a:cxn>
                <a:cxn ang="0">
                  <a:pos x="1121" y="526"/>
                </a:cxn>
                <a:cxn ang="0">
                  <a:pos x="1118" y="407"/>
                </a:cxn>
                <a:cxn ang="0">
                  <a:pos x="1087" y="327"/>
                </a:cxn>
                <a:cxn ang="0">
                  <a:pos x="1041" y="262"/>
                </a:cxn>
                <a:cxn ang="0">
                  <a:pos x="983" y="208"/>
                </a:cxn>
                <a:cxn ang="0">
                  <a:pos x="917" y="162"/>
                </a:cxn>
                <a:cxn ang="0">
                  <a:pos x="846" y="122"/>
                </a:cxn>
                <a:cxn ang="0">
                  <a:pos x="777" y="83"/>
                </a:cxn>
                <a:cxn ang="0">
                  <a:pos x="768" y="79"/>
                </a:cxn>
                <a:cxn ang="0">
                  <a:pos x="760" y="74"/>
                </a:cxn>
                <a:cxn ang="0">
                  <a:pos x="752" y="68"/>
                </a:cxn>
                <a:cxn ang="0">
                  <a:pos x="743" y="64"/>
                </a:cxn>
                <a:cxn ang="0">
                  <a:pos x="734" y="59"/>
                </a:cxn>
                <a:cxn ang="0">
                  <a:pos x="726" y="54"/>
                </a:cxn>
                <a:cxn ang="0">
                  <a:pos x="715" y="46"/>
                </a:cxn>
                <a:cxn ang="0">
                  <a:pos x="703" y="39"/>
                </a:cxn>
                <a:cxn ang="0">
                  <a:pos x="687" y="28"/>
                </a:cxn>
                <a:cxn ang="0">
                  <a:pos x="674" y="17"/>
                </a:cxn>
                <a:cxn ang="0">
                  <a:pos x="659" y="7"/>
                </a:cxn>
                <a:cxn ang="0">
                  <a:pos x="371" y="149"/>
                </a:cxn>
              </a:cxnLst>
              <a:rect l="0" t="0" r="r" b="b"/>
              <a:pathLst>
                <a:path w="1209" h="1041">
                  <a:moveTo>
                    <a:pt x="371" y="149"/>
                  </a:moveTo>
                  <a:lnTo>
                    <a:pt x="354" y="160"/>
                  </a:lnTo>
                  <a:lnTo>
                    <a:pt x="336" y="173"/>
                  </a:lnTo>
                  <a:lnTo>
                    <a:pt x="317" y="187"/>
                  </a:lnTo>
                  <a:lnTo>
                    <a:pt x="297" y="203"/>
                  </a:lnTo>
                  <a:lnTo>
                    <a:pt x="278" y="218"/>
                  </a:lnTo>
                  <a:lnTo>
                    <a:pt x="257" y="235"/>
                  </a:lnTo>
                  <a:lnTo>
                    <a:pt x="237" y="254"/>
                  </a:lnTo>
                  <a:lnTo>
                    <a:pt x="219" y="273"/>
                  </a:lnTo>
                  <a:lnTo>
                    <a:pt x="201" y="293"/>
                  </a:lnTo>
                  <a:lnTo>
                    <a:pt x="185" y="314"/>
                  </a:lnTo>
                  <a:lnTo>
                    <a:pt x="171" y="336"/>
                  </a:lnTo>
                  <a:lnTo>
                    <a:pt x="159" y="359"/>
                  </a:lnTo>
                  <a:lnTo>
                    <a:pt x="150" y="383"/>
                  </a:lnTo>
                  <a:lnTo>
                    <a:pt x="144" y="407"/>
                  </a:lnTo>
                  <a:lnTo>
                    <a:pt x="141" y="432"/>
                  </a:lnTo>
                  <a:lnTo>
                    <a:pt x="141" y="457"/>
                  </a:lnTo>
                  <a:lnTo>
                    <a:pt x="98" y="417"/>
                  </a:lnTo>
                  <a:lnTo>
                    <a:pt x="65" y="403"/>
                  </a:lnTo>
                  <a:lnTo>
                    <a:pt x="45" y="400"/>
                  </a:lnTo>
                  <a:lnTo>
                    <a:pt x="50" y="407"/>
                  </a:lnTo>
                  <a:lnTo>
                    <a:pt x="51" y="420"/>
                  </a:lnTo>
                  <a:lnTo>
                    <a:pt x="48" y="432"/>
                  </a:lnTo>
                  <a:lnTo>
                    <a:pt x="44" y="453"/>
                  </a:lnTo>
                  <a:lnTo>
                    <a:pt x="33" y="470"/>
                  </a:lnTo>
                  <a:lnTo>
                    <a:pt x="23" y="491"/>
                  </a:lnTo>
                  <a:lnTo>
                    <a:pt x="14" y="516"/>
                  </a:lnTo>
                  <a:lnTo>
                    <a:pt x="14" y="539"/>
                  </a:lnTo>
                  <a:lnTo>
                    <a:pt x="30" y="565"/>
                  </a:lnTo>
                  <a:lnTo>
                    <a:pt x="53" y="622"/>
                  </a:lnTo>
                  <a:lnTo>
                    <a:pt x="23" y="578"/>
                  </a:lnTo>
                  <a:lnTo>
                    <a:pt x="0" y="675"/>
                  </a:lnTo>
                  <a:lnTo>
                    <a:pt x="16" y="682"/>
                  </a:lnTo>
                  <a:lnTo>
                    <a:pt x="34" y="690"/>
                  </a:lnTo>
                  <a:lnTo>
                    <a:pt x="51" y="700"/>
                  </a:lnTo>
                  <a:lnTo>
                    <a:pt x="67" y="713"/>
                  </a:lnTo>
                  <a:lnTo>
                    <a:pt x="85" y="726"/>
                  </a:lnTo>
                  <a:lnTo>
                    <a:pt x="102" y="739"/>
                  </a:lnTo>
                  <a:lnTo>
                    <a:pt x="121" y="748"/>
                  </a:lnTo>
                  <a:lnTo>
                    <a:pt x="141" y="750"/>
                  </a:lnTo>
                  <a:lnTo>
                    <a:pt x="181" y="786"/>
                  </a:lnTo>
                  <a:lnTo>
                    <a:pt x="221" y="822"/>
                  </a:lnTo>
                  <a:lnTo>
                    <a:pt x="221" y="849"/>
                  </a:lnTo>
                  <a:lnTo>
                    <a:pt x="220" y="878"/>
                  </a:lnTo>
                  <a:lnTo>
                    <a:pt x="221" y="904"/>
                  </a:lnTo>
                  <a:lnTo>
                    <a:pt x="221" y="930"/>
                  </a:lnTo>
                  <a:lnTo>
                    <a:pt x="222" y="958"/>
                  </a:lnTo>
                  <a:lnTo>
                    <a:pt x="225" y="984"/>
                  </a:lnTo>
                  <a:lnTo>
                    <a:pt x="228" y="1012"/>
                  </a:lnTo>
                  <a:lnTo>
                    <a:pt x="232" y="1040"/>
                  </a:lnTo>
                  <a:lnTo>
                    <a:pt x="1206" y="1012"/>
                  </a:lnTo>
                  <a:lnTo>
                    <a:pt x="1208" y="960"/>
                  </a:lnTo>
                  <a:lnTo>
                    <a:pt x="1199" y="907"/>
                  </a:lnTo>
                  <a:lnTo>
                    <a:pt x="1192" y="866"/>
                  </a:lnTo>
                  <a:lnTo>
                    <a:pt x="1175" y="817"/>
                  </a:lnTo>
                  <a:lnTo>
                    <a:pt x="1156" y="762"/>
                  </a:lnTo>
                  <a:lnTo>
                    <a:pt x="1143" y="704"/>
                  </a:lnTo>
                  <a:lnTo>
                    <a:pt x="1132" y="645"/>
                  </a:lnTo>
                  <a:lnTo>
                    <a:pt x="1125" y="585"/>
                  </a:lnTo>
                  <a:lnTo>
                    <a:pt x="1121" y="526"/>
                  </a:lnTo>
                  <a:lnTo>
                    <a:pt x="1119" y="465"/>
                  </a:lnTo>
                  <a:lnTo>
                    <a:pt x="1118" y="407"/>
                  </a:lnTo>
                  <a:lnTo>
                    <a:pt x="1104" y="365"/>
                  </a:lnTo>
                  <a:lnTo>
                    <a:pt x="1087" y="327"/>
                  </a:lnTo>
                  <a:lnTo>
                    <a:pt x="1066" y="293"/>
                  </a:lnTo>
                  <a:lnTo>
                    <a:pt x="1041" y="262"/>
                  </a:lnTo>
                  <a:lnTo>
                    <a:pt x="1012" y="233"/>
                  </a:lnTo>
                  <a:lnTo>
                    <a:pt x="983" y="208"/>
                  </a:lnTo>
                  <a:lnTo>
                    <a:pt x="951" y="185"/>
                  </a:lnTo>
                  <a:lnTo>
                    <a:pt x="917" y="162"/>
                  </a:lnTo>
                  <a:lnTo>
                    <a:pt x="882" y="142"/>
                  </a:lnTo>
                  <a:lnTo>
                    <a:pt x="846" y="122"/>
                  </a:lnTo>
                  <a:lnTo>
                    <a:pt x="811" y="103"/>
                  </a:lnTo>
                  <a:lnTo>
                    <a:pt x="777" y="83"/>
                  </a:lnTo>
                  <a:lnTo>
                    <a:pt x="772" y="81"/>
                  </a:lnTo>
                  <a:lnTo>
                    <a:pt x="768" y="79"/>
                  </a:lnTo>
                  <a:lnTo>
                    <a:pt x="764" y="76"/>
                  </a:lnTo>
                  <a:lnTo>
                    <a:pt x="760" y="74"/>
                  </a:lnTo>
                  <a:lnTo>
                    <a:pt x="756" y="71"/>
                  </a:lnTo>
                  <a:lnTo>
                    <a:pt x="752" y="68"/>
                  </a:lnTo>
                  <a:lnTo>
                    <a:pt x="747" y="67"/>
                  </a:lnTo>
                  <a:lnTo>
                    <a:pt x="743" y="64"/>
                  </a:lnTo>
                  <a:lnTo>
                    <a:pt x="739" y="62"/>
                  </a:lnTo>
                  <a:lnTo>
                    <a:pt x="734" y="59"/>
                  </a:lnTo>
                  <a:lnTo>
                    <a:pt x="731" y="57"/>
                  </a:lnTo>
                  <a:lnTo>
                    <a:pt x="726" y="54"/>
                  </a:lnTo>
                  <a:lnTo>
                    <a:pt x="718" y="50"/>
                  </a:lnTo>
                  <a:lnTo>
                    <a:pt x="715" y="46"/>
                  </a:lnTo>
                  <a:lnTo>
                    <a:pt x="707" y="41"/>
                  </a:lnTo>
                  <a:lnTo>
                    <a:pt x="703" y="39"/>
                  </a:lnTo>
                  <a:lnTo>
                    <a:pt x="695" y="33"/>
                  </a:lnTo>
                  <a:lnTo>
                    <a:pt x="687" y="28"/>
                  </a:lnTo>
                  <a:lnTo>
                    <a:pt x="681" y="23"/>
                  </a:lnTo>
                  <a:lnTo>
                    <a:pt x="674" y="17"/>
                  </a:lnTo>
                  <a:lnTo>
                    <a:pt x="666" y="12"/>
                  </a:lnTo>
                  <a:lnTo>
                    <a:pt x="659" y="7"/>
                  </a:lnTo>
                  <a:lnTo>
                    <a:pt x="653" y="0"/>
                  </a:lnTo>
                  <a:lnTo>
                    <a:pt x="371" y="149"/>
                  </a:lnTo>
                </a:path>
              </a:pathLst>
            </a:custGeom>
            <a:solidFill>
              <a:srgbClr val="FF3300"/>
            </a:solidFill>
            <a:ln w="12700" cap="rnd" cmpd="sng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3321" y="2280"/>
              <a:ext cx="294" cy="460"/>
            </a:xfrm>
            <a:custGeom>
              <a:avLst/>
              <a:gdLst>
                <a:gd name="T0" fmla="*/ 1 w 294"/>
                <a:gd name="T1" fmla="*/ 136 h 460"/>
                <a:gd name="T2" fmla="*/ 0 w 294"/>
                <a:gd name="T3" fmla="*/ 155 h 460"/>
                <a:gd name="T4" fmla="*/ 0 w 294"/>
                <a:gd name="T5" fmla="*/ 181 h 460"/>
                <a:gd name="T6" fmla="*/ 1 w 294"/>
                <a:gd name="T7" fmla="*/ 206 h 460"/>
                <a:gd name="T8" fmla="*/ 5 w 294"/>
                <a:gd name="T9" fmla="*/ 230 h 460"/>
                <a:gd name="T10" fmla="*/ 10 w 294"/>
                <a:gd name="T11" fmla="*/ 253 h 460"/>
                <a:gd name="T12" fmla="*/ 17 w 294"/>
                <a:gd name="T13" fmla="*/ 276 h 460"/>
                <a:gd name="T14" fmla="*/ 24 w 294"/>
                <a:gd name="T15" fmla="*/ 298 h 460"/>
                <a:gd name="T16" fmla="*/ 34 w 294"/>
                <a:gd name="T17" fmla="*/ 321 h 460"/>
                <a:gd name="T18" fmla="*/ 39 w 294"/>
                <a:gd name="T19" fmla="*/ 333 h 460"/>
                <a:gd name="T20" fmla="*/ 45 w 294"/>
                <a:gd name="T21" fmla="*/ 345 h 460"/>
                <a:gd name="T22" fmla="*/ 51 w 294"/>
                <a:gd name="T23" fmla="*/ 357 h 460"/>
                <a:gd name="T24" fmla="*/ 57 w 294"/>
                <a:gd name="T25" fmla="*/ 370 h 460"/>
                <a:gd name="T26" fmla="*/ 64 w 294"/>
                <a:gd name="T27" fmla="*/ 382 h 460"/>
                <a:gd name="T28" fmla="*/ 71 w 294"/>
                <a:gd name="T29" fmla="*/ 395 h 460"/>
                <a:gd name="T30" fmla="*/ 78 w 294"/>
                <a:gd name="T31" fmla="*/ 407 h 460"/>
                <a:gd name="T32" fmla="*/ 85 w 294"/>
                <a:gd name="T33" fmla="*/ 419 h 460"/>
                <a:gd name="T34" fmla="*/ 90 w 294"/>
                <a:gd name="T35" fmla="*/ 429 h 460"/>
                <a:gd name="T36" fmla="*/ 97 w 294"/>
                <a:gd name="T37" fmla="*/ 439 h 460"/>
                <a:gd name="T38" fmla="*/ 103 w 294"/>
                <a:gd name="T39" fmla="*/ 450 h 460"/>
                <a:gd name="T40" fmla="*/ 110 w 294"/>
                <a:gd name="T41" fmla="*/ 459 h 460"/>
                <a:gd name="T42" fmla="*/ 122 w 294"/>
                <a:gd name="T43" fmla="*/ 445 h 460"/>
                <a:gd name="T44" fmla="*/ 145 w 294"/>
                <a:gd name="T45" fmla="*/ 417 h 460"/>
                <a:gd name="T46" fmla="*/ 167 w 294"/>
                <a:gd name="T47" fmla="*/ 388 h 460"/>
                <a:gd name="T48" fmla="*/ 189 w 294"/>
                <a:gd name="T49" fmla="*/ 357 h 460"/>
                <a:gd name="T50" fmla="*/ 208 w 294"/>
                <a:gd name="T51" fmla="*/ 326 h 460"/>
                <a:gd name="T52" fmla="*/ 226 w 294"/>
                <a:gd name="T53" fmla="*/ 294 h 460"/>
                <a:gd name="T54" fmla="*/ 242 w 294"/>
                <a:gd name="T55" fmla="*/ 262 h 460"/>
                <a:gd name="T56" fmla="*/ 256 w 294"/>
                <a:gd name="T57" fmla="*/ 229 h 460"/>
                <a:gd name="T58" fmla="*/ 265 w 294"/>
                <a:gd name="T59" fmla="*/ 208 h 460"/>
                <a:gd name="T60" fmla="*/ 271 w 294"/>
                <a:gd name="T61" fmla="*/ 195 h 460"/>
                <a:gd name="T62" fmla="*/ 276 w 294"/>
                <a:gd name="T63" fmla="*/ 176 h 460"/>
                <a:gd name="T64" fmla="*/ 281 w 294"/>
                <a:gd name="T65" fmla="*/ 157 h 460"/>
                <a:gd name="T66" fmla="*/ 285 w 294"/>
                <a:gd name="T67" fmla="*/ 138 h 460"/>
                <a:gd name="T68" fmla="*/ 288 w 294"/>
                <a:gd name="T69" fmla="*/ 118 h 460"/>
                <a:gd name="T70" fmla="*/ 291 w 294"/>
                <a:gd name="T71" fmla="*/ 99 h 460"/>
                <a:gd name="T72" fmla="*/ 293 w 294"/>
                <a:gd name="T73" fmla="*/ 77 h 460"/>
                <a:gd name="T74" fmla="*/ 293 w 294"/>
                <a:gd name="T75" fmla="*/ 56 h 460"/>
                <a:gd name="T76" fmla="*/ 293 w 294"/>
                <a:gd name="T77" fmla="*/ 42 h 460"/>
                <a:gd name="T78" fmla="*/ 291 w 294"/>
                <a:gd name="T79" fmla="*/ 34 h 460"/>
                <a:gd name="T80" fmla="*/ 291 w 294"/>
                <a:gd name="T81" fmla="*/ 25 h 460"/>
                <a:gd name="T82" fmla="*/ 289 w 294"/>
                <a:gd name="T83" fmla="*/ 17 h 460"/>
                <a:gd name="T84" fmla="*/ 286 w 294"/>
                <a:gd name="T85" fmla="*/ 6 h 460"/>
                <a:gd name="T86" fmla="*/ 1 w 294"/>
                <a:gd name="T87" fmla="*/ 129 h 46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94"/>
                <a:gd name="T133" fmla="*/ 0 h 460"/>
                <a:gd name="T134" fmla="*/ 294 w 294"/>
                <a:gd name="T135" fmla="*/ 460 h 46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94" h="460">
                  <a:moveTo>
                    <a:pt x="1" y="129"/>
                  </a:moveTo>
                  <a:lnTo>
                    <a:pt x="1" y="136"/>
                  </a:lnTo>
                  <a:lnTo>
                    <a:pt x="1" y="143"/>
                  </a:lnTo>
                  <a:lnTo>
                    <a:pt x="0" y="155"/>
                  </a:lnTo>
                  <a:lnTo>
                    <a:pt x="0" y="168"/>
                  </a:lnTo>
                  <a:lnTo>
                    <a:pt x="0" y="181"/>
                  </a:lnTo>
                  <a:lnTo>
                    <a:pt x="1" y="193"/>
                  </a:lnTo>
                  <a:lnTo>
                    <a:pt x="1" y="206"/>
                  </a:lnTo>
                  <a:lnTo>
                    <a:pt x="3" y="218"/>
                  </a:lnTo>
                  <a:lnTo>
                    <a:pt x="5" y="230"/>
                  </a:lnTo>
                  <a:lnTo>
                    <a:pt x="7" y="241"/>
                  </a:lnTo>
                  <a:lnTo>
                    <a:pt x="10" y="253"/>
                  </a:lnTo>
                  <a:lnTo>
                    <a:pt x="13" y="265"/>
                  </a:lnTo>
                  <a:lnTo>
                    <a:pt x="17" y="276"/>
                  </a:lnTo>
                  <a:lnTo>
                    <a:pt x="19" y="287"/>
                  </a:lnTo>
                  <a:lnTo>
                    <a:pt x="24" y="298"/>
                  </a:lnTo>
                  <a:lnTo>
                    <a:pt x="29" y="310"/>
                  </a:lnTo>
                  <a:lnTo>
                    <a:pt x="34" y="321"/>
                  </a:lnTo>
                  <a:lnTo>
                    <a:pt x="36" y="324"/>
                  </a:lnTo>
                  <a:lnTo>
                    <a:pt x="39" y="333"/>
                  </a:lnTo>
                  <a:lnTo>
                    <a:pt x="42" y="339"/>
                  </a:lnTo>
                  <a:lnTo>
                    <a:pt x="45" y="345"/>
                  </a:lnTo>
                  <a:lnTo>
                    <a:pt x="48" y="351"/>
                  </a:lnTo>
                  <a:lnTo>
                    <a:pt x="51" y="357"/>
                  </a:lnTo>
                  <a:lnTo>
                    <a:pt x="54" y="364"/>
                  </a:lnTo>
                  <a:lnTo>
                    <a:pt x="57" y="370"/>
                  </a:lnTo>
                  <a:lnTo>
                    <a:pt x="60" y="376"/>
                  </a:lnTo>
                  <a:lnTo>
                    <a:pt x="64" y="382"/>
                  </a:lnTo>
                  <a:lnTo>
                    <a:pt x="67" y="389"/>
                  </a:lnTo>
                  <a:lnTo>
                    <a:pt x="71" y="395"/>
                  </a:lnTo>
                  <a:lnTo>
                    <a:pt x="74" y="401"/>
                  </a:lnTo>
                  <a:lnTo>
                    <a:pt x="78" y="407"/>
                  </a:lnTo>
                  <a:lnTo>
                    <a:pt x="81" y="413"/>
                  </a:lnTo>
                  <a:lnTo>
                    <a:pt x="85" y="419"/>
                  </a:lnTo>
                  <a:lnTo>
                    <a:pt x="88" y="424"/>
                  </a:lnTo>
                  <a:lnTo>
                    <a:pt x="90" y="429"/>
                  </a:lnTo>
                  <a:lnTo>
                    <a:pt x="94" y="434"/>
                  </a:lnTo>
                  <a:lnTo>
                    <a:pt x="97" y="439"/>
                  </a:lnTo>
                  <a:lnTo>
                    <a:pt x="101" y="444"/>
                  </a:lnTo>
                  <a:lnTo>
                    <a:pt x="103" y="450"/>
                  </a:lnTo>
                  <a:lnTo>
                    <a:pt x="107" y="455"/>
                  </a:lnTo>
                  <a:lnTo>
                    <a:pt x="110" y="459"/>
                  </a:lnTo>
                  <a:lnTo>
                    <a:pt x="115" y="451"/>
                  </a:lnTo>
                  <a:lnTo>
                    <a:pt x="122" y="445"/>
                  </a:lnTo>
                  <a:lnTo>
                    <a:pt x="134" y="432"/>
                  </a:lnTo>
                  <a:lnTo>
                    <a:pt x="145" y="417"/>
                  </a:lnTo>
                  <a:lnTo>
                    <a:pt x="157" y="403"/>
                  </a:lnTo>
                  <a:lnTo>
                    <a:pt x="167" y="388"/>
                  </a:lnTo>
                  <a:lnTo>
                    <a:pt x="178" y="373"/>
                  </a:lnTo>
                  <a:lnTo>
                    <a:pt x="189" y="357"/>
                  </a:lnTo>
                  <a:lnTo>
                    <a:pt x="198" y="342"/>
                  </a:lnTo>
                  <a:lnTo>
                    <a:pt x="208" y="326"/>
                  </a:lnTo>
                  <a:lnTo>
                    <a:pt x="217" y="310"/>
                  </a:lnTo>
                  <a:lnTo>
                    <a:pt x="226" y="294"/>
                  </a:lnTo>
                  <a:lnTo>
                    <a:pt x="234" y="278"/>
                  </a:lnTo>
                  <a:lnTo>
                    <a:pt x="242" y="262"/>
                  </a:lnTo>
                  <a:lnTo>
                    <a:pt x="249" y="245"/>
                  </a:lnTo>
                  <a:lnTo>
                    <a:pt x="256" y="229"/>
                  </a:lnTo>
                  <a:lnTo>
                    <a:pt x="264" y="213"/>
                  </a:lnTo>
                  <a:lnTo>
                    <a:pt x="265" y="208"/>
                  </a:lnTo>
                  <a:lnTo>
                    <a:pt x="267" y="204"/>
                  </a:lnTo>
                  <a:lnTo>
                    <a:pt x="271" y="195"/>
                  </a:lnTo>
                  <a:lnTo>
                    <a:pt x="273" y="186"/>
                  </a:lnTo>
                  <a:lnTo>
                    <a:pt x="276" y="176"/>
                  </a:lnTo>
                  <a:lnTo>
                    <a:pt x="279" y="167"/>
                  </a:lnTo>
                  <a:lnTo>
                    <a:pt x="281" y="157"/>
                  </a:lnTo>
                  <a:lnTo>
                    <a:pt x="283" y="148"/>
                  </a:lnTo>
                  <a:lnTo>
                    <a:pt x="285" y="138"/>
                  </a:lnTo>
                  <a:lnTo>
                    <a:pt x="287" y="128"/>
                  </a:lnTo>
                  <a:lnTo>
                    <a:pt x="288" y="118"/>
                  </a:lnTo>
                  <a:lnTo>
                    <a:pt x="290" y="109"/>
                  </a:lnTo>
                  <a:lnTo>
                    <a:pt x="291" y="99"/>
                  </a:lnTo>
                  <a:lnTo>
                    <a:pt x="291" y="88"/>
                  </a:lnTo>
                  <a:lnTo>
                    <a:pt x="293" y="77"/>
                  </a:lnTo>
                  <a:lnTo>
                    <a:pt x="293" y="67"/>
                  </a:lnTo>
                  <a:lnTo>
                    <a:pt x="293" y="56"/>
                  </a:lnTo>
                  <a:lnTo>
                    <a:pt x="293" y="50"/>
                  </a:lnTo>
                  <a:lnTo>
                    <a:pt x="293" y="42"/>
                  </a:lnTo>
                  <a:lnTo>
                    <a:pt x="292" y="39"/>
                  </a:lnTo>
                  <a:lnTo>
                    <a:pt x="291" y="34"/>
                  </a:lnTo>
                  <a:lnTo>
                    <a:pt x="291" y="30"/>
                  </a:lnTo>
                  <a:lnTo>
                    <a:pt x="291" y="25"/>
                  </a:lnTo>
                  <a:lnTo>
                    <a:pt x="290" y="21"/>
                  </a:lnTo>
                  <a:lnTo>
                    <a:pt x="289" y="17"/>
                  </a:lnTo>
                  <a:lnTo>
                    <a:pt x="287" y="13"/>
                  </a:lnTo>
                  <a:lnTo>
                    <a:pt x="286" y="6"/>
                  </a:lnTo>
                  <a:lnTo>
                    <a:pt x="283" y="0"/>
                  </a:lnTo>
                  <a:lnTo>
                    <a:pt x="1" y="129"/>
                  </a:lnTo>
                </a:path>
              </a:pathLst>
            </a:custGeom>
            <a:solidFill>
              <a:schemeClr val="bg1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3042" y="1839"/>
              <a:ext cx="562" cy="646"/>
            </a:xfrm>
            <a:custGeom>
              <a:avLst/>
              <a:gdLst>
                <a:gd name="T0" fmla="*/ 16 w 562"/>
                <a:gd name="T1" fmla="*/ 29 h 646"/>
                <a:gd name="T2" fmla="*/ 13 w 562"/>
                <a:gd name="T3" fmla="*/ 61 h 646"/>
                <a:gd name="T4" fmla="*/ 14 w 562"/>
                <a:gd name="T5" fmla="*/ 87 h 646"/>
                <a:gd name="T6" fmla="*/ 19 w 562"/>
                <a:gd name="T7" fmla="*/ 114 h 646"/>
                <a:gd name="T8" fmla="*/ 21 w 562"/>
                <a:gd name="T9" fmla="*/ 132 h 646"/>
                <a:gd name="T10" fmla="*/ 23 w 562"/>
                <a:gd name="T11" fmla="*/ 141 h 646"/>
                <a:gd name="T12" fmla="*/ 25 w 562"/>
                <a:gd name="T13" fmla="*/ 153 h 646"/>
                <a:gd name="T14" fmla="*/ 25 w 562"/>
                <a:gd name="T15" fmla="*/ 162 h 646"/>
                <a:gd name="T16" fmla="*/ 26 w 562"/>
                <a:gd name="T17" fmla="*/ 170 h 646"/>
                <a:gd name="T18" fmla="*/ 27 w 562"/>
                <a:gd name="T19" fmla="*/ 180 h 646"/>
                <a:gd name="T20" fmla="*/ 28 w 562"/>
                <a:gd name="T21" fmla="*/ 189 h 646"/>
                <a:gd name="T22" fmla="*/ 27 w 562"/>
                <a:gd name="T23" fmla="*/ 199 h 646"/>
                <a:gd name="T24" fmla="*/ 26 w 562"/>
                <a:gd name="T25" fmla="*/ 212 h 646"/>
                <a:gd name="T26" fmla="*/ 26 w 562"/>
                <a:gd name="T27" fmla="*/ 218 h 646"/>
                <a:gd name="T28" fmla="*/ 27 w 562"/>
                <a:gd name="T29" fmla="*/ 223 h 646"/>
                <a:gd name="T30" fmla="*/ 28 w 562"/>
                <a:gd name="T31" fmla="*/ 228 h 646"/>
                <a:gd name="T32" fmla="*/ 31 w 562"/>
                <a:gd name="T33" fmla="*/ 231 h 646"/>
                <a:gd name="T34" fmla="*/ 35 w 562"/>
                <a:gd name="T35" fmla="*/ 239 h 646"/>
                <a:gd name="T36" fmla="*/ 38 w 562"/>
                <a:gd name="T37" fmla="*/ 244 h 646"/>
                <a:gd name="T38" fmla="*/ 39 w 562"/>
                <a:gd name="T39" fmla="*/ 249 h 646"/>
                <a:gd name="T40" fmla="*/ 40 w 562"/>
                <a:gd name="T41" fmla="*/ 253 h 646"/>
                <a:gd name="T42" fmla="*/ 41 w 562"/>
                <a:gd name="T43" fmla="*/ 259 h 646"/>
                <a:gd name="T44" fmla="*/ 41 w 562"/>
                <a:gd name="T45" fmla="*/ 264 h 646"/>
                <a:gd name="T46" fmla="*/ 1 w 562"/>
                <a:gd name="T47" fmla="*/ 368 h 646"/>
                <a:gd name="T48" fmla="*/ 1 w 562"/>
                <a:gd name="T49" fmla="*/ 372 h 646"/>
                <a:gd name="T50" fmla="*/ 0 w 562"/>
                <a:gd name="T51" fmla="*/ 378 h 646"/>
                <a:gd name="T52" fmla="*/ 1 w 562"/>
                <a:gd name="T53" fmla="*/ 385 h 646"/>
                <a:gd name="T54" fmla="*/ 7 w 562"/>
                <a:gd name="T55" fmla="*/ 392 h 646"/>
                <a:gd name="T56" fmla="*/ 11 w 562"/>
                <a:gd name="T57" fmla="*/ 396 h 646"/>
                <a:gd name="T58" fmla="*/ 15 w 562"/>
                <a:gd name="T59" fmla="*/ 399 h 646"/>
                <a:gd name="T60" fmla="*/ 19 w 562"/>
                <a:gd name="T61" fmla="*/ 400 h 646"/>
                <a:gd name="T62" fmla="*/ 24 w 562"/>
                <a:gd name="T63" fmla="*/ 403 h 646"/>
                <a:gd name="T64" fmla="*/ 28 w 562"/>
                <a:gd name="T65" fmla="*/ 403 h 646"/>
                <a:gd name="T66" fmla="*/ 33 w 562"/>
                <a:gd name="T67" fmla="*/ 405 h 646"/>
                <a:gd name="T68" fmla="*/ 38 w 562"/>
                <a:gd name="T69" fmla="*/ 405 h 646"/>
                <a:gd name="T70" fmla="*/ 44 w 562"/>
                <a:gd name="T71" fmla="*/ 405 h 646"/>
                <a:gd name="T72" fmla="*/ 47 w 562"/>
                <a:gd name="T73" fmla="*/ 414 h 646"/>
                <a:gd name="T74" fmla="*/ 50 w 562"/>
                <a:gd name="T75" fmla="*/ 427 h 646"/>
                <a:gd name="T76" fmla="*/ 52 w 562"/>
                <a:gd name="T77" fmla="*/ 435 h 646"/>
                <a:gd name="T78" fmla="*/ 53 w 562"/>
                <a:gd name="T79" fmla="*/ 441 h 646"/>
                <a:gd name="T80" fmla="*/ 54 w 562"/>
                <a:gd name="T81" fmla="*/ 446 h 646"/>
                <a:gd name="T82" fmla="*/ 60 w 562"/>
                <a:gd name="T83" fmla="*/ 450 h 646"/>
                <a:gd name="T84" fmla="*/ 101 w 562"/>
                <a:gd name="T85" fmla="*/ 481 h 646"/>
                <a:gd name="T86" fmla="*/ 86 w 562"/>
                <a:gd name="T87" fmla="*/ 507 h 646"/>
                <a:gd name="T88" fmla="*/ 88 w 562"/>
                <a:gd name="T89" fmla="*/ 528 h 646"/>
                <a:gd name="T90" fmla="*/ 85 w 562"/>
                <a:gd name="T91" fmla="*/ 548 h 646"/>
                <a:gd name="T92" fmla="*/ 90 w 562"/>
                <a:gd name="T93" fmla="*/ 576 h 646"/>
                <a:gd name="T94" fmla="*/ 104 w 562"/>
                <a:gd name="T95" fmla="*/ 590 h 646"/>
                <a:gd name="T96" fmla="*/ 146 w 562"/>
                <a:gd name="T97" fmla="*/ 597 h 646"/>
                <a:gd name="T98" fmla="*/ 181 w 562"/>
                <a:gd name="T99" fmla="*/ 592 h 646"/>
                <a:gd name="T100" fmla="*/ 230 w 562"/>
                <a:gd name="T101" fmla="*/ 575 h 646"/>
                <a:gd name="T102" fmla="*/ 279 w 562"/>
                <a:gd name="T103" fmla="*/ 571 h 646"/>
                <a:gd name="T104" fmla="*/ 309 w 562"/>
                <a:gd name="T105" fmla="*/ 611 h 646"/>
                <a:gd name="T106" fmla="*/ 341 w 562"/>
                <a:gd name="T107" fmla="*/ 634 h 646"/>
                <a:gd name="T108" fmla="*/ 378 w 562"/>
                <a:gd name="T109" fmla="*/ 643 h 646"/>
                <a:gd name="T110" fmla="*/ 424 w 562"/>
                <a:gd name="T111" fmla="*/ 619 h 646"/>
                <a:gd name="T112" fmla="*/ 504 w 562"/>
                <a:gd name="T113" fmla="*/ 552 h 646"/>
                <a:gd name="T114" fmla="*/ 552 w 562"/>
                <a:gd name="T115" fmla="*/ 496 h 646"/>
                <a:gd name="T116" fmla="*/ 561 w 562"/>
                <a:gd name="T117" fmla="*/ 456 h 646"/>
                <a:gd name="T118" fmla="*/ 326 w 562"/>
                <a:gd name="T119" fmla="*/ 0 h 646"/>
                <a:gd name="T120" fmla="*/ 34 w 562"/>
                <a:gd name="T121" fmla="*/ 0 h 646"/>
                <a:gd name="T122" fmla="*/ 26 w 562"/>
                <a:gd name="T123" fmla="*/ 12 h 64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62"/>
                <a:gd name="T187" fmla="*/ 0 h 646"/>
                <a:gd name="T188" fmla="*/ 562 w 562"/>
                <a:gd name="T189" fmla="*/ 646 h 64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62" h="646">
                  <a:moveTo>
                    <a:pt x="26" y="12"/>
                  </a:moveTo>
                  <a:lnTo>
                    <a:pt x="16" y="29"/>
                  </a:lnTo>
                  <a:lnTo>
                    <a:pt x="13" y="50"/>
                  </a:lnTo>
                  <a:lnTo>
                    <a:pt x="13" y="61"/>
                  </a:lnTo>
                  <a:lnTo>
                    <a:pt x="13" y="73"/>
                  </a:lnTo>
                  <a:lnTo>
                    <a:pt x="14" y="87"/>
                  </a:lnTo>
                  <a:lnTo>
                    <a:pt x="18" y="100"/>
                  </a:lnTo>
                  <a:lnTo>
                    <a:pt x="19" y="114"/>
                  </a:lnTo>
                  <a:lnTo>
                    <a:pt x="21" y="129"/>
                  </a:lnTo>
                  <a:lnTo>
                    <a:pt x="21" y="132"/>
                  </a:lnTo>
                  <a:lnTo>
                    <a:pt x="22" y="135"/>
                  </a:lnTo>
                  <a:lnTo>
                    <a:pt x="23" y="141"/>
                  </a:lnTo>
                  <a:lnTo>
                    <a:pt x="24" y="147"/>
                  </a:lnTo>
                  <a:lnTo>
                    <a:pt x="25" y="153"/>
                  </a:lnTo>
                  <a:lnTo>
                    <a:pt x="25" y="157"/>
                  </a:lnTo>
                  <a:lnTo>
                    <a:pt x="25" y="162"/>
                  </a:lnTo>
                  <a:lnTo>
                    <a:pt x="26" y="167"/>
                  </a:lnTo>
                  <a:lnTo>
                    <a:pt x="26" y="170"/>
                  </a:lnTo>
                  <a:lnTo>
                    <a:pt x="27" y="176"/>
                  </a:lnTo>
                  <a:lnTo>
                    <a:pt x="27" y="180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8" y="194"/>
                  </a:lnTo>
                  <a:lnTo>
                    <a:pt x="27" y="199"/>
                  </a:lnTo>
                  <a:lnTo>
                    <a:pt x="27" y="206"/>
                  </a:lnTo>
                  <a:lnTo>
                    <a:pt x="26" y="212"/>
                  </a:lnTo>
                  <a:lnTo>
                    <a:pt x="26" y="214"/>
                  </a:lnTo>
                  <a:lnTo>
                    <a:pt x="26" y="218"/>
                  </a:lnTo>
                  <a:lnTo>
                    <a:pt x="27" y="220"/>
                  </a:lnTo>
                  <a:lnTo>
                    <a:pt x="27" y="223"/>
                  </a:lnTo>
                  <a:lnTo>
                    <a:pt x="28" y="225"/>
                  </a:lnTo>
                  <a:lnTo>
                    <a:pt x="28" y="228"/>
                  </a:lnTo>
                  <a:lnTo>
                    <a:pt x="30" y="229"/>
                  </a:lnTo>
                  <a:lnTo>
                    <a:pt x="31" y="231"/>
                  </a:lnTo>
                  <a:lnTo>
                    <a:pt x="32" y="235"/>
                  </a:lnTo>
                  <a:lnTo>
                    <a:pt x="35" y="239"/>
                  </a:lnTo>
                  <a:lnTo>
                    <a:pt x="37" y="241"/>
                  </a:lnTo>
                  <a:lnTo>
                    <a:pt x="38" y="244"/>
                  </a:lnTo>
                  <a:lnTo>
                    <a:pt x="39" y="246"/>
                  </a:lnTo>
                  <a:lnTo>
                    <a:pt x="39" y="249"/>
                  </a:lnTo>
                  <a:lnTo>
                    <a:pt x="40" y="252"/>
                  </a:lnTo>
                  <a:lnTo>
                    <a:pt x="40" y="253"/>
                  </a:lnTo>
                  <a:lnTo>
                    <a:pt x="40" y="257"/>
                  </a:lnTo>
                  <a:lnTo>
                    <a:pt x="41" y="259"/>
                  </a:lnTo>
                  <a:lnTo>
                    <a:pt x="41" y="262"/>
                  </a:lnTo>
                  <a:lnTo>
                    <a:pt x="41" y="264"/>
                  </a:lnTo>
                  <a:lnTo>
                    <a:pt x="25" y="317"/>
                  </a:lnTo>
                  <a:lnTo>
                    <a:pt x="1" y="368"/>
                  </a:lnTo>
                  <a:lnTo>
                    <a:pt x="1" y="370"/>
                  </a:lnTo>
                  <a:lnTo>
                    <a:pt x="1" y="372"/>
                  </a:lnTo>
                  <a:lnTo>
                    <a:pt x="0" y="375"/>
                  </a:lnTo>
                  <a:lnTo>
                    <a:pt x="0" y="378"/>
                  </a:lnTo>
                  <a:lnTo>
                    <a:pt x="1" y="381"/>
                  </a:lnTo>
                  <a:lnTo>
                    <a:pt x="1" y="385"/>
                  </a:lnTo>
                  <a:lnTo>
                    <a:pt x="4" y="388"/>
                  </a:lnTo>
                  <a:lnTo>
                    <a:pt x="7" y="392"/>
                  </a:lnTo>
                  <a:lnTo>
                    <a:pt x="8" y="394"/>
                  </a:lnTo>
                  <a:lnTo>
                    <a:pt x="11" y="396"/>
                  </a:lnTo>
                  <a:lnTo>
                    <a:pt x="13" y="397"/>
                  </a:lnTo>
                  <a:lnTo>
                    <a:pt x="15" y="399"/>
                  </a:lnTo>
                  <a:lnTo>
                    <a:pt x="18" y="399"/>
                  </a:lnTo>
                  <a:lnTo>
                    <a:pt x="19" y="400"/>
                  </a:lnTo>
                  <a:lnTo>
                    <a:pt x="21" y="401"/>
                  </a:lnTo>
                  <a:lnTo>
                    <a:pt x="24" y="403"/>
                  </a:lnTo>
                  <a:lnTo>
                    <a:pt x="26" y="403"/>
                  </a:lnTo>
                  <a:lnTo>
                    <a:pt x="28" y="403"/>
                  </a:lnTo>
                  <a:lnTo>
                    <a:pt x="31" y="405"/>
                  </a:lnTo>
                  <a:lnTo>
                    <a:pt x="33" y="405"/>
                  </a:lnTo>
                  <a:lnTo>
                    <a:pt x="35" y="405"/>
                  </a:lnTo>
                  <a:lnTo>
                    <a:pt x="38" y="405"/>
                  </a:lnTo>
                  <a:lnTo>
                    <a:pt x="41" y="405"/>
                  </a:lnTo>
                  <a:lnTo>
                    <a:pt x="44" y="405"/>
                  </a:lnTo>
                  <a:lnTo>
                    <a:pt x="46" y="410"/>
                  </a:lnTo>
                  <a:lnTo>
                    <a:pt x="47" y="414"/>
                  </a:lnTo>
                  <a:lnTo>
                    <a:pt x="49" y="421"/>
                  </a:lnTo>
                  <a:lnTo>
                    <a:pt x="50" y="427"/>
                  </a:lnTo>
                  <a:lnTo>
                    <a:pt x="52" y="432"/>
                  </a:lnTo>
                  <a:lnTo>
                    <a:pt x="52" y="435"/>
                  </a:lnTo>
                  <a:lnTo>
                    <a:pt x="53" y="440"/>
                  </a:lnTo>
                  <a:lnTo>
                    <a:pt x="53" y="441"/>
                  </a:lnTo>
                  <a:lnTo>
                    <a:pt x="53" y="444"/>
                  </a:lnTo>
                  <a:lnTo>
                    <a:pt x="54" y="446"/>
                  </a:lnTo>
                  <a:lnTo>
                    <a:pt x="57" y="449"/>
                  </a:lnTo>
                  <a:lnTo>
                    <a:pt x="60" y="450"/>
                  </a:lnTo>
                  <a:lnTo>
                    <a:pt x="87" y="456"/>
                  </a:lnTo>
                  <a:lnTo>
                    <a:pt x="101" y="481"/>
                  </a:lnTo>
                  <a:lnTo>
                    <a:pt x="84" y="496"/>
                  </a:lnTo>
                  <a:lnTo>
                    <a:pt x="86" y="507"/>
                  </a:lnTo>
                  <a:lnTo>
                    <a:pt x="88" y="513"/>
                  </a:lnTo>
                  <a:lnTo>
                    <a:pt x="88" y="528"/>
                  </a:lnTo>
                  <a:lnTo>
                    <a:pt x="87" y="537"/>
                  </a:lnTo>
                  <a:lnTo>
                    <a:pt x="85" y="548"/>
                  </a:lnTo>
                  <a:lnTo>
                    <a:pt x="86" y="562"/>
                  </a:lnTo>
                  <a:lnTo>
                    <a:pt x="90" y="576"/>
                  </a:lnTo>
                  <a:lnTo>
                    <a:pt x="95" y="582"/>
                  </a:lnTo>
                  <a:lnTo>
                    <a:pt x="104" y="590"/>
                  </a:lnTo>
                  <a:lnTo>
                    <a:pt x="126" y="595"/>
                  </a:lnTo>
                  <a:lnTo>
                    <a:pt x="146" y="597"/>
                  </a:lnTo>
                  <a:lnTo>
                    <a:pt x="164" y="595"/>
                  </a:lnTo>
                  <a:lnTo>
                    <a:pt x="181" y="592"/>
                  </a:lnTo>
                  <a:lnTo>
                    <a:pt x="213" y="582"/>
                  </a:lnTo>
                  <a:lnTo>
                    <a:pt x="230" y="575"/>
                  </a:lnTo>
                  <a:lnTo>
                    <a:pt x="256" y="562"/>
                  </a:lnTo>
                  <a:lnTo>
                    <a:pt x="279" y="571"/>
                  </a:lnTo>
                  <a:lnTo>
                    <a:pt x="297" y="595"/>
                  </a:lnTo>
                  <a:lnTo>
                    <a:pt x="309" y="611"/>
                  </a:lnTo>
                  <a:lnTo>
                    <a:pt x="327" y="625"/>
                  </a:lnTo>
                  <a:lnTo>
                    <a:pt x="341" y="634"/>
                  </a:lnTo>
                  <a:lnTo>
                    <a:pt x="357" y="645"/>
                  </a:lnTo>
                  <a:lnTo>
                    <a:pt x="378" y="643"/>
                  </a:lnTo>
                  <a:lnTo>
                    <a:pt x="393" y="637"/>
                  </a:lnTo>
                  <a:lnTo>
                    <a:pt x="424" y="619"/>
                  </a:lnTo>
                  <a:lnTo>
                    <a:pt x="452" y="598"/>
                  </a:lnTo>
                  <a:lnTo>
                    <a:pt x="504" y="552"/>
                  </a:lnTo>
                  <a:lnTo>
                    <a:pt x="541" y="510"/>
                  </a:lnTo>
                  <a:lnTo>
                    <a:pt x="552" y="496"/>
                  </a:lnTo>
                  <a:lnTo>
                    <a:pt x="558" y="478"/>
                  </a:lnTo>
                  <a:lnTo>
                    <a:pt x="561" y="456"/>
                  </a:lnTo>
                  <a:lnTo>
                    <a:pt x="561" y="438"/>
                  </a:lnTo>
                  <a:lnTo>
                    <a:pt x="326" y="0"/>
                  </a:lnTo>
                  <a:lnTo>
                    <a:pt x="180" y="0"/>
                  </a:lnTo>
                  <a:lnTo>
                    <a:pt x="34" y="0"/>
                  </a:lnTo>
                  <a:lnTo>
                    <a:pt x="30" y="6"/>
                  </a:lnTo>
                  <a:lnTo>
                    <a:pt x="26" y="12"/>
                  </a:lnTo>
                </a:path>
              </a:pathLst>
            </a:custGeom>
            <a:solidFill>
              <a:srgbClr val="FFC285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987" y="1666"/>
              <a:ext cx="979" cy="764"/>
            </a:xfrm>
            <a:custGeom>
              <a:avLst/>
              <a:gdLst>
                <a:gd name="T0" fmla="*/ 178 w 979"/>
                <a:gd name="T1" fmla="*/ 211 h 764"/>
                <a:gd name="T2" fmla="*/ 104 w 979"/>
                <a:gd name="T3" fmla="*/ 187 h 764"/>
                <a:gd name="T4" fmla="*/ 67 w 979"/>
                <a:gd name="T5" fmla="*/ 249 h 764"/>
                <a:gd name="T6" fmla="*/ 13 w 979"/>
                <a:gd name="T7" fmla="*/ 259 h 764"/>
                <a:gd name="T8" fmla="*/ 3 w 979"/>
                <a:gd name="T9" fmla="*/ 202 h 764"/>
                <a:gd name="T10" fmla="*/ 52 w 979"/>
                <a:gd name="T11" fmla="*/ 152 h 764"/>
                <a:gd name="T12" fmla="*/ 128 w 979"/>
                <a:gd name="T13" fmla="*/ 75 h 764"/>
                <a:gd name="T14" fmla="*/ 225 w 979"/>
                <a:gd name="T15" fmla="*/ 29 h 764"/>
                <a:gd name="T16" fmla="*/ 324 w 979"/>
                <a:gd name="T17" fmla="*/ 15 h 764"/>
                <a:gd name="T18" fmla="*/ 409 w 979"/>
                <a:gd name="T19" fmla="*/ 0 h 764"/>
                <a:gd name="T20" fmla="*/ 479 w 979"/>
                <a:gd name="T21" fmla="*/ 12 h 764"/>
                <a:gd name="T22" fmla="*/ 521 w 979"/>
                <a:gd name="T23" fmla="*/ 29 h 764"/>
                <a:gd name="T24" fmla="*/ 575 w 979"/>
                <a:gd name="T25" fmla="*/ 57 h 764"/>
                <a:gd name="T26" fmla="*/ 653 w 979"/>
                <a:gd name="T27" fmla="*/ 148 h 764"/>
                <a:gd name="T28" fmla="*/ 691 w 979"/>
                <a:gd name="T29" fmla="*/ 259 h 764"/>
                <a:gd name="T30" fmla="*/ 685 w 979"/>
                <a:gd name="T31" fmla="*/ 410 h 764"/>
                <a:gd name="T32" fmla="*/ 649 w 979"/>
                <a:gd name="T33" fmla="*/ 526 h 764"/>
                <a:gd name="T34" fmla="*/ 684 w 979"/>
                <a:gd name="T35" fmla="*/ 525 h 764"/>
                <a:gd name="T36" fmla="*/ 741 w 979"/>
                <a:gd name="T37" fmla="*/ 521 h 764"/>
                <a:gd name="T38" fmla="*/ 786 w 979"/>
                <a:gd name="T39" fmla="*/ 550 h 764"/>
                <a:gd name="T40" fmla="*/ 814 w 979"/>
                <a:gd name="T41" fmla="*/ 596 h 764"/>
                <a:gd name="T42" fmla="*/ 831 w 979"/>
                <a:gd name="T43" fmla="*/ 658 h 764"/>
                <a:gd name="T44" fmla="*/ 861 w 979"/>
                <a:gd name="T45" fmla="*/ 689 h 764"/>
                <a:gd name="T46" fmla="*/ 903 w 979"/>
                <a:gd name="T47" fmla="*/ 689 h 764"/>
                <a:gd name="T48" fmla="*/ 926 w 979"/>
                <a:gd name="T49" fmla="*/ 660 h 764"/>
                <a:gd name="T50" fmla="*/ 947 w 979"/>
                <a:gd name="T51" fmla="*/ 650 h 764"/>
                <a:gd name="T52" fmla="*/ 974 w 979"/>
                <a:gd name="T53" fmla="*/ 684 h 764"/>
                <a:gd name="T54" fmla="*/ 978 w 979"/>
                <a:gd name="T55" fmla="*/ 714 h 764"/>
                <a:gd name="T56" fmla="*/ 948 w 979"/>
                <a:gd name="T57" fmla="*/ 751 h 764"/>
                <a:gd name="T58" fmla="*/ 911 w 979"/>
                <a:gd name="T59" fmla="*/ 762 h 764"/>
                <a:gd name="T60" fmla="*/ 874 w 979"/>
                <a:gd name="T61" fmla="*/ 759 h 764"/>
                <a:gd name="T62" fmla="*/ 838 w 979"/>
                <a:gd name="T63" fmla="*/ 741 h 764"/>
                <a:gd name="T64" fmla="*/ 764 w 979"/>
                <a:gd name="T65" fmla="*/ 666 h 764"/>
                <a:gd name="T66" fmla="*/ 726 w 979"/>
                <a:gd name="T67" fmla="*/ 643 h 764"/>
                <a:gd name="T68" fmla="*/ 669 w 979"/>
                <a:gd name="T69" fmla="*/ 630 h 764"/>
                <a:gd name="T70" fmla="*/ 608 w 979"/>
                <a:gd name="T71" fmla="*/ 595 h 764"/>
                <a:gd name="T72" fmla="*/ 551 w 979"/>
                <a:gd name="T73" fmla="*/ 566 h 764"/>
                <a:gd name="T74" fmla="*/ 493 w 979"/>
                <a:gd name="T75" fmla="*/ 526 h 764"/>
                <a:gd name="T76" fmla="*/ 500 w 979"/>
                <a:gd name="T77" fmla="*/ 473 h 764"/>
                <a:gd name="T78" fmla="*/ 493 w 979"/>
                <a:gd name="T79" fmla="*/ 412 h 764"/>
                <a:gd name="T80" fmla="*/ 455 w 979"/>
                <a:gd name="T81" fmla="*/ 391 h 764"/>
                <a:gd name="T82" fmla="*/ 419 w 979"/>
                <a:gd name="T83" fmla="*/ 428 h 764"/>
                <a:gd name="T84" fmla="*/ 404 w 979"/>
                <a:gd name="T85" fmla="*/ 466 h 764"/>
                <a:gd name="T86" fmla="*/ 363 w 979"/>
                <a:gd name="T87" fmla="*/ 398 h 764"/>
                <a:gd name="T88" fmla="*/ 315 w 979"/>
                <a:gd name="T89" fmla="*/ 342 h 764"/>
                <a:gd name="T90" fmla="*/ 256 w 979"/>
                <a:gd name="T91" fmla="*/ 296 h 764"/>
                <a:gd name="T92" fmla="*/ 238 w 979"/>
                <a:gd name="T93" fmla="*/ 255 h 764"/>
                <a:gd name="T94" fmla="*/ 249 w 979"/>
                <a:gd name="T95" fmla="*/ 214 h 76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979"/>
                <a:gd name="T145" fmla="*/ 0 h 764"/>
                <a:gd name="T146" fmla="*/ 979 w 979"/>
                <a:gd name="T147" fmla="*/ 764 h 76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979" h="764">
                  <a:moveTo>
                    <a:pt x="266" y="197"/>
                  </a:moveTo>
                  <a:lnTo>
                    <a:pt x="233" y="208"/>
                  </a:lnTo>
                  <a:lnTo>
                    <a:pt x="204" y="213"/>
                  </a:lnTo>
                  <a:lnTo>
                    <a:pt x="178" y="211"/>
                  </a:lnTo>
                  <a:lnTo>
                    <a:pt x="157" y="205"/>
                  </a:lnTo>
                  <a:lnTo>
                    <a:pt x="138" y="197"/>
                  </a:lnTo>
                  <a:lnTo>
                    <a:pt x="120" y="191"/>
                  </a:lnTo>
                  <a:lnTo>
                    <a:pt x="104" y="187"/>
                  </a:lnTo>
                  <a:lnTo>
                    <a:pt x="86" y="188"/>
                  </a:lnTo>
                  <a:lnTo>
                    <a:pt x="74" y="207"/>
                  </a:lnTo>
                  <a:lnTo>
                    <a:pt x="68" y="228"/>
                  </a:lnTo>
                  <a:lnTo>
                    <a:pt x="67" y="249"/>
                  </a:lnTo>
                  <a:lnTo>
                    <a:pt x="71" y="268"/>
                  </a:lnTo>
                  <a:lnTo>
                    <a:pt x="63" y="276"/>
                  </a:lnTo>
                  <a:lnTo>
                    <a:pt x="39" y="273"/>
                  </a:lnTo>
                  <a:lnTo>
                    <a:pt x="13" y="259"/>
                  </a:lnTo>
                  <a:lnTo>
                    <a:pt x="8" y="249"/>
                  </a:lnTo>
                  <a:lnTo>
                    <a:pt x="1" y="233"/>
                  </a:lnTo>
                  <a:lnTo>
                    <a:pt x="0" y="217"/>
                  </a:lnTo>
                  <a:lnTo>
                    <a:pt x="3" y="202"/>
                  </a:lnTo>
                  <a:lnTo>
                    <a:pt x="10" y="191"/>
                  </a:lnTo>
                  <a:lnTo>
                    <a:pt x="21" y="183"/>
                  </a:lnTo>
                  <a:lnTo>
                    <a:pt x="38" y="169"/>
                  </a:lnTo>
                  <a:lnTo>
                    <a:pt x="52" y="152"/>
                  </a:lnTo>
                  <a:lnTo>
                    <a:pt x="67" y="133"/>
                  </a:lnTo>
                  <a:lnTo>
                    <a:pt x="95" y="98"/>
                  </a:lnTo>
                  <a:lnTo>
                    <a:pt x="111" y="84"/>
                  </a:lnTo>
                  <a:lnTo>
                    <a:pt x="128" y="75"/>
                  </a:lnTo>
                  <a:lnTo>
                    <a:pt x="149" y="72"/>
                  </a:lnTo>
                  <a:lnTo>
                    <a:pt x="168" y="55"/>
                  </a:lnTo>
                  <a:lnTo>
                    <a:pt x="187" y="42"/>
                  </a:lnTo>
                  <a:lnTo>
                    <a:pt x="225" y="29"/>
                  </a:lnTo>
                  <a:lnTo>
                    <a:pt x="246" y="27"/>
                  </a:lnTo>
                  <a:lnTo>
                    <a:pt x="266" y="26"/>
                  </a:lnTo>
                  <a:lnTo>
                    <a:pt x="311" y="26"/>
                  </a:lnTo>
                  <a:lnTo>
                    <a:pt x="324" y="15"/>
                  </a:lnTo>
                  <a:lnTo>
                    <a:pt x="342" y="8"/>
                  </a:lnTo>
                  <a:lnTo>
                    <a:pt x="363" y="3"/>
                  </a:lnTo>
                  <a:lnTo>
                    <a:pt x="386" y="0"/>
                  </a:lnTo>
                  <a:lnTo>
                    <a:pt x="409" y="0"/>
                  </a:lnTo>
                  <a:lnTo>
                    <a:pt x="431" y="1"/>
                  </a:lnTo>
                  <a:lnTo>
                    <a:pt x="452" y="3"/>
                  </a:lnTo>
                  <a:lnTo>
                    <a:pt x="468" y="8"/>
                  </a:lnTo>
                  <a:lnTo>
                    <a:pt x="479" y="12"/>
                  </a:lnTo>
                  <a:lnTo>
                    <a:pt x="489" y="15"/>
                  </a:lnTo>
                  <a:lnTo>
                    <a:pt x="500" y="21"/>
                  </a:lnTo>
                  <a:lnTo>
                    <a:pt x="511" y="25"/>
                  </a:lnTo>
                  <a:lnTo>
                    <a:pt x="521" y="29"/>
                  </a:lnTo>
                  <a:lnTo>
                    <a:pt x="532" y="33"/>
                  </a:lnTo>
                  <a:lnTo>
                    <a:pt x="543" y="38"/>
                  </a:lnTo>
                  <a:lnTo>
                    <a:pt x="554" y="42"/>
                  </a:lnTo>
                  <a:lnTo>
                    <a:pt x="575" y="57"/>
                  </a:lnTo>
                  <a:lnTo>
                    <a:pt x="598" y="77"/>
                  </a:lnTo>
                  <a:lnTo>
                    <a:pt x="619" y="98"/>
                  </a:lnTo>
                  <a:lnTo>
                    <a:pt x="638" y="121"/>
                  </a:lnTo>
                  <a:lnTo>
                    <a:pt x="653" y="148"/>
                  </a:lnTo>
                  <a:lnTo>
                    <a:pt x="665" y="174"/>
                  </a:lnTo>
                  <a:lnTo>
                    <a:pt x="675" y="199"/>
                  </a:lnTo>
                  <a:lnTo>
                    <a:pt x="684" y="223"/>
                  </a:lnTo>
                  <a:lnTo>
                    <a:pt x="691" y="259"/>
                  </a:lnTo>
                  <a:lnTo>
                    <a:pt x="695" y="296"/>
                  </a:lnTo>
                  <a:lnTo>
                    <a:pt x="695" y="334"/>
                  </a:lnTo>
                  <a:lnTo>
                    <a:pt x="692" y="372"/>
                  </a:lnTo>
                  <a:lnTo>
                    <a:pt x="685" y="410"/>
                  </a:lnTo>
                  <a:lnTo>
                    <a:pt x="677" y="448"/>
                  </a:lnTo>
                  <a:lnTo>
                    <a:pt x="665" y="484"/>
                  </a:lnTo>
                  <a:lnTo>
                    <a:pt x="654" y="519"/>
                  </a:lnTo>
                  <a:lnTo>
                    <a:pt x="649" y="526"/>
                  </a:lnTo>
                  <a:lnTo>
                    <a:pt x="644" y="537"/>
                  </a:lnTo>
                  <a:lnTo>
                    <a:pt x="652" y="543"/>
                  </a:lnTo>
                  <a:lnTo>
                    <a:pt x="661" y="537"/>
                  </a:lnTo>
                  <a:lnTo>
                    <a:pt x="684" y="525"/>
                  </a:lnTo>
                  <a:lnTo>
                    <a:pt x="700" y="520"/>
                  </a:lnTo>
                  <a:lnTo>
                    <a:pt x="714" y="519"/>
                  </a:lnTo>
                  <a:lnTo>
                    <a:pt x="728" y="519"/>
                  </a:lnTo>
                  <a:lnTo>
                    <a:pt x="741" y="521"/>
                  </a:lnTo>
                  <a:lnTo>
                    <a:pt x="754" y="526"/>
                  </a:lnTo>
                  <a:lnTo>
                    <a:pt x="765" y="532"/>
                  </a:lnTo>
                  <a:lnTo>
                    <a:pt x="776" y="541"/>
                  </a:lnTo>
                  <a:lnTo>
                    <a:pt x="786" y="550"/>
                  </a:lnTo>
                  <a:lnTo>
                    <a:pt x="795" y="560"/>
                  </a:lnTo>
                  <a:lnTo>
                    <a:pt x="803" y="572"/>
                  </a:lnTo>
                  <a:lnTo>
                    <a:pt x="808" y="584"/>
                  </a:lnTo>
                  <a:lnTo>
                    <a:pt x="814" y="596"/>
                  </a:lnTo>
                  <a:lnTo>
                    <a:pt x="818" y="609"/>
                  </a:lnTo>
                  <a:lnTo>
                    <a:pt x="823" y="635"/>
                  </a:lnTo>
                  <a:lnTo>
                    <a:pt x="826" y="647"/>
                  </a:lnTo>
                  <a:lnTo>
                    <a:pt x="831" y="658"/>
                  </a:lnTo>
                  <a:lnTo>
                    <a:pt x="836" y="667"/>
                  </a:lnTo>
                  <a:lnTo>
                    <a:pt x="842" y="675"/>
                  </a:lnTo>
                  <a:lnTo>
                    <a:pt x="853" y="685"/>
                  </a:lnTo>
                  <a:lnTo>
                    <a:pt x="861" y="689"/>
                  </a:lnTo>
                  <a:lnTo>
                    <a:pt x="866" y="690"/>
                  </a:lnTo>
                  <a:lnTo>
                    <a:pt x="878" y="694"/>
                  </a:lnTo>
                  <a:lnTo>
                    <a:pt x="891" y="694"/>
                  </a:lnTo>
                  <a:lnTo>
                    <a:pt x="903" y="689"/>
                  </a:lnTo>
                  <a:lnTo>
                    <a:pt x="914" y="685"/>
                  </a:lnTo>
                  <a:lnTo>
                    <a:pt x="921" y="678"/>
                  </a:lnTo>
                  <a:lnTo>
                    <a:pt x="926" y="669"/>
                  </a:lnTo>
                  <a:lnTo>
                    <a:pt x="926" y="660"/>
                  </a:lnTo>
                  <a:lnTo>
                    <a:pt x="921" y="651"/>
                  </a:lnTo>
                  <a:lnTo>
                    <a:pt x="928" y="648"/>
                  </a:lnTo>
                  <a:lnTo>
                    <a:pt x="938" y="649"/>
                  </a:lnTo>
                  <a:lnTo>
                    <a:pt x="947" y="650"/>
                  </a:lnTo>
                  <a:lnTo>
                    <a:pt x="956" y="651"/>
                  </a:lnTo>
                  <a:lnTo>
                    <a:pt x="964" y="662"/>
                  </a:lnTo>
                  <a:lnTo>
                    <a:pt x="971" y="672"/>
                  </a:lnTo>
                  <a:lnTo>
                    <a:pt x="974" y="684"/>
                  </a:lnTo>
                  <a:lnTo>
                    <a:pt x="976" y="692"/>
                  </a:lnTo>
                  <a:lnTo>
                    <a:pt x="978" y="701"/>
                  </a:lnTo>
                  <a:lnTo>
                    <a:pt x="978" y="710"/>
                  </a:lnTo>
                  <a:lnTo>
                    <a:pt x="978" y="714"/>
                  </a:lnTo>
                  <a:lnTo>
                    <a:pt x="976" y="719"/>
                  </a:lnTo>
                  <a:lnTo>
                    <a:pt x="968" y="733"/>
                  </a:lnTo>
                  <a:lnTo>
                    <a:pt x="956" y="746"/>
                  </a:lnTo>
                  <a:lnTo>
                    <a:pt x="948" y="751"/>
                  </a:lnTo>
                  <a:lnTo>
                    <a:pt x="939" y="756"/>
                  </a:lnTo>
                  <a:lnTo>
                    <a:pt x="930" y="759"/>
                  </a:lnTo>
                  <a:lnTo>
                    <a:pt x="921" y="761"/>
                  </a:lnTo>
                  <a:lnTo>
                    <a:pt x="911" y="762"/>
                  </a:lnTo>
                  <a:lnTo>
                    <a:pt x="902" y="763"/>
                  </a:lnTo>
                  <a:lnTo>
                    <a:pt x="892" y="763"/>
                  </a:lnTo>
                  <a:lnTo>
                    <a:pt x="883" y="762"/>
                  </a:lnTo>
                  <a:lnTo>
                    <a:pt x="874" y="759"/>
                  </a:lnTo>
                  <a:lnTo>
                    <a:pt x="865" y="757"/>
                  </a:lnTo>
                  <a:lnTo>
                    <a:pt x="858" y="754"/>
                  </a:lnTo>
                  <a:lnTo>
                    <a:pt x="850" y="749"/>
                  </a:lnTo>
                  <a:lnTo>
                    <a:pt x="838" y="741"/>
                  </a:lnTo>
                  <a:lnTo>
                    <a:pt x="825" y="728"/>
                  </a:lnTo>
                  <a:lnTo>
                    <a:pt x="811" y="713"/>
                  </a:lnTo>
                  <a:lnTo>
                    <a:pt x="772" y="674"/>
                  </a:lnTo>
                  <a:lnTo>
                    <a:pt x="764" y="666"/>
                  </a:lnTo>
                  <a:lnTo>
                    <a:pt x="755" y="660"/>
                  </a:lnTo>
                  <a:lnTo>
                    <a:pt x="745" y="654"/>
                  </a:lnTo>
                  <a:lnTo>
                    <a:pt x="736" y="648"/>
                  </a:lnTo>
                  <a:lnTo>
                    <a:pt x="726" y="643"/>
                  </a:lnTo>
                  <a:lnTo>
                    <a:pt x="710" y="636"/>
                  </a:lnTo>
                  <a:lnTo>
                    <a:pt x="696" y="634"/>
                  </a:lnTo>
                  <a:lnTo>
                    <a:pt x="682" y="631"/>
                  </a:lnTo>
                  <a:lnTo>
                    <a:pt x="669" y="630"/>
                  </a:lnTo>
                  <a:lnTo>
                    <a:pt x="655" y="626"/>
                  </a:lnTo>
                  <a:lnTo>
                    <a:pt x="641" y="621"/>
                  </a:lnTo>
                  <a:lnTo>
                    <a:pt x="625" y="612"/>
                  </a:lnTo>
                  <a:lnTo>
                    <a:pt x="608" y="595"/>
                  </a:lnTo>
                  <a:lnTo>
                    <a:pt x="601" y="587"/>
                  </a:lnTo>
                  <a:lnTo>
                    <a:pt x="585" y="579"/>
                  </a:lnTo>
                  <a:lnTo>
                    <a:pt x="568" y="572"/>
                  </a:lnTo>
                  <a:lnTo>
                    <a:pt x="551" y="566"/>
                  </a:lnTo>
                  <a:lnTo>
                    <a:pt x="534" y="558"/>
                  </a:lnTo>
                  <a:lnTo>
                    <a:pt x="518" y="549"/>
                  </a:lnTo>
                  <a:lnTo>
                    <a:pt x="505" y="539"/>
                  </a:lnTo>
                  <a:lnTo>
                    <a:pt x="493" y="526"/>
                  </a:lnTo>
                  <a:lnTo>
                    <a:pt x="484" y="511"/>
                  </a:lnTo>
                  <a:lnTo>
                    <a:pt x="493" y="493"/>
                  </a:lnTo>
                  <a:lnTo>
                    <a:pt x="496" y="484"/>
                  </a:lnTo>
                  <a:lnTo>
                    <a:pt x="500" y="473"/>
                  </a:lnTo>
                  <a:lnTo>
                    <a:pt x="502" y="460"/>
                  </a:lnTo>
                  <a:lnTo>
                    <a:pt x="503" y="442"/>
                  </a:lnTo>
                  <a:lnTo>
                    <a:pt x="498" y="424"/>
                  </a:lnTo>
                  <a:lnTo>
                    <a:pt x="493" y="412"/>
                  </a:lnTo>
                  <a:lnTo>
                    <a:pt x="487" y="401"/>
                  </a:lnTo>
                  <a:lnTo>
                    <a:pt x="481" y="396"/>
                  </a:lnTo>
                  <a:lnTo>
                    <a:pt x="469" y="391"/>
                  </a:lnTo>
                  <a:lnTo>
                    <a:pt x="455" y="391"/>
                  </a:lnTo>
                  <a:lnTo>
                    <a:pt x="435" y="398"/>
                  </a:lnTo>
                  <a:lnTo>
                    <a:pt x="426" y="407"/>
                  </a:lnTo>
                  <a:lnTo>
                    <a:pt x="420" y="418"/>
                  </a:lnTo>
                  <a:lnTo>
                    <a:pt x="419" y="428"/>
                  </a:lnTo>
                  <a:lnTo>
                    <a:pt x="419" y="443"/>
                  </a:lnTo>
                  <a:lnTo>
                    <a:pt x="423" y="464"/>
                  </a:lnTo>
                  <a:lnTo>
                    <a:pt x="428" y="472"/>
                  </a:lnTo>
                  <a:lnTo>
                    <a:pt x="404" y="466"/>
                  </a:lnTo>
                  <a:lnTo>
                    <a:pt x="387" y="457"/>
                  </a:lnTo>
                  <a:lnTo>
                    <a:pt x="374" y="441"/>
                  </a:lnTo>
                  <a:lnTo>
                    <a:pt x="368" y="417"/>
                  </a:lnTo>
                  <a:lnTo>
                    <a:pt x="363" y="398"/>
                  </a:lnTo>
                  <a:lnTo>
                    <a:pt x="357" y="378"/>
                  </a:lnTo>
                  <a:lnTo>
                    <a:pt x="342" y="361"/>
                  </a:lnTo>
                  <a:lnTo>
                    <a:pt x="330" y="349"/>
                  </a:lnTo>
                  <a:lnTo>
                    <a:pt x="315" y="342"/>
                  </a:lnTo>
                  <a:lnTo>
                    <a:pt x="287" y="324"/>
                  </a:lnTo>
                  <a:lnTo>
                    <a:pt x="275" y="314"/>
                  </a:lnTo>
                  <a:lnTo>
                    <a:pt x="265" y="305"/>
                  </a:lnTo>
                  <a:lnTo>
                    <a:pt x="256" y="296"/>
                  </a:lnTo>
                  <a:lnTo>
                    <a:pt x="249" y="285"/>
                  </a:lnTo>
                  <a:lnTo>
                    <a:pt x="244" y="275"/>
                  </a:lnTo>
                  <a:lnTo>
                    <a:pt x="240" y="265"/>
                  </a:lnTo>
                  <a:lnTo>
                    <a:pt x="238" y="255"/>
                  </a:lnTo>
                  <a:lnTo>
                    <a:pt x="238" y="244"/>
                  </a:lnTo>
                  <a:lnTo>
                    <a:pt x="240" y="234"/>
                  </a:lnTo>
                  <a:lnTo>
                    <a:pt x="244" y="224"/>
                  </a:lnTo>
                  <a:lnTo>
                    <a:pt x="249" y="214"/>
                  </a:lnTo>
                  <a:lnTo>
                    <a:pt x="257" y="205"/>
                  </a:lnTo>
                  <a:lnTo>
                    <a:pt x="266" y="197"/>
                  </a:lnTo>
                </a:path>
              </a:pathLst>
            </a:custGeom>
            <a:solidFill>
              <a:srgbClr val="880505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593" y="2208"/>
              <a:ext cx="47" cy="62"/>
            </a:xfrm>
            <a:custGeom>
              <a:avLst/>
              <a:gdLst>
                <a:gd name="T0" fmla="*/ 31 w 47"/>
                <a:gd name="T1" fmla="*/ 1 h 62"/>
                <a:gd name="T2" fmla="*/ 36 w 47"/>
                <a:gd name="T3" fmla="*/ 0 h 62"/>
                <a:gd name="T4" fmla="*/ 40 w 47"/>
                <a:gd name="T5" fmla="*/ 1 h 62"/>
                <a:gd name="T6" fmla="*/ 44 w 47"/>
                <a:gd name="T7" fmla="*/ 6 h 62"/>
                <a:gd name="T8" fmla="*/ 46 w 47"/>
                <a:gd name="T9" fmla="*/ 11 h 62"/>
                <a:gd name="T10" fmla="*/ 46 w 47"/>
                <a:gd name="T11" fmla="*/ 16 h 62"/>
                <a:gd name="T12" fmla="*/ 46 w 47"/>
                <a:gd name="T13" fmla="*/ 21 h 62"/>
                <a:gd name="T14" fmla="*/ 43 w 47"/>
                <a:gd name="T15" fmla="*/ 27 h 62"/>
                <a:gd name="T16" fmla="*/ 40 w 47"/>
                <a:gd name="T17" fmla="*/ 32 h 62"/>
                <a:gd name="T18" fmla="*/ 35 w 47"/>
                <a:gd name="T19" fmla="*/ 39 h 62"/>
                <a:gd name="T20" fmla="*/ 29 w 47"/>
                <a:gd name="T21" fmla="*/ 46 h 62"/>
                <a:gd name="T22" fmla="*/ 22 w 47"/>
                <a:gd name="T23" fmla="*/ 52 h 62"/>
                <a:gd name="T24" fmla="*/ 15 w 47"/>
                <a:gd name="T25" fmla="*/ 57 h 62"/>
                <a:gd name="T26" fmla="*/ 9 w 47"/>
                <a:gd name="T27" fmla="*/ 61 h 62"/>
                <a:gd name="T28" fmla="*/ 5 w 47"/>
                <a:gd name="T29" fmla="*/ 59 h 62"/>
                <a:gd name="T30" fmla="*/ 2 w 47"/>
                <a:gd name="T31" fmla="*/ 53 h 62"/>
                <a:gd name="T32" fmla="*/ 0 w 47"/>
                <a:gd name="T33" fmla="*/ 49 h 62"/>
                <a:gd name="T34" fmla="*/ 2 w 47"/>
                <a:gd name="T35" fmla="*/ 45 h 62"/>
                <a:gd name="T36" fmla="*/ 9 w 47"/>
                <a:gd name="T37" fmla="*/ 40 h 62"/>
                <a:gd name="T38" fmla="*/ 13 w 47"/>
                <a:gd name="T39" fmla="*/ 36 h 62"/>
                <a:gd name="T40" fmla="*/ 17 w 47"/>
                <a:gd name="T41" fmla="*/ 32 h 62"/>
                <a:gd name="T42" fmla="*/ 21 w 47"/>
                <a:gd name="T43" fmla="*/ 29 h 62"/>
                <a:gd name="T44" fmla="*/ 25 w 47"/>
                <a:gd name="T45" fmla="*/ 24 h 62"/>
                <a:gd name="T46" fmla="*/ 28 w 47"/>
                <a:gd name="T47" fmla="*/ 19 h 62"/>
                <a:gd name="T48" fmla="*/ 31 w 47"/>
                <a:gd name="T49" fmla="*/ 15 h 62"/>
                <a:gd name="T50" fmla="*/ 32 w 47"/>
                <a:gd name="T51" fmla="*/ 12 h 62"/>
                <a:gd name="T52" fmla="*/ 32 w 47"/>
                <a:gd name="T53" fmla="*/ 7 h 62"/>
                <a:gd name="T54" fmla="*/ 31 w 47"/>
                <a:gd name="T55" fmla="*/ 1 h 6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47"/>
                <a:gd name="T85" fmla="*/ 0 h 62"/>
                <a:gd name="T86" fmla="*/ 47 w 47"/>
                <a:gd name="T87" fmla="*/ 62 h 6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47" h="62">
                  <a:moveTo>
                    <a:pt x="31" y="1"/>
                  </a:moveTo>
                  <a:lnTo>
                    <a:pt x="36" y="0"/>
                  </a:lnTo>
                  <a:lnTo>
                    <a:pt x="40" y="1"/>
                  </a:lnTo>
                  <a:lnTo>
                    <a:pt x="44" y="6"/>
                  </a:lnTo>
                  <a:lnTo>
                    <a:pt x="46" y="11"/>
                  </a:lnTo>
                  <a:lnTo>
                    <a:pt x="46" y="16"/>
                  </a:lnTo>
                  <a:lnTo>
                    <a:pt x="46" y="21"/>
                  </a:lnTo>
                  <a:lnTo>
                    <a:pt x="43" y="27"/>
                  </a:lnTo>
                  <a:lnTo>
                    <a:pt x="40" y="32"/>
                  </a:lnTo>
                  <a:lnTo>
                    <a:pt x="35" y="39"/>
                  </a:lnTo>
                  <a:lnTo>
                    <a:pt x="29" y="46"/>
                  </a:lnTo>
                  <a:lnTo>
                    <a:pt x="22" y="52"/>
                  </a:lnTo>
                  <a:lnTo>
                    <a:pt x="15" y="57"/>
                  </a:lnTo>
                  <a:lnTo>
                    <a:pt x="9" y="61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0" y="49"/>
                  </a:lnTo>
                  <a:lnTo>
                    <a:pt x="2" y="45"/>
                  </a:lnTo>
                  <a:lnTo>
                    <a:pt x="9" y="40"/>
                  </a:lnTo>
                  <a:lnTo>
                    <a:pt x="13" y="36"/>
                  </a:lnTo>
                  <a:lnTo>
                    <a:pt x="17" y="32"/>
                  </a:lnTo>
                  <a:lnTo>
                    <a:pt x="21" y="29"/>
                  </a:lnTo>
                  <a:lnTo>
                    <a:pt x="25" y="24"/>
                  </a:lnTo>
                  <a:lnTo>
                    <a:pt x="28" y="19"/>
                  </a:lnTo>
                  <a:lnTo>
                    <a:pt x="31" y="15"/>
                  </a:lnTo>
                  <a:lnTo>
                    <a:pt x="32" y="12"/>
                  </a:lnTo>
                  <a:lnTo>
                    <a:pt x="32" y="7"/>
                  </a:lnTo>
                  <a:lnTo>
                    <a:pt x="31" y="1"/>
                  </a:lnTo>
                </a:path>
              </a:pathLst>
            </a:custGeom>
            <a:solidFill>
              <a:srgbClr val="FFFF14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3593" y="2208"/>
              <a:ext cx="47" cy="62"/>
            </a:xfrm>
            <a:custGeom>
              <a:avLst/>
              <a:gdLst>
                <a:gd name="T0" fmla="*/ 31 w 47"/>
                <a:gd name="T1" fmla="*/ 1 h 62"/>
                <a:gd name="T2" fmla="*/ 36 w 47"/>
                <a:gd name="T3" fmla="*/ 0 h 62"/>
                <a:gd name="T4" fmla="*/ 40 w 47"/>
                <a:gd name="T5" fmla="*/ 1 h 62"/>
                <a:gd name="T6" fmla="*/ 44 w 47"/>
                <a:gd name="T7" fmla="*/ 6 h 62"/>
                <a:gd name="T8" fmla="*/ 46 w 47"/>
                <a:gd name="T9" fmla="*/ 11 h 62"/>
                <a:gd name="T10" fmla="*/ 46 w 47"/>
                <a:gd name="T11" fmla="*/ 16 h 62"/>
                <a:gd name="T12" fmla="*/ 46 w 47"/>
                <a:gd name="T13" fmla="*/ 21 h 62"/>
                <a:gd name="T14" fmla="*/ 43 w 47"/>
                <a:gd name="T15" fmla="*/ 27 h 62"/>
                <a:gd name="T16" fmla="*/ 40 w 47"/>
                <a:gd name="T17" fmla="*/ 32 h 62"/>
                <a:gd name="T18" fmla="*/ 35 w 47"/>
                <a:gd name="T19" fmla="*/ 39 h 62"/>
                <a:gd name="T20" fmla="*/ 29 w 47"/>
                <a:gd name="T21" fmla="*/ 46 h 62"/>
                <a:gd name="T22" fmla="*/ 22 w 47"/>
                <a:gd name="T23" fmla="*/ 52 h 62"/>
                <a:gd name="T24" fmla="*/ 15 w 47"/>
                <a:gd name="T25" fmla="*/ 57 h 62"/>
                <a:gd name="T26" fmla="*/ 9 w 47"/>
                <a:gd name="T27" fmla="*/ 61 h 62"/>
                <a:gd name="T28" fmla="*/ 5 w 47"/>
                <a:gd name="T29" fmla="*/ 59 h 62"/>
                <a:gd name="T30" fmla="*/ 2 w 47"/>
                <a:gd name="T31" fmla="*/ 53 h 62"/>
                <a:gd name="T32" fmla="*/ 0 w 47"/>
                <a:gd name="T33" fmla="*/ 49 h 62"/>
                <a:gd name="T34" fmla="*/ 2 w 47"/>
                <a:gd name="T35" fmla="*/ 45 h 62"/>
                <a:gd name="T36" fmla="*/ 9 w 47"/>
                <a:gd name="T37" fmla="*/ 40 h 62"/>
                <a:gd name="T38" fmla="*/ 13 w 47"/>
                <a:gd name="T39" fmla="*/ 36 h 62"/>
                <a:gd name="T40" fmla="*/ 17 w 47"/>
                <a:gd name="T41" fmla="*/ 32 h 62"/>
                <a:gd name="T42" fmla="*/ 21 w 47"/>
                <a:gd name="T43" fmla="*/ 29 h 62"/>
                <a:gd name="T44" fmla="*/ 25 w 47"/>
                <a:gd name="T45" fmla="*/ 24 h 62"/>
                <a:gd name="T46" fmla="*/ 28 w 47"/>
                <a:gd name="T47" fmla="*/ 19 h 62"/>
                <a:gd name="T48" fmla="*/ 31 w 47"/>
                <a:gd name="T49" fmla="*/ 15 h 62"/>
                <a:gd name="T50" fmla="*/ 32 w 47"/>
                <a:gd name="T51" fmla="*/ 12 h 62"/>
                <a:gd name="T52" fmla="*/ 32 w 47"/>
                <a:gd name="T53" fmla="*/ 7 h 62"/>
                <a:gd name="T54" fmla="*/ 31 w 47"/>
                <a:gd name="T55" fmla="*/ 1 h 62"/>
                <a:gd name="T56" fmla="*/ 31 w 47"/>
                <a:gd name="T57" fmla="*/ 1 h 62"/>
                <a:gd name="T58" fmla="*/ 31 w 47"/>
                <a:gd name="T59" fmla="*/ 1 h 6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7"/>
                <a:gd name="T91" fmla="*/ 0 h 62"/>
                <a:gd name="T92" fmla="*/ 47 w 47"/>
                <a:gd name="T93" fmla="*/ 62 h 6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7" h="62">
                  <a:moveTo>
                    <a:pt x="31" y="1"/>
                  </a:moveTo>
                  <a:lnTo>
                    <a:pt x="36" y="0"/>
                  </a:lnTo>
                  <a:lnTo>
                    <a:pt x="40" y="1"/>
                  </a:lnTo>
                  <a:lnTo>
                    <a:pt x="44" y="6"/>
                  </a:lnTo>
                  <a:lnTo>
                    <a:pt x="46" y="11"/>
                  </a:lnTo>
                  <a:lnTo>
                    <a:pt x="46" y="16"/>
                  </a:lnTo>
                  <a:lnTo>
                    <a:pt x="46" y="21"/>
                  </a:lnTo>
                  <a:lnTo>
                    <a:pt x="43" y="27"/>
                  </a:lnTo>
                  <a:lnTo>
                    <a:pt x="40" y="32"/>
                  </a:lnTo>
                  <a:lnTo>
                    <a:pt x="35" y="39"/>
                  </a:lnTo>
                  <a:lnTo>
                    <a:pt x="29" y="46"/>
                  </a:lnTo>
                  <a:lnTo>
                    <a:pt x="22" y="52"/>
                  </a:lnTo>
                  <a:lnTo>
                    <a:pt x="15" y="57"/>
                  </a:lnTo>
                  <a:lnTo>
                    <a:pt x="9" y="61"/>
                  </a:lnTo>
                  <a:lnTo>
                    <a:pt x="5" y="59"/>
                  </a:lnTo>
                  <a:lnTo>
                    <a:pt x="2" y="53"/>
                  </a:lnTo>
                  <a:lnTo>
                    <a:pt x="0" y="49"/>
                  </a:lnTo>
                  <a:lnTo>
                    <a:pt x="2" y="45"/>
                  </a:lnTo>
                  <a:lnTo>
                    <a:pt x="9" y="40"/>
                  </a:lnTo>
                  <a:lnTo>
                    <a:pt x="13" y="36"/>
                  </a:lnTo>
                  <a:lnTo>
                    <a:pt x="17" y="32"/>
                  </a:lnTo>
                  <a:lnTo>
                    <a:pt x="21" y="29"/>
                  </a:lnTo>
                  <a:lnTo>
                    <a:pt x="25" y="24"/>
                  </a:lnTo>
                  <a:lnTo>
                    <a:pt x="28" y="19"/>
                  </a:lnTo>
                  <a:lnTo>
                    <a:pt x="31" y="15"/>
                  </a:lnTo>
                  <a:lnTo>
                    <a:pt x="32" y="12"/>
                  </a:lnTo>
                  <a:lnTo>
                    <a:pt x="32" y="7"/>
                  </a:lnTo>
                  <a:lnTo>
                    <a:pt x="31" y="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3601" y="2210"/>
              <a:ext cx="48" cy="70"/>
            </a:xfrm>
            <a:custGeom>
              <a:avLst/>
              <a:gdLst>
                <a:gd name="T0" fmla="*/ 31 w 48"/>
                <a:gd name="T1" fmla="*/ 0 h 70"/>
                <a:gd name="T2" fmla="*/ 36 w 48"/>
                <a:gd name="T3" fmla="*/ 0 h 70"/>
                <a:gd name="T4" fmla="*/ 41 w 48"/>
                <a:gd name="T5" fmla="*/ 1 h 70"/>
                <a:gd name="T6" fmla="*/ 45 w 48"/>
                <a:gd name="T7" fmla="*/ 6 h 70"/>
                <a:gd name="T8" fmla="*/ 47 w 48"/>
                <a:gd name="T9" fmla="*/ 10 h 70"/>
                <a:gd name="T10" fmla="*/ 47 w 48"/>
                <a:gd name="T11" fmla="*/ 16 h 70"/>
                <a:gd name="T12" fmla="*/ 46 w 48"/>
                <a:gd name="T13" fmla="*/ 21 h 70"/>
                <a:gd name="T14" fmla="*/ 44 w 48"/>
                <a:gd name="T15" fmla="*/ 28 h 70"/>
                <a:gd name="T16" fmla="*/ 40 w 48"/>
                <a:gd name="T17" fmla="*/ 35 h 70"/>
                <a:gd name="T18" fmla="*/ 37 w 48"/>
                <a:gd name="T19" fmla="*/ 40 h 70"/>
                <a:gd name="T20" fmla="*/ 30 w 48"/>
                <a:gd name="T21" fmla="*/ 47 h 70"/>
                <a:gd name="T22" fmla="*/ 27 w 48"/>
                <a:gd name="T23" fmla="*/ 51 h 70"/>
                <a:gd name="T24" fmla="*/ 19 w 48"/>
                <a:gd name="T25" fmla="*/ 57 h 70"/>
                <a:gd name="T26" fmla="*/ 16 w 48"/>
                <a:gd name="T27" fmla="*/ 61 h 70"/>
                <a:gd name="T28" fmla="*/ 11 w 48"/>
                <a:gd name="T29" fmla="*/ 64 h 70"/>
                <a:gd name="T30" fmla="*/ 5 w 48"/>
                <a:gd name="T31" fmla="*/ 69 h 70"/>
                <a:gd name="T32" fmla="*/ 2 w 48"/>
                <a:gd name="T33" fmla="*/ 65 h 70"/>
                <a:gd name="T34" fmla="*/ 0 w 48"/>
                <a:gd name="T35" fmla="*/ 60 h 70"/>
                <a:gd name="T36" fmla="*/ 6 w 48"/>
                <a:gd name="T37" fmla="*/ 56 h 70"/>
                <a:gd name="T38" fmla="*/ 11 w 48"/>
                <a:gd name="T39" fmla="*/ 52 h 70"/>
                <a:gd name="T40" fmla="*/ 15 w 48"/>
                <a:gd name="T41" fmla="*/ 49 h 70"/>
                <a:gd name="T42" fmla="*/ 19 w 48"/>
                <a:gd name="T43" fmla="*/ 45 h 70"/>
                <a:gd name="T44" fmla="*/ 24 w 48"/>
                <a:gd name="T45" fmla="*/ 40 h 70"/>
                <a:gd name="T46" fmla="*/ 29 w 48"/>
                <a:gd name="T47" fmla="*/ 35 h 70"/>
                <a:gd name="T48" fmla="*/ 32 w 48"/>
                <a:gd name="T49" fmla="*/ 30 h 70"/>
                <a:gd name="T50" fmla="*/ 35 w 48"/>
                <a:gd name="T51" fmla="*/ 25 h 70"/>
                <a:gd name="T52" fmla="*/ 37 w 48"/>
                <a:gd name="T53" fmla="*/ 19 h 70"/>
                <a:gd name="T54" fmla="*/ 38 w 48"/>
                <a:gd name="T55" fmla="*/ 14 h 70"/>
                <a:gd name="T56" fmla="*/ 37 w 48"/>
                <a:gd name="T57" fmla="*/ 9 h 70"/>
                <a:gd name="T58" fmla="*/ 35 w 48"/>
                <a:gd name="T59" fmla="*/ 4 h 70"/>
                <a:gd name="T60" fmla="*/ 31 w 48"/>
                <a:gd name="T61" fmla="*/ 0 h 7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8"/>
                <a:gd name="T94" fmla="*/ 0 h 70"/>
                <a:gd name="T95" fmla="*/ 48 w 48"/>
                <a:gd name="T96" fmla="*/ 70 h 7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8" h="70">
                  <a:moveTo>
                    <a:pt x="31" y="0"/>
                  </a:moveTo>
                  <a:lnTo>
                    <a:pt x="36" y="0"/>
                  </a:lnTo>
                  <a:lnTo>
                    <a:pt x="41" y="1"/>
                  </a:lnTo>
                  <a:lnTo>
                    <a:pt x="45" y="6"/>
                  </a:lnTo>
                  <a:lnTo>
                    <a:pt x="47" y="10"/>
                  </a:lnTo>
                  <a:lnTo>
                    <a:pt x="47" y="16"/>
                  </a:lnTo>
                  <a:lnTo>
                    <a:pt x="46" y="21"/>
                  </a:lnTo>
                  <a:lnTo>
                    <a:pt x="44" y="28"/>
                  </a:lnTo>
                  <a:lnTo>
                    <a:pt x="40" y="35"/>
                  </a:lnTo>
                  <a:lnTo>
                    <a:pt x="37" y="40"/>
                  </a:lnTo>
                  <a:lnTo>
                    <a:pt x="30" y="47"/>
                  </a:lnTo>
                  <a:lnTo>
                    <a:pt x="27" y="51"/>
                  </a:lnTo>
                  <a:lnTo>
                    <a:pt x="19" y="57"/>
                  </a:lnTo>
                  <a:lnTo>
                    <a:pt x="16" y="61"/>
                  </a:lnTo>
                  <a:lnTo>
                    <a:pt x="11" y="64"/>
                  </a:lnTo>
                  <a:lnTo>
                    <a:pt x="5" y="69"/>
                  </a:lnTo>
                  <a:lnTo>
                    <a:pt x="2" y="65"/>
                  </a:lnTo>
                  <a:lnTo>
                    <a:pt x="0" y="60"/>
                  </a:lnTo>
                  <a:lnTo>
                    <a:pt x="6" y="56"/>
                  </a:lnTo>
                  <a:lnTo>
                    <a:pt x="11" y="52"/>
                  </a:lnTo>
                  <a:lnTo>
                    <a:pt x="15" y="49"/>
                  </a:lnTo>
                  <a:lnTo>
                    <a:pt x="19" y="45"/>
                  </a:lnTo>
                  <a:lnTo>
                    <a:pt x="24" y="40"/>
                  </a:lnTo>
                  <a:lnTo>
                    <a:pt x="29" y="35"/>
                  </a:lnTo>
                  <a:lnTo>
                    <a:pt x="32" y="30"/>
                  </a:lnTo>
                  <a:lnTo>
                    <a:pt x="35" y="25"/>
                  </a:lnTo>
                  <a:lnTo>
                    <a:pt x="37" y="19"/>
                  </a:lnTo>
                  <a:lnTo>
                    <a:pt x="38" y="14"/>
                  </a:lnTo>
                  <a:lnTo>
                    <a:pt x="37" y="9"/>
                  </a:lnTo>
                  <a:lnTo>
                    <a:pt x="35" y="4"/>
                  </a:lnTo>
                  <a:lnTo>
                    <a:pt x="31" y="0"/>
                  </a:lnTo>
                </a:path>
              </a:pathLst>
            </a:custGeom>
            <a:solidFill>
              <a:srgbClr val="FFFF14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3601" y="2208"/>
              <a:ext cx="48" cy="71"/>
            </a:xfrm>
            <a:custGeom>
              <a:avLst/>
              <a:gdLst>
                <a:gd name="T0" fmla="*/ 31 w 48"/>
                <a:gd name="T1" fmla="*/ 1 h 71"/>
                <a:gd name="T2" fmla="*/ 36 w 48"/>
                <a:gd name="T3" fmla="*/ 0 h 71"/>
                <a:gd name="T4" fmla="*/ 41 w 48"/>
                <a:gd name="T5" fmla="*/ 1 h 71"/>
                <a:gd name="T6" fmla="*/ 45 w 48"/>
                <a:gd name="T7" fmla="*/ 6 h 71"/>
                <a:gd name="T8" fmla="*/ 47 w 48"/>
                <a:gd name="T9" fmla="*/ 11 h 71"/>
                <a:gd name="T10" fmla="*/ 47 w 48"/>
                <a:gd name="T11" fmla="*/ 16 h 71"/>
                <a:gd name="T12" fmla="*/ 46 w 48"/>
                <a:gd name="T13" fmla="*/ 21 h 71"/>
                <a:gd name="T14" fmla="*/ 44 w 48"/>
                <a:gd name="T15" fmla="*/ 28 h 71"/>
                <a:gd name="T16" fmla="*/ 40 w 48"/>
                <a:gd name="T17" fmla="*/ 36 h 71"/>
                <a:gd name="T18" fmla="*/ 37 w 48"/>
                <a:gd name="T19" fmla="*/ 39 h 71"/>
                <a:gd name="T20" fmla="*/ 30 w 48"/>
                <a:gd name="T21" fmla="*/ 47 h 71"/>
                <a:gd name="T22" fmla="*/ 27 w 48"/>
                <a:gd name="T23" fmla="*/ 51 h 71"/>
                <a:gd name="T24" fmla="*/ 19 w 48"/>
                <a:gd name="T25" fmla="*/ 58 h 71"/>
                <a:gd name="T26" fmla="*/ 16 w 48"/>
                <a:gd name="T27" fmla="*/ 61 h 71"/>
                <a:gd name="T28" fmla="*/ 11 w 48"/>
                <a:gd name="T29" fmla="*/ 65 h 71"/>
                <a:gd name="T30" fmla="*/ 5 w 48"/>
                <a:gd name="T31" fmla="*/ 70 h 71"/>
                <a:gd name="T32" fmla="*/ 2 w 48"/>
                <a:gd name="T33" fmla="*/ 65 h 71"/>
                <a:gd name="T34" fmla="*/ 0 w 48"/>
                <a:gd name="T35" fmla="*/ 60 h 71"/>
                <a:gd name="T36" fmla="*/ 6 w 48"/>
                <a:gd name="T37" fmla="*/ 56 h 71"/>
                <a:gd name="T38" fmla="*/ 11 w 48"/>
                <a:gd name="T39" fmla="*/ 53 h 71"/>
                <a:gd name="T40" fmla="*/ 15 w 48"/>
                <a:gd name="T41" fmla="*/ 49 h 71"/>
                <a:gd name="T42" fmla="*/ 19 w 48"/>
                <a:gd name="T43" fmla="*/ 45 h 71"/>
                <a:gd name="T44" fmla="*/ 24 w 48"/>
                <a:gd name="T45" fmla="*/ 40 h 71"/>
                <a:gd name="T46" fmla="*/ 29 w 48"/>
                <a:gd name="T47" fmla="*/ 36 h 71"/>
                <a:gd name="T48" fmla="*/ 32 w 48"/>
                <a:gd name="T49" fmla="*/ 30 h 71"/>
                <a:gd name="T50" fmla="*/ 35 w 48"/>
                <a:gd name="T51" fmla="*/ 24 h 71"/>
                <a:gd name="T52" fmla="*/ 37 w 48"/>
                <a:gd name="T53" fmla="*/ 19 h 71"/>
                <a:gd name="T54" fmla="*/ 38 w 48"/>
                <a:gd name="T55" fmla="*/ 14 h 71"/>
                <a:gd name="T56" fmla="*/ 37 w 48"/>
                <a:gd name="T57" fmla="*/ 9 h 71"/>
                <a:gd name="T58" fmla="*/ 35 w 48"/>
                <a:gd name="T59" fmla="*/ 5 h 71"/>
                <a:gd name="T60" fmla="*/ 31 w 48"/>
                <a:gd name="T61" fmla="*/ 1 h 71"/>
                <a:gd name="T62" fmla="*/ 31 w 48"/>
                <a:gd name="T63" fmla="*/ 1 h 71"/>
                <a:gd name="T64" fmla="*/ 31 w 48"/>
                <a:gd name="T65" fmla="*/ 1 h 7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8"/>
                <a:gd name="T100" fmla="*/ 0 h 71"/>
                <a:gd name="T101" fmla="*/ 48 w 48"/>
                <a:gd name="T102" fmla="*/ 71 h 7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8" h="71">
                  <a:moveTo>
                    <a:pt x="31" y="1"/>
                  </a:moveTo>
                  <a:lnTo>
                    <a:pt x="36" y="0"/>
                  </a:lnTo>
                  <a:lnTo>
                    <a:pt x="41" y="1"/>
                  </a:lnTo>
                  <a:lnTo>
                    <a:pt x="45" y="6"/>
                  </a:lnTo>
                  <a:lnTo>
                    <a:pt x="47" y="11"/>
                  </a:lnTo>
                  <a:lnTo>
                    <a:pt x="47" y="16"/>
                  </a:lnTo>
                  <a:lnTo>
                    <a:pt x="46" y="21"/>
                  </a:lnTo>
                  <a:lnTo>
                    <a:pt x="44" y="28"/>
                  </a:lnTo>
                  <a:lnTo>
                    <a:pt x="40" y="36"/>
                  </a:lnTo>
                  <a:lnTo>
                    <a:pt x="37" y="39"/>
                  </a:lnTo>
                  <a:lnTo>
                    <a:pt x="30" y="47"/>
                  </a:lnTo>
                  <a:lnTo>
                    <a:pt x="27" y="51"/>
                  </a:lnTo>
                  <a:lnTo>
                    <a:pt x="19" y="58"/>
                  </a:lnTo>
                  <a:lnTo>
                    <a:pt x="16" y="61"/>
                  </a:lnTo>
                  <a:lnTo>
                    <a:pt x="11" y="65"/>
                  </a:lnTo>
                  <a:lnTo>
                    <a:pt x="5" y="70"/>
                  </a:lnTo>
                  <a:lnTo>
                    <a:pt x="2" y="65"/>
                  </a:lnTo>
                  <a:lnTo>
                    <a:pt x="0" y="60"/>
                  </a:lnTo>
                  <a:lnTo>
                    <a:pt x="6" y="56"/>
                  </a:lnTo>
                  <a:lnTo>
                    <a:pt x="11" y="53"/>
                  </a:lnTo>
                  <a:lnTo>
                    <a:pt x="15" y="49"/>
                  </a:lnTo>
                  <a:lnTo>
                    <a:pt x="19" y="45"/>
                  </a:lnTo>
                  <a:lnTo>
                    <a:pt x="24" y="40"/>
                  </a:lnTo>
                  <a:lnTo>
                    <a:pt x="29" y="36"/>
                  </a:lnTo>
                  <a:lnTo>
                    <a:pt x="32" y="30"/>
                  </a:lnTo>
                  <a:lnTo>
                    <a:pt x="35" y="24"/>
                  </a:lnTo>
                  <a:lnTo>
                    <a:pt x="37" y="19"/>
                  </a:lnTo>
                  <a:lnTo>
                    <a:pt x="38" y="14"/>
                  </a:lnTo>
                  <a:lnTo>
                    <a:pt x="37" y="9"/>
                  </a:lnTo>
                  <a:lnTo>
                    <a:pt x="35" y="5"/>
                  </a:lnTo>
                  <a:lnTo>
                    <a:pt x="31" y="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3297" y="2302"/>
              <a:ext cx="103" cy="101"/>
            </a:xfrm>
            <a:custGeom>
              <a:avLst/>
              <a:gdLst>
                <a:gd name="T0" fmla="*/ 0 w 103"/>
                <a:gd name="T1" fmla="*/ 100 h 101"/>
                <a:gd name="T2" fmla="*/ 3 w 103"/>
                <a:gd name="T3" fmla="*/ 98 h 101"/>
                <a:gd name="T4" fmla="*/ 7 w 103"/>
                <a:gd name="T5" fmla="*/ 96 h 101"/>
                <a:gd name="T6" fmla="*/ 10 w 103"/>
                <a:gd name="T7" fmla="*/ 94 h 101"/>
                <a:gd name="T8" fmla="*/ 13 w 103"/>
                <a:gd name="T9" fmla="*/ 93 h 101"/>
                <a:gd name="T10" fmla="*/ 18 w 103"/>
                <a:gd name="T11" fmla="*/ 91 h 101"/>
                <a:gd name="T12" fmla="*/ 21 w 103"/>
                <a:gd name="T13" fmla="*/ 88 h 101"/>
                <a:gd name="T14" fmla="*/ 25 w 103"/>
                <a:gd name="T15" fmla="*/ 86 h 101"/>
                <a:gd name="T16" fmla="*/ 29 w 103"/>
                <a:gd name="T17" fmla="*/ 83 h 101"/>
                <a:gd name="T18" fmla="*/ 34 w 103"/>
                <a:gd name="T19" fmla="*/ 81 h 101"/>
                <a:gd name="T20" fmla="*/ 37 w 103"/>
                <a:gd name="T21" fmla="*/ 77 h 101"/>
                <a:gd name="T22" fmla="*/ 42 w 103"/>
                <a:gd name="T23" fmla="*/ 75 h 101"/>
                <a:gd name="T24" fmla="*/ 46 w 103"/>
                <a:gd name="T25" fmla="*/ 72 h 101"/>
                <a:gd name="T26" fmla="*/ 50 w 103"/>
                <a:gd name="T27" fmla="*/ 69 h 101"/>
                <a:gd name="T28" fmla="*/ 54 w 103"/>
                <a:gd name="T29" fmla="*/ 66 h 101"/>
                <a:gd name="T30" fmla="*/ 59 w 103"/>
                <a:gd name="T31" fmla="*/ 62 h 101"/>
                <a:gd name="T32" fmla="*/ 62 w 103"/>
                <a:gd name="T33" fmla="*/ 59 h 101"/>
                <a:gd name="T34" fmla="*/ 66 w 103"/>
                <a:gd name="T35" fmla="*/ 56 h 101"/>
                <a:gd name="T36" fmla="*/ 70 w 103"/>
                <a:gd name="T37" fmla="*/ 53 h 101"/>
                <a:gd name="T38" fmla="*/ 74 w 103"/>
                <a:gd name="T39" fmla="*/ 49 h 101"/>
                <a:gd name="T40" fmla="*/ 78 w 103"/>
                <a:gd name="T41" fmla="*/ 45 h 101"/>
                <a:gd name="T42" fmla="*/ 81 w 103"/>
                <a:gd name="T43" fmla="*/ 41 h 101"/>
                <a:gd name="T44" fmla="*/ 84 w 103"/>
                <a:gd name="T45" fmla="*/ 38 h 101"/>
                <a:gd name="T46" fmla="*/ 87 w 103"/>
                <a:gd name="T47" fmla="*/ 35 h 101"/>
                <a:gd name="T48" fmla="*/ 90 w 103"/>
                <a:gd name="T49" fmla="*/ 30 h 101"/>
                <a:gd name="T50" fmla="*/ 92 w 103"/>
                <a:gd name="T51" fmla="*/ 27 h 101"/>
                <a:gd name="T52" fmla="*/ 95 w 103"/>
                <a:gd name="T53" fmla="*/ 24 h 101"/>
                <a:gd name="T54" fmla="*/ 96 w 103"/>
                <a:gd name="T55" fmla="*/ 19 h 101"/>
                <a:gd name="T56" fmla="*/ 99 w 103"/>
                <a:gd name="T57" fmla="*/ 16 h 101"/>
                <a:gd name="T58" fmla="*/ 100 w 103"/>
                <a:gd name="T59" fmla="*/ 12 h 101"/>
                <a:gd name="T60" fmla="*/ 101 w 103"/>
                <a:gd name="T61" fmla="*/ 8 h 101"/>
                <a:gd name="T62" fmla="*/ 102 w 103"/>
                <a:gd name="T63" fmla="*/ 5 h 101"/>
                <a:gd name="T64" fmla="*/ 102 w 103"/>
                <a:gd name="T65" fmla="*/ 0 h 10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3"/>
                <a:gd name="T100" fmla="*/ 0 h 101"/>
                <a:gd name="T101" fmla="*/ 103 w 103"/>
                <a:gd name="T102" fmla="*/ 101 h 10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3" h="101">
                  <a:moveTo>
                    <a:pt x="0" y="100"/>
                  </a:moveTo>
                  <a:lnTo>
                    <a:pt x="3" y="98"/>
                  </a:lnTo>
                  <a:lnTo>
                    <a:pt x="7" y="96"/>
                  </a:lnTo>
                  <a:lnTo>
                    <a:pt x="10" y="94"/>
                  </a:lnTo>
                  <a:lnTo>
                    <a:pt x="13" y="93"/>
                  </a:lnTo>
                  <a:lnTo>
                    <a:pt x="18" y="91"/>
                  </a:lnTo>
                  <a:lnTo>
                    <a:pt x="21" y="88"/>
                  </a:lnTo>
                  <a:lnTo>
                    <a:pt x="25" y="86"/>
                  </a:lnTo>
                  <a:lnTo>
                    <a:pt x="29" y="83"/>
                  </a:lnTo>
                  <a:lnTo>
                    <a:pt x="34" y="81"/>
                  </a:lnTo>
                  <a:lnTo>
                    <a:pt x="37" y="77"/>
                  </a:lnTo>
                  <a:lnTo>
                    <a:pt x="42" y="75"/>
                  </a:lnTo>
                  <a:lnTo>
                    <a:pt x="46" y="72"/>
                  </a:lnTo>
                  <a:lnTo>
                    <a:pt x="50" y="69"/>
                  </a:lnTo>
                  <a:lnTo>
                    <a:pt x="54" y="66"/>
                  </a:lnTo>
                  <a:lnTo>
                    <a:pt x="59" y="62"/>
                  </a:lnTo>
                  <a:lnTo>
                    <a:pt x="62" y="59"/>
                  </a:lnTo>
                  <a:lnTo>
                    <a:pt x="66" y="56"/>
                  </a:lnTo>
                  <a:lnTo>
                    <a:pt x="70" y="53"/>
                  </a:lnTo>
                  <a:lnTo>
                    <a:pt x="74" y="49"/>
                  </a:lnTo>
                  <a:lnTo>
                    <a:pt x="78" y="45"/>
                  </a:lnTo>
                  <a:lnTo>
                    <a:pt x="81" y="41"/>
                  </a:lnTo>
                  <a:lnTo>
                    <a:pt x="84" y="38"/>
                  </a:lnTo>
                  <a:lnTo>
                    <a:pt x="87" y="35"/>
                  </a:lnTo>
                  <a:lnTo>
                    <a:pt x="90" y="30"/>
                  </a:lnTo>
                  <a:lnTo>
                    <a:pt x="92" y="27"/>
                  </a:lnTo>
                  <a:lnTo>
                    <a:pt x="95" y="24"/>
                  </a:lnTo>
                  <a:lnTo>
                    <a:pt x="96" y="19"/>
                  </a:lnTo>
                  <a:lnTo>
                    <a:pt x="99" y="16"/>
                  </a:lnTo>
                  <a:lnTo>
                    <a:pt x="100" y="12"/>
                  </a:lnTo>
                  <a:lnTo>
                    <a:pt x="101" y="8"/>
                  </a:lnTo>
                  <a:lnTo>
                    <a:pt x="102" y="5"/>
                  </a:lnTo>
                  <a:lnTo>
                    <a:pt x="102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330" y="2328"/>
              <a:ext cx="283" cy="264"/>
            </a:xfrm>
            <a:custGeom>
              <a:avLst/>
              <a:gdLst>
                <a:gd name="T0" fmla="*/ 0 w 283"/>
                <a:gd name="T1" fmla="*/ 203 h 264"/>
                <a:gd name="T2" fmla="*/ 6 w 283"/>
                <a:gd name="T3" fmla="*/ 207 h 264"/>
                <a:gd name="T4" fmla="*/ 12 w 283"/>
                <a:gd name="T5" fmla="*/ 214 h 264"/>
                <a:gd name="T6" fmla="*/ 19 w 283"/>
                <a:gd name="T7" fmla="*/ 220 h 264"/>
                <a:gd name="T8" fmla="*/ 24 w 283"/>
                <a:gd name="T9" fmla="*/ 223 h 264"/>
                <a:gd name="T10" fmla="*/ 25 w 283"/>
                <a:gd name="T11" fmla="*/ 217 h 264"/>
                <a:gd name="T12" fmla="*/ 26 w 283"/>
                <a:gd name="T13" fmla="*/ 212 h 264"/>
                <a:gd name="T14" fmla="*/ 28 w 283"/>
                <a:gd name="T15" fmla="*/ 206 h 264"/>
                <a:gd name="T16" fmla="*/ 31 w 283"/>
                <a:gd name="T17" fmla="*/ 200 h 264"/>
                <a:gd name="T18" fmla="*/ 35 w 283"/>
                <a:gd name="T19" fmla="*/ 195 h 264"/>
                <a:gd name="T20" fmla="*/ 40 w 283"/>
                <a:gd name="T21" fmla="*/ 189 h 264"/>
                <a:gd name="T22" fmla="*/ 47 w 283"/>
                <a:gd name="T23" fmla="*/ 182 h 264"/>
                <a:gd name="T24" fmla="*/ 56 w 283"/>
                <a:gd name="T25" fmla="*/ 175 h 264"/>
                <a:gd name="T26" fmla="*/ 67 w 283"/>
                <a:gd name="T27" fmla="*/ 167 h 264"/>
                <a:gd name="T28" fmla="*/ 76 w 283"/>
                <a:gd name="T29" fmla="*/ 156 h 264"/>
                <a:gd name="T30" fmla="*/ 84 w 283"/>
                <a:gd name="T31" fmla="*/ 163 h 264"/>
                <a:gd name="T32" fmla="*/ 93 w 283"/>
                <a:gd name="T33" fmla="*/ 169 h 264"/>
                <a:gd name="T34" fmla="*/ 104 w 283"/>
                <a:gd name="T35" fmla="*/ 175 h 264"/>
                <a:gd name="T36" fmla="*/ 113 w 283"/>
                <a:gd name="T37" fmla="*/ 182 h 264"/>
                <a:gd name="T38" fmla="*/ 122 w 283"/>
                <a:gd name="T39" fmla="*/ 189 h 264"/>
                <a:gd name="T40" fmla="*/ 131 w 283"/>
                <a:gd name="T41" fmla="*/ 197 h 264"/>
                <a:gd name="T42" fmla="*/ 139 w 283"/>
                <a:gd name="T43" fmla="*/ 205 h 264"/>
                <a:gd name="T44" fmla="*/ 145 w 283"/>
                <a:gd name="T45" fmla="*/ 217 h 264"/>
                <a:gd name="T46" fmla="*/ 152 w 283"/>
                <a:gd name="T47" fmla="*/ 228 h 264"/>
                <a:gd name="T48" fmla="*/ 161 w 283"/>
                <a:gd name="T49" fmla="*/ 241 h 264"/>
                <a:gd name="T50" fmla="*/ 170 w 283"/>
                <a:gd name="T51" fmla="*/ 254 h 264"/>
                <a:gd name="T52" fmla="*/ 181 w 283"/>
                <a:gd name="T53" fmla="*/ 263 h 264"/>
                <a:gd name="T54" fmla="*/ 184 w 283"/>
                <a:gd name="T55" fmla="*/ 256 h 264"/>
                <a:gd name="T56" fmla="*/ 187 w 283"/>
                <a:gd name="T57" fmla="*/ 247 h 264"/>
                <a:gd name="T58" fmla="*/ 191 w 283"/>
                <a:gd name="T59" fmla="*/ 238 h 264"/>
                <a:gd name="T60" fmla="*/ 194 w 283"/>
                <a:gd name="T61" fmla="*/ 230 h 264"/>
                <a:gd name="T62" fmla="*/ 197 w 283"/>
                <a:gd name="T63" fmla="*/ 222 h 264"/>
                <a:gd name="T64" fmla="*/ 200 w 283"/>
                <a:gd name="T65" fmla="*/ 214 h 264"/>
                <a:gd name="T66" fmla="*/ 203 w 283"/>
                <a:gd name="T67" fmla="*/ 205 h 264"/>
                <a:gd name="T68" fmla="*/ 206 w 283"/>
                <a:gd name="T69" fmla="*/ 197 h 264"/>
                <a:gd name="T70" fmla="*/ 209 w 283"/>
                <a:gd name="T71" fmla="*/ 188 h 264"/>
                <a:gd name="T72" fmla="*/ 212 w 283"/>
                <a:gd name="T73" fmla="*/ 180 h 264"/>
                <a:gd name="T74" fmla="*/ 215 w 283"/>
                <a:gd name="T75" fmla="*/ 171 h 264"/>
                <a:gd name="T76" fmla="*/ 218 w 283"/>
                <a:gd name="T77" fmla="*/ 162 h 264"/>
                <a:gd name="T78" fmla="*/ 221 w 283"/>
                <a:gd name="T79" fmla="*/ 154 h 264"/>
                <a:gd name="T80" fmla="*/ 223 w 283"/>
                <a:gd name="T81" fmla="*/ 145 h 264"/>
                <a:gd name="T82" fmla="*/ 225 w 283"/>
                <a:gd name="T83" fmla="*/ 137 h 264"/>
                <a:gd name="T84" fmla="*/ 229 w 283"/>
                <a:gd name="T85" fmla="*/ 127 h 264"/>
                <a:gd name="T86" fmla="*/ 234 w 283"/>
                <a:gd name="T87" fmla="*/ 114 h 264"/>
                <a:gd name="T88" fmla="*/ 240 w 283"/>
                <a:gd name="T89" fmla="*/ 99 h 264"/>
                <a:gd name="T90" fmla="*/ 249 w 283"/>
                <a:gd name="T91" fmla="*/ 84 h 264"/>
                <a:gd name="T92" fmla="*/ 258 w 283"/>
                <a:gd name="T93" fmla="*/ 68 h 264"/>
                <a:gd name="T94" fmla="*/ 266 w 283"/>
                <a:gd name="T95" fmla="*/ 53 h 264"/>
                <a:gd name="T96" fmla="*/ 273 w 283"/>
                <a:gd name="T97" fmla="*/ 38 h 264"/>
                <a:gd name="T98" fmla="*/ 277 w 283"/>
                <a:gd name="T99" fmla="*/ 22 h 264"/>
                <a:gd name="T100" fmla="*/ 280 w 283"/>
                <a:gd name="T101" fmla="*/ 6 h 264"/>
                <a:gd name="T102" fmla="*/ 282 w 283"/>
                <a:gd name="T103" fmla="*/ 0 h 26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83"/>
                <a:gd name="T157" fmla="*/ 0 h 264"/>
                <a:gd name="T158" fmla="*/ 283 w 283"/>
                <a:gd name="T159" fmla="*/ 264 h 26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83" h="264">
                  <a:moveTo>
                    <a:pt x="0" y="203"/>
                  </a:moveTo>
                  <a:lnTo>
                    <a:pt x="6" y="207"/>
                  </a:lnTo>
                  <a:lnTo>
                    <a:pt x="12" y="214"/>
                  </a:lnTo>
                  <a:lnTo>
                    <a:pt x="19" y="220"/>
                  </a:lnTo>
                  <a:lnTo>
                    <a:pt x="24" y="223"/>
                  </a:lnTo>
                  <a:lnTo>
                    <a:pt x="25" y="217"/>
                  </a:lnTo>
                  <a:lnTo>
                    <a:pt x="26" y="212"/>
                  </a:lnTo>
                  <a:lnTo>
                    <a:pt x="28" y="206"/>
                  </a:lnTo>
                  <a:lnTo>
                    <a:pt x="31" y="200"/>
                  </a:lnTo>
                  <a:lnTo>
                    <a:pt x="35" y="195"/>
                  </a:lnTo>
                  <a:lnTo>
                    <a:pt x="40" y="189"/>
                  </a:lnTo>
                  <a:lnTo>
                    <a:pt x="47" y="182"/>
                  </a:lnTo>
                  <a:lnTo>
                    <a:pt x="56" y="175"/>
                  </a:lnTo>
                  <a:lnTo>
                    <a:pt x="67" y="167"/>
                  </a:lnTo>
                  <a:lnTo>
                    <a:pt x="76" y="156"/>
                  </a:lnTo>
                  <a:lnTo>
                    <a:pt x="84" y="163"/>
                  </a:lnTo>
                  <a:lnTo>
                    <a:pt x="93" y="169"/>
                  </a:lnTo>
                  <a:lnTo>
                    <a:pt x="104" y="175"/>
                  </a:lnTo>
                  <a:lnTo>
                    <a:pt x="113" y="182"/>
                  </a:lnTo>
                  <a:lnTo>
                    <a:pt x="122" y="189"/>
                  </a:lnTo>
                  <a:lnTo>
                    <a:pt x="131" y="197"/>
                  </a:lnTo>
                  <a:lnTo>
                    <a:pt x="139" y="205"/>
                  </a:lnTo>
                  <a:lnTo>
                    <a:pt x="145" y="217"/>
                  </a:lnTo>
                  <a:lnTo>
                    <a:pt x="152" y="228"/>
                  </a:lnTo>
                  <a:lnTo>
                    <a:pt x="161" y="241"/>
                  </a:lnTo>
                  <a:lnTo>
                    <a:pt x="170" y="254"/>
                  </a:lnTo>
                  <a:lnTo>
                    <a:pt x="181" y="263"/>
                  </a:lnTo>
                  <a:lnTo>
                    <a:pt x="184" y="256"/>
                  </a:lnTo>
                  <a:lnTo>
                    <a:pt x="187" y="247"/>
                  </a:lnTo>
                  <a:lnTo>
                    <a:pt x="191" y="238"/>
                  </a:lnTo>
                  <a:lnTo>
                    <a:pt x="194" y="230"/>
                  </a:lnTo>
                  <a:lnTo>
                    <a:pt x="197" y="222"/>
                  </a:lnTo>
                  <a:lnTo>
                    <a:pt x="200" y="214"/>
                  </a:lnTo>
                  <a:lnTo>
                    <a:pt x="203" y="205"/>
                  </a:lnTo>
                  <a:lnTo>
                    <a:pt x="206" y="197"/>
                  </a:lnTo>
                  <a:lnTo>
                    <a:pt x="209" y="188"/>
                  </a:lnTo>
                  <a:lnTo>
                    <a:pt x="212" y="180"/>
                  </a:lnTo>
                  <a:lnTo>
                    <a:pt x="215" y="171"/>
                  </a:lnTo>
                  <a:lnTo>
                    <a:pt x="218" y="162"/>
                  </a:lnTo>
                  <a:lnTo>
                    <a:pt x="221" y="154"/>
                  </a:lnTo>
                  <a:lnTo>
                    <a:pt x="223" y="145"/>
                  </a:lnTo>
                  <a:lnTo>
                    <a:pt x="225" y="137"/>
                  </a:lnTo>
                  <a:lnTo>
                    <a:pt x="229" y="127"/>
                  </a:lnTo>
                  <a:lnTo>
                    <a:pt x="234" y="114"/>
                  </a:lnTo>
                  <a:lnTo>
                    <a:pt x="240" y="99"/>
                  </a:lnTo>
                  <a:lnTo>
                    <a:pt x="249" y="84"/>
                  </a:lnTo>
                  <a:lnTo>
                    <a:pt x="258" y="68"/>
                  </a:lnTo>
                  <a:lnTo>
                    <a:pt x="266" y="53"/>
                  </a:lnTo>
                  <a:lnTo>
                    <a:pt x="273" y="38"/>
                  </a:lnTo>
                  <a:lnTo>
                    <a:pt x="277" y="22"/>
                  </a:lnTo>
                  <a:lnTo>
                    <a:pt x="280" y="6"/>
                  </a:lnTo>
                  <a:lnTo>
                    <a:pt x="282" y="0"/>
                  </a:lnTo>
                </a:path>
              </a:pathLst>
            </a:custGeom>
            <a:solidFill>
              <a:schemeClr val="bg1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395" y="2498"/>
              <a:ext cx="19" cy="213"/>
            </a:xfrm>
            <a:custGeom>
              <a:avLst/>
              <a:gdLst>
                <a:gd name="T0" fmla="*/ 0 w 19"/>
                <a:gd name="T1" fmla="*/ 0 h 213"/>
                <a:gd name="T2" fmla="*/ 1 w 19"/>
                <a:gd name="T3" fmla="*/ 17 h 213"/>
                <a:gd name="T4" fmla="*/ 5 w 19"/>
                <a:gd name="T5" fmla="*/ 36 h 213"/>
                <a:gd name="T6" fmla="*/ 9 w 19"/>
                <a:gd name="T7" fmla="*/ 55 h 213"/>
                <a:gd name="T8" fmla="*/ 11 w 19"/>
                <a:gd name="T9" fmla="*/ 72 h 213"/>
                <a:gd name="T10" fmla="*/ 12 w 19"/>
                <a:gd name="T11" fmla="*/ 87 h 213"/>
                <a:gd name="T12" fmla="*/ 14 w 19"/>
                <a:gd name="T13" fmla="*/ 104 h 213"/>
                <a:gd name="T14" fmla="*/ 15 w 19"/>
                <a:gd name="T15" fmla="*/ 122 h 213"/>
                <a:gd name="T16" fmla="*/ 16 w 19"/>
                <a:gd name="T17" fmla="*/ 141 h 213"/>
                <a:gd name="T18" fmla="*/ 16 w 19"/>
                <a:gd name="T19" fmla="*/ 159 h 213"/>
                <a:gd name="T20" fmla="*/ 17 w 19"/>
                <a:gd name="T21" fmla="*/ 177 h 213"/>
                <a:gd name="T22" fmla="*/ 18 w 19"/>
                <a:gd name="T23" fmla="*/ 195 h 213"/>
                <a:gd name="T24" fmla="*/ 18 w 19"/>
                <a:gd name="T25" fmla="*/ 212 h 2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9"/>
                <a:gd name="T40" fmla="*/ 0 h 213"/>
                <a:gd name="T41" fmla="*/ 19 w 19"/>
                <a:gd name="T42" fmla="*/ 213 h 21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9" h="213">
                  <a:moveTo>
                    <a:pt x="0" y="0"/>
                  </a:moveTo>
                  <a:lnTo>
                    <a:pt x="1" y="17"/>
                  </a:lnTo>
                  <a:lnTo>
                    <a:pt x="5" y="36"/>
                  </a:lnTo>
                  <a:lnTo>
                    <a:pt x="9" y="55"/>
                  </a:lnTo>
                  <a:lnTo>
                    <a:pt x="11" y="72"/>
                  </a:lnTo>
                  <a:lnTo>
                    <a:pt x="12" y="87"/>
                  </a:lnTo>
                  <a:lnTo>
                    <a:pt x="14" y="104"/>
                  </a:lnTo>
                  <a:lnTo>
                    <a:pt x="15" y="122"/>
                  </a:lnTo>
                  <a:lnTo>
                    <a:pt x="16" y="141"/>
                  </a:lnTo>
                  <a:lnTo>
                    <a:pt x="16" y="159"/>
                  </a:lnTo>
                  <a:lnTo>
                    <a:pt x="17" y="177"/>
                  </a:lnTo>
                  <a:lnTo>
                    <a:pt x="18" y="195"/>
                  </a:lnTo>
                  <a:lnTo>
                    <a:pt x="18" y="212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3427" y="2501"/>
              <a:ext cx="26" cy="218"/>
            </a:xfrm>
            <a:custGeom>
              <a:avLst/>
              <a:gdLst>
                <a:gd name="T0" fmla="*/ 0 w 26"/>
                <a:gd name="T1" fmla="*/ 0 h 218"/>
                <a:gd name="T2" fmla="*/ 2 w 26"/>
                <a:gd name="T3" fmla="*/ 9 h 218"/>
                <a:gd name="T4" fmla="*/ 6 w 26"/>
                <a:gd name="T5" fmla="*/ 19 h 218"/>
                <a:gd name="T6" fmla="*/ 8 w 26"/>
                <a:gd name="T7" fmla="*/ 31 h 218"/>
                <a:gd name="T8" fmla="*/ 12 w 26"/>
                <a:gd name="T9" fmla="*/ 44 h 218"/>
                <a:gd name="T10" fmla="*/ 13 w 26"/>
                <a:gd name="T11" fmla="*/ 58 h 218"/>
                <a:gd name="T12" fmla="*/ 16 w 26"/>
                <a:gd name="T13" fmla="*/ 73 h 218"/>
                <a:gd name="T14" fmla="*/ 19 w 26"/>
                <a:gd name="T15" fmla="*/ 89 h 218"/>
                <a:gd name="T16" fmla="*/ 20 w 26"/>
                <a:gd name="T17" fmla="*/ 106 h 218"/>
                <a:gd name="T18" fmla="*/ 21 w 26"/>
                <a:gd name="T19" fmla="*/ 121 h 218"/>
                <a:gd name="T20" fmla="*/ 23 w 26"/>
                <a:gd name="T21" fmla="*/ 136 h 218"/>
                <a:gd name="T22" fmla="*/ 24 w 26"/>
                <a:gd name="T23" fmla="*/ 153 h 218"/>
                <a:gd name="T24" fmla="*/ 24 w 26"/>
                <a:gd name="T25" fmla="*/ 167 h 218"/>
                <a:gd name="T26" fmla="*/ 24 w 26"/>
                <a:gd name="T27" fmla="*/ 181 h 218"/>
                <a:gd name="T28" fmla="*/ 25 w 26"/>
                <a:gd name="T29" fmla="*/ 194 h 218"/>
                <a:gd name="T30" fmla="*/ 24 w 26"/>
                <a:gd name="T31" fmla="*/ 206 h 218"/>
                <a:gd name="T32" fmla="*/ 23 w 26"/>
                <a:gd name="T33" fmla="*/ 217 h 2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6"/>
                <a:gd name="T52" fmla="*/ 0 h 218"/>
                <a:gd name="T53" fmla="*/ 26 w 26"/>
                <a:gd name="T54" fmla="*/ 218 h 2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6" h="218">
                  <a:moveTo>
                    <a:pt x="0" y="0"/>
                  </a:moveTo>
                  <a:lnTo>
                    <a:pt x="2" y="9"/>
                  </a:lnTo>
                  <a:lnTo>
                    <a:pt x="6" y="19"/>
                  </a:lnTo>
                  <a:lnTo>
                    <a:pt x="8" y="31"/>
                  </a:lnTo>
                  <a:lnTo>
                    <a:pt x="12" y="44"/>
                  </a:lnTo>
                  <a:lnTo>
                    <a:pt x="13" y="58"/>
                  </a:lnTo>
                  <a:lnTo>
                    <a:pt x="16" y="73"/>
                  </a:lnTo>
                  <a:lnTo>
                    <a:pt x="19" y="89"/>
                  </a:lnTo>
                  <a:lnTo>
                    <a:pt x="20" y="106"/>
                  </a:lnTo>
                  <a:lnTo>
                    <a:pt x="21" y="121"/>
                  </a:lnTo>
                  <a:lnTo>
                    <a:pt x="23" y="136"/>
                  </a:lnTo>
                  <a:lnTo>
                    <a:pt x="24" y="153"/>
                  </a:lnTo>
                  <a:lnTo>
                    <a:pt x="24" y="167"/>
                  </a:lnTo>
                  <a:lnTo>
                    <a:pt x="24" y="181"/>
                  </a:lnTo>
                  <a:lnTo>
                    <a:pt x="25" y="194"/>
                  </a:lnTo>
                  <a:lnTo>
                    <a:pt x="24" y="206"/>
                  </a:lnTo>
                  <a:lnTo>
                    <a:pt x="23" y="217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3169" y="2437"/>
              <a:ext cx="292" cy="455"/>
            </a:xfrm>
            <a:custGeom>
              <a:avLst/>
              <a:gdLst>
                <a:gd name="T0" fmla="*/ 129 w 292"/>
                <a:gd name="T1" fmla="*/ 0 h 455"/>
                <a:gd name="T2" fmla="*/ 99 w 292"/>
                <a:gd name="T3" fmla="*/ 30 h 455"/>
                <a:gd name="T4" fmla="*/ 75 w 292"/>
                <a:gd name="T5" fmla="*/ 72 h 455"/>
                <a:gd name="T6" fmla="*/ 53 w 292"/>
                <a:gd name="T7" fmla="*/ 116 h 455"/>
                <a:gd name="T8" fmla="*/ 28 w 292"/>
                <a:gd name="T9" fmla="*/ 153 h 455"/>
                <a:gd name="T10" fmla="*/ 60 w 292"/>
                <a:gd name="T11" fmla="*/ 163 h 455"/>
                <a:gd name="T12" fmla="*/ 96 w 292"/>
                <a:gd name="T13" fmla="*/ 166 h 455"/>
                <a:gd name="T14" fmla="*/ 71 w 292"/>
                <a:gd name="T15" fmla="*/ 182 h 455"/>
                <a:gd name="T16" fmla="*/ 46 w 292"/>
                <a:gd name="T17" fmla="*/ 203 h 455"/>
                <a:gd name="T18" fmla="*/ 22 w 292"/>
                <a:gd name="T19" fmla="*/ 226 h 455"/>
                <a:gd name="T20" fmla="*/ 0 w 292"/>
                <a:gd name="T21" fmla="*/ 249 h 455"/>
                <a:gd name="T22" fmla="*/ 29 w 292"/>
                <a:gd name="T23" fmla="*/ 258 h 455"/>
                <a:gd name="T24" fmla="*/ 62 w 292"/>
                <a:gd name="T25" fmla="*/ 264 h 455"/>
                <a:gd name="T26" fmla="*/ 96 w 292"/>
                <a:gd name="T27" fmla="*/ 269 h 455"/>
                <a:gd name="T28" fmla="*/ 126 w 292"/>
                <a:gd name="T29" fmla="*/ 278 h 455"/>
                <a:gd name="T30" fmla="*/ 155 w 292"/>
                <a:gd name="T31" fmla="*/ 294 h 455"/>
                <a:gd name="T32" fmla="*/ 184 w 292"/>
                <a:gd name="T33" fmla="*/ 317 h 455"/>
                <a:gd name="T34" fmla="*/ 212 w 292"/>
                <a:gd name="T35" fmla="*/ 340 h 455"/>
                <a:gd name="T36" fmla="*/ 237 w 292"/>
                <a:gd name="T37" fmla="*/ 362 h 455"/>
                <a:gd name="T38" fmla="*/ 273 w 292"/>
                <a:gd name="T39" fmla="*/ 405 h 455"/>
                <a:gd name="T40" fmla="*/ 291 w 292"/>
                <a:gd name="T41" fmla="*/ 454 h 455"/>
                <a:gd name="T42" fmla="*/ 289 w 292"/>
                <a:gd name="T43" fmla="*/ 439 h 455"/>
                <a:gd name="T44" fmla="*/ 289 w 292"/>
                <a:gd name="T45" fmla="*/ 425 h 455"/>
                <a:gd name="T46" fmla="*/ 279 w 292"/>
                <a:gd name="T47" fmla="*/ 358 h 455"/>
                <a:gd name="T48" fmla="*/ 262 w 292"/>
                <a:gd name="T49" fmla="*/ 301 h 45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92"/>
                <a:gd name="T76" fmla="*/ 0 h 455"/>
                <a:gd name="T77" fmla="*/ 292 w 292"/>
                <a:gd name="T78" fmla="*/ 455 h 45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92" h="455">
                  <a:moveTo>
                    <a:pt x="129" y="0"/>
                  </a:moveTo>
                  <a:lnTo>
                    <a:pt x="99" y="30"/>
                  </a:lnTo>
                  <a:lnTo>
                    <a:pt x="75" y="72"/>
                  </a:lnTo>
                  <a:lnTo>
                    <a:pt x="53" y="116"/>
                  </a:lnTo>
                  <a:lnTo>
                    <a:pt x="28" y="153"/>
                  </a:lnTo>
                  <a:lnTo>
                    <a:pt x="60" y="163"/>
                  </a:lnTo>
                  <a:lnTo>
                    <a:pt x="96" y="166"/>
                  </a:lnTo>
                  <a:lnTo>
                    <a:pt x="71" y="182"/>
                  </a:lnTo>
                  <a:lnTo>
                    <a:pt x="46" y="203"/>
                  </a:lnTo>
                  <a:lnTo>
                    <a:pt x="22" y="226"/>
                  </a:lnTo>
                  <a:lnTo>
                    <a:pt x="0" y="249"/>
                  </a:lnTo>
                  <a:lnTo>
                    <a:pt x="29" y="258"/>
                  </a:lnTo>
                  <a:lnTo>
                    <a:pt x="62" y="264"/>
                  </a:lnTo>
                  <a:lnTo>
                    <a:pt x="96" y="269"/>
                  </a:lnTo>
                  <a:lnTo>
                    <a:pt x="126" y="278"/>
                  </a:lnTo>
                  <a:lnTo>
                    <a:pt x="155" y="294"/>
                  </a:lnTo>
                  <a:lnTo>
                    <a:pt x="184" y="317"/>
                  </a:lnTo>
                  <a:lnTo>
                    <a:pt x="212" y="340"/>
                  </a:lnTo>
                  <a:lnTo>
                    <a:pt x="237" y="362"/>
                  </a:lnTo>
                  <a:lnTo>
                    <a:pt x="273" y="405"/>
                  </a:lnTo>
                  <a:lnTo>
                    <a:pt x="291" y="454"/>
                  </a:lnTo>
                  <a:lnTo>
                    <a:pt x="289" y="439"/>
                  </a:lnTo>
                  <a:lnTo>
                    <a:pt x="289" y="425"/>
                  </a:lnTo>
                  <a:lnTo>
                    <a:pt x="279" y="358"/>
                  </a:lnTo>
                  <a:lnTo>
                    <a:pt x="262" y="30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3460" y="2332"/>
              <a:ext cx="281" cy="562"/>
            </a:xfrm>
            <a:custGeom>
              <a:avLst/>
              <a:gdLst>
                <a:gd name="T0" fmla="*/ 235 w 281"/>
                <a:gd name="T1" fmla="*/ 0 h 562"/>
                <a:gd name="T2" fmla="*/ 244 w 281"/>
                <a:gd name="T3" fmla="*/ 29 h 562"/>
                <a:gd name="T4" fmla="*/ 251 w 281"/>
                <a:gd name="T5" fmla="*/ 59 h 562"/>
                <a:gd name="T6" fmla="*/ 256 w 281"/>
                <a:gd name="T7" fmla="*/ 91 h 562"/>
                <a:gd name="T8" fmla="*/ 261 w 281"/>
                <a:gd name="T9" fmla="*/ 123 h 562"/>
                <a:gd name="T10" fmla="*/ 264 w 281"/>
                <a:gd name="T11" fmla="*/ 155 h 562"/>
                <a:gd name="T12" fmla="*/ 269 w 281"/>
                <a:gd name="T13" fmla="*/ 187 h 562"/>
                <a:gd name="T14" fmla="*/ 274 w 281"/>
                <a:gd name="T15" fmla="*/ 218 h 562"/>
                <a:gd name="T16" fmla="*/ 280 w 281"/>
                <a:gd name="T17" fmla="*/ 249 h 562"/>
                <a:gd name="T18" fmla="*/ 280 w 281"/>
                <a:gd name="T19" fmla="*/ 265 h 562"/>
                <a:gd name="T20" fmla="*/ 280 w 281"/>
                <a:gd name="T21" fmla="*/ 281 h 562"/>
                <a:gd name="T22" fmla="*/ 267 w 281"/>
                <a:gd name="T23" fmla="*/ 269 h 562"/>
                <a:gd name="T24" fmla="*/ 252 w 281"/>
                <a:gd name="T25" fmla="*/ 261 h 562"/>
                <a:gd name="T26" fmla="*/ 235 w 281"/>
                <a:gd name="T27" fmla="*/ 256 h 562"/>
                <a:gd name="T28" fmla="*/ 219 w 281"/>
                <a:gd name="T29" fmla="*/ 252 h 562"/>
                <a:gd name="T30" fmla="*/ 201 w 281"/>
                <a:gd name="T31" fmla="*/ 251 h 562"/>
                <a:gd name="T32" fmla="*/ 183 w 281"/>
                <a:gd name="T33" fmla="*/ 251 h 562"/>
                <a:gd name="T34" fmla="*/ 165 w 281"/>
                <a:gd name="T35" fmla="*/ 251 h 562"/>
                <a:gd name="T36" fmla="*/ 147 w 281"/>
                <a:gd name="T37" fmla="*/ 251 h 562"/>
                <a:gd name="T38" fmla="*/ 151 w 281"/>
                <a:gd name="T39" fmla="*/ 256 h 562"/>
                <a:gd name="T40" fmla="*/ 154 w 281"/>
                <a:gd name="T41" fmla="*/ 262 h 562"/>
                <a:gd name="T42" fmla="*/ 164 w 281"/>
                <a:gd name="T43" fmla="*/ 273 h 562"/>
                <a:gd name="T44" fmla="*/ 171 w 281"/>
                <a:gd name="T45" fmla="*/ 287 h 562"/>
                <a:gd name="T46" fmla="*/ 178 w 281"/>
                <a:gd name="T47" fmla="*/ 304 h 562"/>
                <a:gd name="T48" fmla="*/ 184 w 281"/>
                <a:gd name="T49" fmla="*/ 321 h 562"/>
                <a:gd name="T50" fmla="*/ 189 w 281"/>
                <a:gd name="T51" fmla="*/ 338 h 562"/>
                <a:gd name="T52" fmla="*/ 193 w 281"/>
                <a:gd name="T53" fmla="*/ 356 h 562"/>
                <a:gd name="T54" fmla="*/ 195 w 281"/>
                <a:gd name="T55" fmla="*/ 372 h 562"/>
                <a:gd name="T56" fmla="*/ 196 w 281"/>
                <a:gd name="T57" fmla="*/ 387 h 562"/>
                <a:gd name="T58" fmla="*/ 182 w 281"/>
                <a:gd name="T59" fmla="*/ 393 h 562"/>
                <a:gd name="T60" fmla="*/ 170 w 281"/>
                <a:gd name="T61" fmla="*/ 401 h 562"/>
                <a:gd name="T62" fmla="*/ 156 w 281"/>
                <a:gd name="T63" fmla="*/ 409 h 562"/>
                <a:gd name="T64" fmla="*/ 142 w 281"/>
                <a:gd name="T65" fmla="*/ 418 h 562"/>
                <a:gd name="T66" fmla="*/ 128 w 281"/>
                <a:gd name="T67" fmla="*/ 427 h 562"/>
                <a:gd name="T68" fmla="*/ 114 w 281"/>
                <a:gd name="T69" fmla="*/ 436 h 562"/>
                <a:gd name="T70" fmla="*/ 100 w 281"/>
                <a:gd name="T71" fmla="*/ 446 h 562"/>
                <a:gd name="T72" fmla="*/ 87 w 281"/>
                <a:gd name="T73" fmla="*/ 457 h 562"/>
                <a:gd name="T74" fmla="*/ 73 w 281"/>
                <a:gd name="T75" fmla="*/ 468 h 562"/>
                <a:gd name="T76" fmla="*/ 61 w 281"/>
                <a:gd name="T77" fmla="*/ 480 h 562"/>
                <a:gd name="T78" fmla="*/ 50 w 281"/>
                <a:gd name="T79" fmla="*/ 491 h 562"/>
                <a:gd name="T80" fmla="*/ 38 w 281"/>
                <a:gd name="T81" fmla="*/ 504 h 562"/>
                <a:gd name="T82" fmla="*/ 28 w 281"/>
                <a:gd name="T83" fmla="*/ 516 h 562"/>
                <a:gd name="T84" fmla="*/ 19 w 281"/>
                <a:gd name="T85" fmla="*/ 529 h 562"/>
                <a:gd name="T86" fmla="*/ 11 w 281"/>
                <a:gd name="T87" fmla="*/ 543 h 562"/>
                <a:gd name="T88" fmla="*/ 0 w 281"/>
                <a:gd name="T89" fmla="*/ 561 h 56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81"/>
                <a:gd name="T136" fmla="*/ 0 h 562"/>
                <a:gd name="T137" fmla="*/ 281 w 281"/>
                <a:gd name="T138" fmla="*/ 562 h 562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81" h="562">
                  <a:moveTo>
                    <a:pt x="235" y="0"/>
                  </a:moveTo>
                  <a:lnTo>
                    <a:pt x="244" y="29"/>
                  </a:lnTo>
                  <a:lnTo>
                    <a:pt x="251" y="59"/>
                  </a:lnTo>
                  <a:lnTo>
                    <a:pt x="256" y="91"/>
                  </a:lnTo>
                  <a:lnTo>
                    <a:pt x="261" y="123"/>
                  </a:lnTo>
                  <a:lnTo>
                    <a:pt x="264" y="155"/>
                  </a:lnTo>
                  <a:lnTo>
                    <a:pt x="269" y="187"/>
                  </a:lnTo>
                  <a:lnTo>
                    <a:pt x="274" y="218"/>
                  </a:lnTo>
                  <a:lnTo>
                    <a:pt x="280" y="249"/>
                  </a:lnTo>
                  <a:lnTo>
                    <a:pt x="280" y="265"/>
                  </a:lnTo>
                  <a:lnTo>
                    <a:pt x="280" y="281"/>
                  </a:lnTo>
                  <a:lnTo>
                    <a:pt x="267" y="269"/>
                  </a:lnTo>
                  <a:lnTo>
                    <a:pt x="252" y="261"/>
                  </a:lnTo>
                  <a:lnTo>
                    <a:pt x="235" y="256"/>
                  </a:lnTo>
                  <a:lnTo>
                    <a:pt x="219" y="252"/>
                  </a:lnTo>
                  <a:lnTo>
                    <a:pt x="201" y="251"/>
                  </a:lnTo>
                  <a:lnTo>
                    <a:pt x="183" y="251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51" y="256"/>
                  </a:lnTo>
                  <a:lnTo>
                    <a:pt x="154" y="262"/>
                  </a:lnTo>
                  <a:lnTo>
                    <a:pt x="164" y="273"/>
                  </a:lnTo>
                  <a:lnTo>
                    <a:pt x="171" y="287"/>
                  </a:lnTo>
                  <a:lnTo>
                    <a:pt x="178" y="304"/>
                  </a:lnTo>
                  <a:lnTo>
                    <a:pt x="184" y="321"/>
                  </a:lnTo>
                  <a:lnTo>
                    <a:pt x="189" y="338"/>
                  </a:lnTo>
                  <a:lnTo>
                    <a:pt x="193" y="356"/>
                  </a:lnTo>
                  <a:lnTo>
                    <a:pt x="195" y="372"/>
                  </a:lnTo>
                  <a:lnTo>
                    <a:pt x="196" y="387"/>
                  </a:lnTo>
                  <a:lnTo>
                    <a:pt x="182" y="393"/>
                  </a:lnTo>
                  <a:lnTo>
                    <a:pt x="170" y="401"/>
                  </a:lnTo>
                  <a:lnTo>
                    <a:pt x="156" y="409"/>
                  </a:lnTo>
                  <a:lnTo>
                    <a:pt x="142" y="418"/>
                  </a:lnTo>
                  <a:lnTo>
                    <a:pt x="128" y="427"/>
                  </a:lnTo>
                  <a:lnTo>
                    <a:pt x="114" y="436"/>
                  </a:lnTo>
                  <a:lnTo>
                    <a:pt x="100" y="446"/>
                  </a:lnTo>
                  <a:lnTo>
                    <a:pt x="87" y="457"/>
                  </a:lnTo>
                  <a:lnTo>
                    <a:pt x="73" y="468"/>
                  </a:lnTo>
                  <a:lnTo>
                    <a:pt x="61" y="480"/>
                  </a:lnTo>
                  <a:lnTo>
                    <a:pt x="50" y="491"/>
                  </a:lnTo>
                  <a:lnTo>
                    <a:pt x="38" y="504"/>
                  </a:lnTo>
                  <a:lnTo>
                    <a:pt x="28" y="516"/>
                  </a:lnTo>
                  <a:lnTo>
                    <a:pt x="19" y="529"/>
                  </a:lnTo>
                  <a:lnTo>
                    <a:pt x="11" y="543"/>
                  </a:lnTo>
                  <a:lnTo>
                    <a:pt x="0" y="56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094" y="2517"/>
              <a:ext cx="838" cy="411"/>
            </a:xfrm>
            <a:custGeom>
              <a:avLst/>
              <a:gdLst>
                <a:gd name="T0" fmla="*/ 9 w 838"/>
                <a:gd name="T1" fmla="*/ 213 h 411"/>
                <a:gd name="T2" fmla="*/ 22 w 838"/>
                <a:gd name="T3" fmla="*/ 219 h 411"/>
                <a:gd name="T4" fmla="*/ 35 w 838"/>
                <a:gd name="T5" fmla="*/ 229 h 411"/>
                <a:gd name="T6" fmla="*/ 47 w 838"/>
                <a:gd name="T7" fmla="*/ 239 h 411"/>
                <a:gd name="T8" fmla="*/ 62 w 838"/>
                <a:gd name="T9" fmla="*/ 253 h 411"/>
                <a:gd name="T10" fmla="*/ 85 w 838"/>
                <a:gd name="T11" fmla="*/ 260 h 411"/>
                <a:gd name="T12" fmla="*/ 101 w 838"/>
                <a:gd name="T13" fmla="*/ 270 h 411"/>
                <a:gd name="T14" fmla="*/ 117 w 838"/>
                <a:gd name="T15" fmla="*/ 284 h 411"/>
                <a:gd name="T16" fmla="*/ 133 w 838"/>
                <a:gd name="T17" fmla="*/ 297 h 411"/>
                <a:gd name="T18" fmla="*/ 148 w 838"/>
                <a:gd name="T19" fmla="*/ 308 h 411"/>
                <a:gd name="T20" fmla="*/ 168 w 838"/>
                <a:gd name="T21" fmla="*/ 318 h 411"/>
                <a:gd name="T22" fmla="*/ 187 w 838"/>
                <a:gd name="T23" fmla="*/ 326 h 411"/>
                <a:gd name="T24" fmla="*/ 206 w 838"/>
                <a:gd name="T25" fmla="*/ 335 h 411"/>
                <a:gd name="T26" fmla="*/ 225 w 838"/>
                <a:gd name="T27" fmla="*/ 346 h 411"/>
                <a:gd name="T28" fmla="*/ 243 w 838"/>
                <a:gd name="T29" fmla="*/ 360 h 411"/>
                <a:gd name="T30" fmla="*/ 260 w 838"/>
                <a:gd name="T31" fmla="*/ 368 h 411"/>
                <a:gd name="T32" fmla="*/ 285 w 838"/>
                <a:gd name="T33" fmla="*/ 364 h 411"/>
                <a:gd name="T34" fmla="*/ 320 w 838"/>
                <a:gd name="T35" fmla="*/ 367 h 411"/>
                <a:gd name="T36" fmla="*/ 357 w 838"/>
                <a:gd name="T37" fmla="*/ 374 h 411"/>
                <a:gd name="T38" fmla="*/ 389 w 838"/>
                <a:gd name="T39" fmla="*/ 384 h 411"/>
                <a:gd name="T40" fmla="*/ 411 w 838"/>
                <a:gd name="T41" fmla="*/ 391 h 411"/>
                <a:gd name="T42" fmla="*/ 428 w 838"/>
                <a:gd name="T43" fmla="*/ 394 h 411"/>
                <a:gd name="T44" fmla="*/ 447 w 838"/>
                <a:gd name="T45" fmla="*/ 395 h 411"/>
                <a:gd name="T46" fmla="*/ 460 w 838"/>
                <a:gd name="T47" fmla="*/ 396 h 411"/>
                <a:gd name="T48" fmla="*/ 479 w 838"/>
                <a:gd name="T49" fmla="*/ 406 h 411"/>
                <a:gd name="T50" fmla="*/ 495 w 838"/>
                <a:gd name="T51" fmla="*/ 406 h 411"/>
                <a:gd name="T52" fmla="*/ 513 w 838"/>
                <a:gd name="T53" fmla="*/ 409 h 411"/>
                <a:gd name="T54" fmla="*/ 528 w 838"/>
                <a:gd name="T55" fmla="*/ 397 h 411"/>
                <a:gd name="T56" fmla="*/ 538 w 838"/>
                <a:gd name="T57" fmla="*/ 380 h 411"/>
                <a:gd name="T58" fmla="*/ 553 w 838"/>
                <a:gd name="T59" fmla="*/ 366 h 411"/>
                <a:gd name="T60" fmla="*/ 568 w 838"/>
                <a:gd name="T61" fmla="*/ 354 h 411"/>
                <a:gd name="T62" fmla="*/ 582 w 838"/>
                <a:gd name="T63" fmla="*/ 342 h 411"/>
                <a:gd name="T64" fmla="*/ 588 w 838"/>
                <a:gd name="T65" fmla="*/ 321 h 411"/>
                <a:gd name="T66" fmla="*/ 603 w 838"/>
                <a:gd name="T67" fmla="*/ 302 h 411"/>
                <a:gd name="T68" fmla="*/ 616 w 838"/>
                <a:gd name="T69" fmla="*/ 301 h 411"/>
                <a:gd name="T70" fmla="*/ 615 w 838"/>
                <a:gd name="T71" fmla="*/ 290 h 411"/>
                <a:gd name="T72" fmla="*/ 614 w 838"/>
                <a:gd name="T73" fmla="*/ 274 h 411"/>
                <a:gd name="T74" fmla="*/ 621 w 838"/>
                <a:gd name="T75" fmla="*/ 253 h 411"/>
                <a:gd name="T76" fmla="*/ 625 w 838"/>
                <a:gd name="T77" fmla="*/ 225 h 411"/>
                <a:gd name="T78" fmla="*/ 642 w 838"/>
                <a:gd name="T79" fmla="*/ 160 h 411"/>
                <a:gd name="T80" fmla="*/ 672 w 838"/>
                <a:gd name="T81" fmla="*/ 100 h 411"/>
                <a:gd name="T82" fmla="*/ 713 w 838"/>
                <a:gd name="T83" fmla="*/ 50 h 411"/>
                <a:gd name="T84" fmla="*/ 761 w 838"/>
                <a:gd name="T85" fmla="*/ 17 h 411"/>
                <a:gd name="T86" fmla="*/ 811 w 838"/>
                <a:gd name="T87" fmla="*/ 3 h 411"/>
                <a:gd name="T88" fmla="*/ 827 w 838"/>
                <a:gd name="T89" fmla="*/ 2 h 41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838"/>
                <a:gd name="T136" fmla="*/ 0 h 411"/>
                <a:gd name="T137" fmla="*/ 838 w 838"/>
                <a:gd name="T138" fmla="*/ 411 h 41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838" h="411">
                  <a:moveTo>
                    <a:pt x="0" y="208"/>
                  </a:moveTo>
                  <a:lnTo>
                    <a:pt x="5" y="210"/>
                  </a:lnTo>
                  <a:lnTo>
                    <a:pt x="9" y="213"/>
                  </a:lnTo>
                  <a:lnTo>
                    <a:pt x="13" y="214"/>
                  </a:lnTo>
                  <a:lnTo>
                    <a:pt x="18" y="218"/>
                  </a:lnTo>
                  <a:lnTo>
                    <a:pt x="22" y="219"/>
                  </a:lnTo>
                  <a:lnTo>
                    <a:pt x="26" y="223"/>
                  </a:lnTo>
                  <a:lnTo>
                    <a:pt x="31" y="225"/>
                  </a:lnTo>
                  <a:lnTo>
                    <a:pt x="35" y="229"/>
                  </a:lnTo>
                  <a:lnTo>
                    <a:pt x="39" y="232"/>
                  </a:lnTo>
                  <a:lnTo>
                    <a:pt x="44" y="236"/>
                  </a:lnTo>
                  <a:lnTo>
                    <a:pt x="47" y="239"/>
                  </a:lnTo>
                  <a:lnTo>
                    <a:pt x="51" y="242"/>
                  </a:lnTo>
                  <a:lnTo>
                    <a:pt x="56" y="246"/>
                  </a:lnTo>
                  <a:lnTo>
                    <a:pt x="62" y="253"/>
                  </a:lnTo>
                  <a:lnTo>
                    <a:pt x="69" y="256"/>
                  </a:lnTo>
                  <a:lnTo>
                    <a:pt x="79" y="258"/>
                  </a:lnTo>
                  <a:lnTo>
                    <a:pt x="85" y="260"/>
                  </a:lnTo>
                  <a:lnTo>
                    <a:pt x="90" y="263"/>
                  </a:lnTo>
                  <a:lnTo>
                    <a:pt x="96" y="266"/>
                  </a:lnTo>
                  <a:lnTo>
                    <a:pt x="101" y="270"/>
                  </a:lnTo>
                  <a:lnTo>
                    <a:pt x="106" y="274"/>
                  </a:lnTo>
                  <a:lnTo>
                    <a:pt x="112" y="279"/>
                  </a:lnTo>
                  <a:lnTo>
                    <a:pt x="117" y="284"/>
                  </a:lnTo>
                  <a:lnTo>
                    <a:pt x="122" y="288"/>
                  </a:lnTo>
                  <a:lnTo>
                    <a:pt x="127" y="293"/>
                  </a:lnTo>
                  <a:lnTo>
                    <a:pt x="133" y="297"/>
                  </a:lnTo>
                  <a:lnTo>
                    <a:pt x="139" y="301"/>
                  </a:lnTo>
                  <a:lnTo>
                    <a:pt x="143" y="305"/>
                  </a:lnTo>
                  <a:lnTo>
                    <a:pt x="148" y="308"/>
                  </a:lnTo>
                  <a:lnTo>
                    <a:pt x="153" y="311"/>
                  </a:lnTo>
                  <a:lnTo>
                    <a:pt x="161" y="314"/>
                  </a:lnTo>
                  <a:lnTo>
                    <a:pt x="168" y="318"/>
                  </a:lnTo>
                  <a:lnTo>
                    <a:pt x="174" y="321"/>
                  </a:lnTo>
                  <a:lnTo>
                    <a:pt x="181" y="323"/>
                  </a:lnTo>
                  <a:lnTo>
                    <a:pt x="187" y="326"/>
                  </a:lnTo>
                  <a:lnTo>
                    <a:pt x="193" y="330"/>
                  </a:lnTo>
                  <a:lnTo>
                    <a:pt x="200" y="332"/>
                  </a:lnTo>
                  <a:lnTo>
                    <a:pt x="206" y="335"/>
                  </a:lnTo>
                  <a:lnTo>
                    <a:pt x="212" y="338"/>
                  </a:lnTo>
                  <a:lnTo>
                    <a:pt x="218" y="342"/>
                  </a:lnTo>
                  <a:lnTo>
                    <a:pt x="225" y="346"/>
                  </a:lnTo>
                  <a:lnTo>
                    <a:pt x="231" y="350"/>
                  </a:lnTo>
                  <a:lnTo>
                    <a:pt x="237" y="355"/>
                  </a:lnTo>
                  <a:lnTo>
                    <a:pt x="243" y="360"/>
                  </a:lnTo>
                  <a:lnTo>
                    <a:pt x="249" y="366"/>
                  </a:lnTo>
                  <a:lnTo>
                    <a:pt x="255" y="372"/>
                  </a:lnTo>
                  <a:lnTo>
                    <a:pt x="260" y="368"/>
                  </a:lnTo>
                  <a:lnTo>
                    <a:pt x="267" y="366"/>
                  </a:lnTo>
                  <a:lnTo>
                    <a:pt x="275" y="365"/>
                  </a:lnTo>
                  <a:lnTo>
                    <a:pt x="285" y="364"/>
                  </a:lnTo>
                  <a:lnTo>
                    <a:pt x="296" y="365"/>
                  </a:lnTo>
                  <a:lnTo>
                    <a:pt x="308" y="366"/>
                  </a:lnTo>
                  <a:lnTo>
                    <a:pt x="320" y="367"/>
                  </a:lnTo>
                  <a:lnTo>
                    <a:pt x="332" y="370"/>
                  </a:lnTo>
                  <a:lnTo>
                    <a:pt x="345" y="372"/>
                  </a:lnTo>
                  <a:lnTo>
                    <a:pt x="357" y="374"/>
                  </a:lnTo>
                  <a:lnTo>
                    <a:pt x="369" y="377"/>
                  </a:lnTo>
                  <a:lnTo>
                    <a:pt x="380" y="381"/>
                  </a:lnTo>
                  <a:lnTo>
                    <a:pt x="389" y="384"/>
                  </a:lnTo>
                  <a:lnTo>
                    <a:pt x="399" y="387"/>
                  </a:lnTo>
                  <a:lnTo>
                    <a:pt x="406" y="389"/>
                  </a:lnTo>
                  <a:lnTo>
                    <a:pt x="411" y="391"/>
                  </a:lnTo>
                  <a:lnTo>
                    <a:pt x="419" y="393"/>
                  </a:lnTo>
                  <a:lnTo>
                    <a:pt x="423" y="394"/>
                  </a:lnTo>
                  <a:lnTo>
                    <a:pt x="428" y="394"/>
                  </a:lnTo>
                  <a:lnTo>
                    <a:pt x="437" y="395"/>
                  </a:lnTo>
                  <a:lnTo>
                    <a:pt x="441" y="395"/>
                  </a:lnTo>
                  <a:lnTo>
                    <a:pt x="447" y="395"/>
                  </a:lnTo>
                  <a:lnTo>
                    <a:pt x="451" y="395"/>
                  </a:lnTo>
                  <a:lnTo>
                    <a:pt x="456" y="395"/>
                  </a:lnTo>
                  <a:lnTo>
                    <a:pt x="460" y="396"/>
                  </a:lnTo>
                  <a:lnTo>
                    <a:pt x="465" y="398"/>
                  </a:lnTo>
                  <a:lnTo>
                    <a:pt x="469" y="399"/>
                  </a:lnTo>
                  <a:lnTo>
                    <a:pt x="479" y="406"/>
                  </a:lnTo>
                  <a:lnTo>
                    <a:pt x="484" y="405"/>
                  </a:lnTo>
                  <a:lnTo>
                    <a:pt x="490" y="405"/>
                  </a:lnTo>
                  <a:lnTo>
                    <a:pt x="495" y="406"/>
                  </a:lnTo>
                  <a:lnTo>
                    <a:pt x="501" y="407"/>
                  </a:lnTo>
                  <a:lnTo>
                    <a:pt x="506" y="408"/>
                  </a:lnTo>
                  <a:lnTo>
                    <a:pt x="513" y="409"/>
                  </a:lnTo>
                  <a:lnTo>
                    <a:pt x="518" y="410"/>
                  </a:lnTo>
                  <a:lnTo>
                    <a:pt x="525" y="410"/>
                  </a:lnTo>
                  <a:lnTo>
                    <a:pt x="528" y="397"/>
                  </a:lnTo>
                  <a:lnTo>
                    <a:pt x="531" y="391"/>
                  </a:lnTo>
                  <a:lnTo>
                    <a:pt x="535" y="385"/>
                  </a:lnTo>
                  <a:lnTo>
                    <a:pt x="538" y="380"/>
                  </a:lnTo>
                  <a:lnTo>
                    <a:pt x="543" y="374"/>
                  </a:lnTo>
                  <a:lnTo>
                    <a:pt x="548" y="370"/>
                  </a:lnTo>
                  <a:lnTo>
                    <a:pt x="553" y="366"/>
                  </a:lnTo>
                  <a:lnTo>
                    <a:pt x="558" y="361"/>
                  </a:lnTo>
                  <a:lnTo>
                    <a:pt x="564" y="357"/>
                  </a:lnTo>
                  <a:lnTo>
                    <a:pt x="568" y="354"/>
                  </a:lnTo>
                  <a:lnTo>
                    <a:pt x="572" y="350"/>
                  </a:lnTo>
                  <a:lnTo>
                    <a:pt x="577" y="347"/>
                  </a:lnTo>
                  <a:lnTo>
                    <a:pt x="582" y="342"/>
                  </a:lnTo>
                  <a:lnTo>
                    <a:pt x="584" y="335"/>
                  </a:lnTo>
                  <a:lnTo>
                    <a:pt x="585" y="329"/>
                  </a:lnTo>
                  <a:lnTo>
                    <a:pt x="588" y="321"/>
                  </a:lnTo>
                  <a:lnTo>
                    <a:pt x="591" y="314"/>
                  </a:lnTo>
                  <a:lnTo>
                    <a:pt x="596" y="307"/>
                  </a:lnTo>
                  <a:lnTo>
                    <a:pt x="603" y="302"/>
                  </a:lnTo>
                  <a:lnTo>
                    <a:pt x="607" y="301"/>
                  </a:lnTo>
                  <a:lnTo>
                    <a:pt x="611" y="301"/>
                  </a:lnTo>
                  <a:lnTo>
                    <a:pt x="616" y="301"/>
                  </a:lnTo>
                  <a:lnTo>
                    <a:pt x="622" y="301"/>
                  </a:lnTo>
                  <a:lnTo>
                    <a:pt x="618" y="295"/>
                  </a:lnTo>
                  <a:lnTo>
                    <a:pt x="615" y="290"/>
                  </a:lnTo>
                  <a:lnTo>
                    <a:pt x="614" y="282"/>
                  </a:lnTo>
                  <a:lnTo>
                    <a:pt x="614" y="278"/>
                  </a:lnTo>
                  <a:lnTo>
                    <a:pt x="614" y="274"/>
                  </a:lnTo>
                  <a:lnTo>
                    <a:pt x="615" y="266"/>
                  </a:lnTo>
                  <a:lnTo>
                    <a:pt x="618" y="259"/>
                  </a:lnTo>
                  <a:lnTo>
                    <a:pt x="621" y="253"/>
                  </a:lnTo>
                  <a:lnTo>
                    <a:pt x="625" y="247"/>
                  </a:lnTo>
                  <a:lnTo>
                    <a:pt x="625" y="236"/>
                  </a:lnTo>
                  <a:lnTo>
                    <a:pt x="625" y="225"/>
                  </a:lnTo>
                  <a:lnTo>
                    <a:pt x="629" y="202"/>
                  </a:lnTo>
                  <a:lnTo>
                    <a:pt x="635" y="181"/>
                  </a:lnTo>
                  <a:lnTo>
                    <a:pt x="642" y="160"/>
                  </a:lnTo>
                  <a:lnTo>
                    <a:pt x="651" y="138"/>
                  </a:lnTo>
                  <a:lnTo>
                    <a:pt x="661" y="119"/>
                  </a:lnTo>
                  <a:lnTo>
                    <a:pt x="672" y="100"/>
                  </a:lnTo>
                  <a:lnTo>
                    <a:pt x="685" y="82"/>
                  </a:lnTo>
                  <a:lnTo>
                    <a:pt x="700" y="66"/>
                  </a:lnTo>
                  <a:lnTo>
                    <a:pt x="713" y="50"/>
                  </a:lnTo>
                  <a:lnTo>
                    <a:pt x="729" y="37"/>
                  </a:lnTo>
                  <a:lnTo>
                    <a:pt x="745" y="26"/>
                  </a:lnTo>
                  <a:lnTo>
                    <a:pt x="761" y="17"/>
                  </a:lnTo>
                  <a:lnTo>
                    <a:pt x="778" y="10"/>
                  </a:lnTo>
                  <a:lnTo>
                    <a:pt x="795" y="6"/>
                  </a:lnTo>
                  <a:lnTo>
                    <a:pt x="811" y="3"/>
                  </a:lnTo>
                  <a:lnTo>
                    <a:pt x="816" y="3"/>
                  </a:lnTo>
                  <a:lnTo>
                    <a:pt x="820" y="2"/>
                  </a:lnTo>
                  <a:lnTo>
                    <a:pt x="827" y="2"/>
                  </a:lnTo>
                  <a:lnTo>
                    <a:pt x="832" y="1"/>
                  </a:lnTo>
                  <a:lnTo>
                    <a:pt x="837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04" y="2506"/>
              <a:ext cx="24" cy="26"/>
            </a:xfrm>
            <a:custGeom>
              <a:avLst/>
              <a:gdLst>
                <a:gd name="T0" fmla="*/ 12 w 24"/>
                <a:gd name="T1" fmla="*/ 0 h 26"/>
                <a:gd name="T2" fmla="*/ 16 w 24"/>
                <a:gd name="T3" fmla="*/ 0 h 26"/>
                <a:gd name="T4" fmla="*/ 19 w 24"/>
                <a:gd name="T5" fmla="*/ 2 h 26"/>
                <a:gd name="T6" fmla="*/ 22 w 24"/>
                <a:gd name="T7" fmla="*/ 7 h 26"/>
                <a:gd name="T8" fmla="*/ 23 w 24"/>
                <a:gd name="T9" fmla="*/ 12 h 26"/>
                <a:gd name="T10" fmla="*/ 22 w 24"/>
                <a:gd name="T11" fmla="*/ 17 h 26"/>
                <a:gd name="T12" fmla="*/ 19 w 24"/>
                <a:gd name="T13" fmla="*/ 20 h 26"/>
                <a:gd name="T14" fmla="*/ 16 w 24"/>
                <a:gd name="T15" fmla="*/ 23 h 26"/>
                <a:gd name="T16" fmla="*/ 12 w 24"/>
                <a:gd name="T17" fmla="*/ 25 h 26"/>
                <a:gd name="T18" fmla="*/ 7 w 24"/>
                <a:gd name="T19" fmla="*/ 23 h 26"/>
                <a:gd name="T20" fmla="*/ 1 w 24"/>
                <a:gd name="T21" fmla="*/ 17 h 26"/>
                <a:gd name="T22" fmla="*/ 0 w 24"/>
                <a:gd name="T23" fmla="*/ 12 h 26"/>
                <a:gd name="T24" fmla="*/ 1 w 24"/>
                <a:gd name="T25" fmla="*/ 7 h 26"/>
                <a:gd name="T26" fmla="*/ 3 w 24"/>
                <a:gd name="T27" fmla="*/ 2 h 26"/>
                <a:gd name="T28" fmla="*/ 12 w 24"/>
                <a:gd name="T29" fmla="*/ 0 h 2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4"/>
                <a:gd name="T46" fmla="*/ 0 h 26"/>
                <a:gd name="T47" fmla="*/ 24 w 24"/>
                <a:gd name="T48" fmla="*/ 26 h 2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4" h="26">
                  <a:moveTo>
                    <a:pt x="12" y="0"/>
                  </a:moveTo>
                  <a:lnTo>
                    <a:pt x="16" y="0"/>
                  </a:lnTo>
                  <a:lnTo>
                    <a:pt x="19" y="2"/>
                  </a:lnTo>
                  <a:lnTo>
                    <a:pt x="22" y="7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19" y="20"/>
                  </a:lnTo>
                  <a:lnTo>
                    <a:pt x="16" y="23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7"/>
                  </a:lnTo>
                  <a:lnTo>
                    <a:pt x="3" y="2"/>
                  </a:lnTo>
                  <a:lnTo>
                    <a:pt x="12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16" y="2568"/>
              <a:ext cx="23" cy="26"/>
            </a:xfrm>
            <a:custGeom>
              <a:avLst/>
              <a:gdLst>
                <a:gd name="T0" fmla="*/ 11 w 23"/>
                <a:gd name="T1" fmla="*/ 0 h 26"/>
                <a:gd name="T2" fmla="*/ 14 w 23"/>
                <a:gd name="T3" fmla="*/ 1 h 26"/>
                <a:gd name="T4" fmla="*/ 18 w 23"/>
                <a:gd name="T5" fmla="*/ 4 h 26"/>
                <a:gd name="T6" fmla="*/ 20 w 23"/>
                <a:gd name="T7" fmla="*/ 8 h 26"/>
                <a:gd name="T8" fmla="*/ 22 w 23"/>
                <a:gd name="T9" fmla="*/ 11 h 26"/>
                <a:gd name="T10" fmla="*/ 20 w 23"/>
                <a:gd name="T11" fmla="*/ 17 h 26"/>
                <a:gd name="T12" fmla="*/ 18 w 23"/>
                <a:gd name="T13" fmla="*/ 22 h 26"/>
                <a:gd name="T14" fmla="*/ 15 w 23"/>
                <a:gd name="T15" fmla="*/ 24 h 26"/>
                <a:gd name="T16" fmla="*/ 11 w 23"/>
                <a:gd name="T17" fmla="*/ 25 h 26"/>
                <a:gd name="T18" fmla="*/ 7 w 23"/>
                <a:gd name="T19" fmla="*/ 25 h 26"/>
                <a:gd name="T20" fmla="*/ 4 w 23"/>
                <a:gd name="T21" fmla="*/ 23 h 26"/>
                <a:gd name="T22" fmla="*/ 1 w 23"/>
                <a:gd name="T23" fmla="*/ 19 h 26"/>
                <a:gd name="T24" fmla="*/ 0 w 23"/>
                <a:gd name="T25" fmla="*/ 15 h 26"/>
                <a:gd name="T26" fmla="*/ 0 w 23"/>
                <a:gd name="T27" fmla="*/ 10 h 26"/>
                <a:gd name="T28" fmla="*/ 0 w 23"/>
                <a:gd name="T29" fmla="*/ 8 h 26"/>
                <a:gd name="T30" fmla="*/ 3 w 23"/>
                <a:gd name="T31" fmla="*/ 4 h 26"/>
                <a:gd name="T32" fmla="*/ 6 w 23"/>
                <a:gd name="T33" fmla="*/ 1 h 26"/>
                <a:gd name="T34" fmla="*/ 10 w 23"/>
                <a:gd name="T35" fmla="*/ 1 h 26"/>
                <a:gd name="T36" fmla="*/ 11 w 23"/>
                <a:gd name="T37" fmla="*/ 0 h 2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3"/>
                <a:gd name="T58" fmla="*/ 0 h 26"/>
                <a:gd name="T59" fmla="*/ 23 w 23"/>
                <a:gd name="T60" fmla="*/ 26 h 2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3" h="26">
                  <a:moveTo>
                    <a:pt x="11" y="0"/>
                  </a:moveTo>
                  <a:lnTo>
                    <a:pt x="14" y="1"/>
                  </a:lnTo>
                  <a:lnTo>
                    <a:pt x="18" y="4"/>
                  </a:lnTo>
                  <a:lnTo>
                    <a:pt x="20" y="8"/>
                  </a:lnTo>
                  <a:lnTo>
                    <a:pt x="22" y="11"/>
                  </a:lnTo>
                  <a:lnTo>
                    <a:pt x="20" y="17"/>
                  </a:lnTo>
                  <a:lnTo>
                    <a:pt x="18" y="22"/>
                  </a:lnTo>
                  <a:lnTo>
                    <a:pt x="15" y="24"/>
                  </a:lnTo>
                  <a:lnTo>
                    <a:pt x="11" y="25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0" y="8"/>
                  </a:lnTo>
                  <a:lnTo>
                    <a:pt x="3" y="4"/>
                  </a:lnTo>
                  <a:lnTo>
                    <a:pt x="6" y="1"/>
                  </a:lnTo>
                  <a:lnTo>
                    <a:pt x="10" y="1"/>
                  </a:lnTo>
                  <a:lnTo>
                    <a:pt x="11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3422" y="2626"/>
              <a:ext cx="23" cy="26"/>
            </a:xfrm>
            <a:custGeom>
              <a:avLst/>
              <a:gdLst>
                <a:gd name="T0" fmla="*/ 11 w 23"/>
                <a:gd name="T1" fmla="*/ 0 h 26"/>
                <a:gd name="T2" fmla="*/ 14 w 23"/>
                <a:gd name="T3" fmla="*/ 1 h 26"/>
                <a:gd name="T4" fmla="*/ 18 w 23"/>
                <a:gd name="T5" fmla="*/ 4 h 26"/>
                <a:gd name="T6" fmla="*/ 21 w 23"/>
                <a:gd name="T7" fmla="*/ 8 h 26"/>
                <a:gd name="T8" fmla="*/ 22 w 23"/>
                <a:gd name="T9" fmla="*/ 12 h 26"/>
                <a:gd name="T10" fmla="*/ 21 w 23"/>
                <a:gd name="T11" fmla="*/ 17 h 26"/>
                <a:gd name="T12" fmla="*/ 18 w 23"/>
                <a:gd name="T13" fmla="*/ 22 h 26"/>
                <a:gd name="T14" fmla="*/ 14 w 23"/>
                <a:gd name="T15" fmla="*/ 24 h 26"/>
                <a:gd name="T16" fmla="*/ 11 w 23"/>
                <a:gd name="T17" fmla="*/ 25 h 26"/>
                <a:gd name="T18" fmla="*/ 6 w 23"/>
                <a:gd name="T19" fmla="*/ 24 h 26"/>
                <a:gd name="T20" fmla="*/ 0 w 23"/>
                <a:gd name="T21" fmla="*/ 17 h 26"/>
                <a:gd name="T22" fmla="*/ 0 w 23"/>
                <a:gd name="T23" fmla="*/ 12 h 26"/>
                <a:gd name="T24" fmla="*/ 0 w 23"/>
                <a:gd name="T25" fmla="*/ 8 h 26"/>
                <a:gd name="T26" fmla="*/ 3 w 23"/>
                <a:gd name="T27" fmla="*/ 4 h 26"/>
                <a:gd name="T28" fmla="*/ 11 w 23"/>
                <a:gd name="T29" fmla="*/ 0 h 2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3"/>
                <a:gd name="T46" fmla="*/ 0 h 26"/>
                <a:gd name="T47" fmla="*/ 23 w 23"/>
                <a:gd name="T48" fmla="*/ 26 h 2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3" h="26">
                  <a:moveTo>
                    <a:pt x="11" y="0"/>
                  </a:moveTo>
                  <a:lnTo>
                    <a:pt x="14" y="1"/>
                  </a:lnTo>
                  <a:lnTo>
                    <a:pt x="18" y="4"/>
                  </a:lnTo>
                  <a:lnTo>
                    <a:pt x="21" y="8"/>
                  </a:lnTo>
                  <a:lnTo>
                    <a:pt x="22" y="12"/>
                  </a:lnTo>
                  <a:lnTo>
                    <a:pt x="21" y="17"/>
                  </a:lnTo>
                  <a:lnTo>
                    <a:pt x="18" y="22"/>
                  </a:lnTo>
                  <a:lnTo>
                    <a:pt x="14" y="24"/>
                  </a:lnTo>
                  <a:lnTo>
                    <a:pt x="11" y="25"/>
                  </a:lnTo>
                  <a:lnTo>
                    <a:pt x="6" y="24"/>
                  </a:lnTo>
                  <a:lnTo>
                    <a:pt x="0" y="17"/>
                  </a:lnTo>
                  <a:lnTo>
                    <a:pt x="0" y="12"/>
                  </a:lnTo>
                  <a:lnTo>
                    <a:pt x="0" y="8"/>
                  </a:lnTo>
                  <a:lnTo>
                    <a:pt x="3" y="4"/>
                  </a:lnTo>
                  <a:lnTo>
                    <a:pt x="11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422" y="2685"/>
              <a:ext cx="23" cy="26"/>
            </a:xfrm>
            <a:custGeom>
              <a:avLst/>
              <a:gdLst>
                <a:gd name="T0" fmla="*/ 11 w 23"/>
                <a:gd name="T1" fmla="*/ 0 h 26"/>
                <a:gd name="T2" fmla="*/ 14 w 23"/>
                <a:gd name="T3" fmla="*/ 1 h 26"/>
                <a:gd name="T4" fmla="*/ 18 w 23"/>
                <a:gd name="T5" fmla="*/ 4 h 26"/>
                <a:gd name="T6" fmla="*/ 21 w 23"/>
                <a:gd name="T7" fmla="*/ 7 h 26"/>
                <a:gd name="T8" fmla="*/ 22 w 23"/>
                <a:gd name="T9" fmla="*/ 13 h 26"/>
                <a:gd name="T10" fmla="*/ 21 w 23"/>
                <a:gd name="T11" fmla="*/ 17 h 26"/>
                <a:gd name="T12" fmla="*/ 18 w 23"/>
                <a:gd name="T13" fmla="*/ 21 h 26"/>
                <a:gd name="T14" fmla="*/ 14 w 23"/>
                <a:gd name="T15" fmla="*/ 24 h 26"/>
                <a:gd name="T16" fmla="*/ 11 w 23"/>
                <a:gd name="T17" fmla="*/ 25 h 26"/>
                <a:gd name="T18" fmla="*/ 6 w 23"/>
                <a:gd name="T19" fmla="*/ 24 h 26"/>
                <a:gd name="T20" fmla="*/ 0 w 23"/>
                <a:gd name="T21" fmla="*/ 17 h 26"/>
                <a:gd name="T22" fmla="*/ 0 w 23"/>
                <a:gd name="T23" fmla="*/ 13 h 26"/>
                <a:gd name="T24" fmla="*/ 0 w 23"/>
                <a:gd name="T25" fmla="*/ 7 h 26"/>
                <a:gd name="T26" fmla="*/ 3 w 23"/>
                <a:gd name="T27" fmla="*/ 4 h 26"/>
                <a:gd name="T28" fmla="*/ 11 w 23"/>
                <a:gd name="T29" fmla="*/ 0 h 2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3"/>
                <a:gd name="T46" fmla="*/ 0 h 26"/>
                <a:gd name="T47" fmla="*/ 23 w 23"/>
                <a:gd name="T48" fmla="*/ 26 h 2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3" h="26">
                  <a:moveTo>
                    <a:pt x="11" y="0"/>
                  </a:moveTo>
                  <a:lnTo>
                    <a:pt x="14" y="1"/>
                  </a:lnTo>
                  <a:lnTo>
                    <a:pt x="18" y="4"/>
                  </a:lnTo>
                  <a:lnTo>
                    <a:pt x="21" y="7"/>
                  </a:lnTo>
                  <a:lnTo>
                    <a:pt x="22" y="13"/>
                  </a:lnTo>
                  <a:lnTo>
                    <a:pt x="21" y="17"/>
                  </a:lnTo>
                  <a:lnTo>
                    <a:pt x="18" y="21"/>
                  </a:lnTo>
                  <a:lnTo>
                    <a:pt x="14" y="24"/>
                  </a:lnTo>
                  <a:lnTo>
                    <a:pt x="11" y="25"/>
                  </a:lnTo>
                  <a:lnTo>
                    <a:pt x="6" y="24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7"/>
                  </a:lnTo>
                  <a:lnTo>
                    <a:pt x="3" y="4"/>
                  </a:lnTo>
                  <a:lnTo>
                    <a:pt x="11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725" y="2633"/>
              <a:ext cx="83" cy="78"/>
            </a:xfrm>
            <a:custGeom>
              <a:avLst/>
              <a:gdLst>
                <a:gd name="T0" fmla="*/ 0 w 83"/>
                <a:gd name="T1" fmla="*/ 77 h 78"/>
                <a:gd name="T2" fmla="*/ 5 w 83"/>
                <a:gd name="T3" fmla="*/ 77 h 78"/>
                <a:gd name="T4" fmla="*/ 7 w 83"/>
                <a:gd name="T5" fmla="*/ 77 h 78"/>
                <a:gd name="T6" fmla="*/ 11 w 83"/>
                <a:gd name="T7" fmla="*/ 76 h 78"/>
                <a:gd name="T8" fmla="*/ 14 w 83"/>
                <a:gd name="T9" fmla="*/ 75 h 78"/>
                <a:gd name="T10" fmla="*/ 17 w 83"/>
                <a:gd name="T11" fmla="*/ 74 h 78"/>
                <a:gd name="T12" fmla="*/ 20 w 83"/>
                <a:gd name="T13" fmla="*/ 73 h 78"/>
                <a:gd name="T14" fmla="*/ 23 w 83"/>
                <a:gd name="T15" fmla="*/ 71 h 78"/>
                <a:gd name="T16" fmla="*/ 27 w 83"/>
                <a:gd name="T17" fmla="*/ 69 h 78"/>
                <a:gd name="T18" fmla="*/ 29 w 83"/>
                <a:gd name="T19" fmla="*/ 67 h 78"/>
                <a:gd name="T20" fmla="*/ 33 w 83"/>
                <a:gd name="T21" fmla="*/ 65 h 78"/>
                <a:gd name="T22" fmla="*/ 35 w 83"/>
                <a:gd name="T23" fmla="*/ 63 h 78"/>
                <a:gd name="T24" fmla="*/ 39 w 83"/>
                <a:gd name="T25" fmla="*/ 60 h 78"/>
                <a:gd name="T26" fmla="*/ 41 w 83"/>
                <a:gd name="T27" fmla="*/ 58 h 78"/>
                <a:gd name="T28" fmla="*/ 44 w 83"/>
                <a:gd name="T29" fmla="*/ 55 h 78"/>
                <a:gd name="T30" fmla="*/ 47 w 83"/>
                <a:gd name="T31" fmla="*/ 52 h 78"/>
                <a:gd name="T32" fmla="*/ 50 w 83"/>
                <a:gd name="T33" fmla="*/ 50 h 78"/>
                <a:gd name="T34" fmla="*/ 53 w 83"/>
                <a:gd name="T35" fmla="*/ 46 h 78"/>
                <a:gd name="T36" fmla="*/ 55 w 83"/>
                <a:gd name="T37" fmla="*/ 44 h 78"/>
                <a:gd name="T38" fmla="*/ 58 w 83"/>
                <a:gd name="T39" fmla="*/ 40 h 78"/>
                <a:gd name="T40" fmla="*/ 60 w 83"/>
                <a:gd name="T41" fmla="*/ 37 h 78"/>
                <a:gd name="T42" fmla="*/ 63 w 83"/>
                <a:gd name="T43" fmla="*/ 33 h 78"/>
                <a:gd name="T44" fmla="*/ 65 w 83"/>
                <a:gd name="T45" fmla="*/ 30 h 78"/>
                <a:gd name="T46" fmla="*/ 67 w 83"/>
                <a:gd name="T47" fmla="*/ 27 h 78"/>
                <a:gd name="T48" fmla="*/ 69 w 83"/>
                <a:gd name="T49" fmla="*/ 24 h 78"/>
                <a:gd name="T50" fmla="*/ 70 w 83"/>
                <a:gd name="T51" fmla="*/ 21 h 78"/>
                <a:gd name="T52" fmla="*/ 73 w 83"/>
                <a:gd name="T53" fmla="*/ 17 h 78"/>
                <a:gd name="T54" fmla="*/ 74 w 83"/>
                <a:gd name="T55" fmla="*/ 15 h 78"/>
                <a:gd name="T56" fmla="*/ 76 w 83"/>
                <a:gd name="T57" fmla="*/ 11 h 78"/>
                <a:gd name="T58" fmla="*/ 78 w 83"/>
                <a:gd name="T59" fmla="*/ 9 h 78"/>
                <a:gd name="T60" fmla="*/ 79 w 83"/>
                <a:gd name="T61" fmla="*/ 5 h 78"/>
                <a:gd name="T62" fmla="*/ 81 w 83"/>
                <a:gd name="T63" fmla="*/ 3 h 78"/>
                <a:gd name="T64" fmla="*/ 82 w 83"/>
                <a:gd name="T65" fmla="*/ 0 h 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3"/>
                <a:gd name="T100" fmla="*/ 0 h 78"/>
                <a:gd name="T101" fmla="*/ 83 w 83"/>
                <a:gd name="T102" fmla="*/ 78 h 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3" h="78">
                  <a:moveTo>
                    <a:pt x="0" y="77"/>
                  </a:moveTo>
                  <a:lnTo>
                    <a:pt x="5" y="77"/>
                  </a:lnTo>
                  <a:lnTo>
                    <a:pt x="7" y="77"/>
                  </a:lnTo>
                  <a:lnTo>
                    <a:pt x="11" y="76"/>
                  </a:lnTo>
                  <a:lnTo>
                    <a:pt x="14" y="75"/>
                  </a:lnTo>
                  <a:lnTo>
                    <a:pt x="17" y="74"/>
                  </a:lnTo>
                  <a:lnTo>
                    <a:pt x="20" y="73"/>
                  </a:lnTo>
                  <a:lnTo>
                    <a:pt x="23" y="71"/>
                  </a:lnTo>
                  <a:lnTo>
                    <a:pt x="27" y="69"/>
                  </a:lnTo>
                  <a:lnTo>
                    <a:pt x="29" y="67"/>
                  </a:lnTo>
                  <a:lnTo>
                    <a:pt x="33" y="65"/>
                  </a:lnTo>
                  <a:lnTo>
                    <a:pt x="35" y="63"/>
                  </a:lnTo>
                  <a:lnTo>
                    <a:pt x="39" y="60"/>
                  </a:lnTo>
                  <a:lnTo>
                    <a:pt x="41" y="58"/>
                  </a:lnTo>
                  <a:lnTo>
                    <a:pt x="44" y="55"/>
                  </a:lnTo>
                  <a:lnTo>
                    <a:pt x="47" y="52"/>
                  </a:lnTo>
                  <a:lnTo>
                    <a:pt x="50" y="50"/>
                  </a:lnTo>
                  <a:lnTo>
                    <a:pt x="53" y="46"/>
                  </a:lnTo>
                  <a:lnTo>
                    <a:pt x="55" y="44"/>
                  </a:lnTo>
                  <a:lnTo>
                    <a:pt x="58" y="40"/>
                  </a:lnTo>
                  <a:lnTo>
                    <a:pt x="60" y="37"/>
                  </a:lnTo>
                  <a:lnTo>
                    <a:pt x="63" y="33"/>
                  </a:lnTo>
                  <a:lnTo>
                    <a:pt x="65" y="30"/>
                  </a:lnTo>
                  <a:lnTo>
                    <a:pt x="67" y="27"/>
                  </a:lnTo>
                  <a:lnTo>
                    <a:pt x="69" y="24"/>
                  </a:lnTo>
                  <a:lnTo>
                    <a:pt x="70" y="21"/>
                  </a:lnTo>
                  <a:lnTo>
                    <a:pt x="73" y="17"/>
                  </a:lnTo>
                  <a:lnTo>
                    <a:pt x="74" y="15"/>
                  </a:lnTo>
                  <a:lnTo>
                    <a:pt x="76" y="11"/>
                  </a:lnTo>
                  <a:lnTo>
                    <a:pt x="78" y="9"/>
                  </a:lnTo>
                  <a:lnTo>
                    <a:pt x="79" y="5"/>
                  </a:lnTo>
                  <a:lnTo>
                    <a:pt x="81" y="3"/>
                  </a:lnTo>
                  <a:lnTo>
                    <a:pt x="82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718" y="2801"/>
              <a:ext cx="45" cy="18"/>
            </a:xfrm>
            <a:custGeom>
              <a:avLst/>
              <a:gdLst>
                <a:gd name="T0" fmla="*/ 0 w 45"/>
                <a:gd name="T1" fmla="*/ 17 h 18"/>
                <a:gd name="T2" fmla="*/ 2 w 45"/>
                <a:gd name="T3" fmla="*/ 17 h 18"/>
                <a:gd name="T4" fmla="*/ 6 w 45"/>
                <a:gd name="T5" fmla="*/ 17 h 18"/>
                <a:gd name="T6" fmla="*/ 10 w 45"/>
                <a:gd name="T7" fmla="*/ 17 h 18"/>
                <a:gd name="T8" fmla="*/ 15 w 45"/>
                <a:gd name="T9" fmla="*/ 16 h 18"/>
                <a:gd name="T10" fmla="*/ 18 w 45"/>
                <a:gd name="T11" fmla="*/ 16 h 18"/>
                <a:gd name="T12" fmla="*/ 21 w 45"/>
                <a:gd name="T13" fmla="*/ 14 h 18"/>
                <a:gd name="T14" fmla="*/ 24 w 45"/>
                <a:gd name="T15" fmla="*/ 13 h 18"/>
                <a:gd name="T16" fmla="*/ 28 w 45"/>
                <a:gd name="T17" fmla="*/ 11 h 18"/>
                <a:gd name="T18" fmla="*/ 31 w 45"/>
                <a:gd name="T19" fmla="*/ 10 h 18"/>
                <a:gd name="T20" fmla="*/ 34 w 45"/>
                <a:gd name="T21" fmla="*/ 7 h 18"/>
                <a:gd name="T22" fmla="*/ 36 w 45"/>
                <a:gd name="T23" fmla="*/ 6 h 18"/>
                <a:gd name="T24" fmla="*/ 39 w 45"/>
                <a:gd name="T25" fmla="*/ 4 h 18"/>
                <a:gd name="T26" fmla="*/ 42 w 45"/>
                <a:gd name="T27" fmla="*/ 2 h 18"/>
                <a:gd name="T28" fmla="*/ 44 w 45"/>
                <a:gd name="T29" fmla="*/ 0 h 1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5"/>
                <a:gd name="T46" fmla="*/ 0 h 18"/>
                <a:gd name="T47" fmla="*/ 45 w 45"/>
                <a:gd name="T48" fmla="*/ 18 h 18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5" h="18">
                  <a:moveTo>
                    <a:pt x="0" y="17"/>
                  </a:moveTo>
                  <a:lnTo>
                    <a:pt x="2" y="17"/>
                  </a:lnTo>
                  <a:lnTo>
                    <a:pt x="6" y="17"/>
                  </a:lnTo>
                  <a:lnTo>
                    <a:pt x="10" y="17"/>
                  </a:lnTo>
                  <a:lnTo>
                    <a:pt x="15" y="16"/>
                  </a:lnTo>
                  <a:lnTo>
                    <a:pt x="18" y="16"/>
                  </a:lnTo>
                  <a:lnTo>
                    <a:pt x="21" y="14"/>
                  </a:lnTo>
                  <a:lnTo>
                    <a:pt x="24" y="13"/>
                  </a:lnTo>
                  <a:lnTo>
                    <a:pt x="28" y="11"/>
                  </a:lnTo>
                  <a:lnTo>
                    <a:pt x="31" y="10"/>
                  </a:lnTo>
                  <a:lnTo>
                    <a:pt x="34" y="7"/>
                  </a:lnTo>
                  <a:lnTo>
                    <a:pt x="36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3680" y="2717"/>
              <a:ext cx="276" cy="144"/>
            </a:xfrm>
            <a:custGeom>
              <a:avLst/>
              <a:gdLst>
                <a:gd name="T0" fmla="*/ 0 w 276"/>
                <a:gd name="T1" fmla="*/ 142 h 144"/>
                <a:gd name="T2" fmla="*/ 2 w 276"/>
                <a:gd name="T3" fmla="*/ 142 h 144"/>
                <a:gd name="T4" fmla="*/ 11 w 276"/>
                <a:gd name="T5" fmla="*/ 143 h 144"/>
                <a:gd name="T6" fmla="*/ 16 w 276"/>
                <a:gd name="T7" fmla="*/ 143 h 144"/>
                <a:gd name="T8" fmla="*/ 22 w 276"/>
                <a:gd name="T9" fmla="*/ 143 h 144"/>
                <a:gd name="T10" fmla="*/ 27 w 276"/>
                <a:gd name="T11" fmla="*/ 143 h 144"/>
                <a:gd name="T12" fmla="*/ 33 w 276"/>
                <a:gd name="T13" fmla="*/ 143 h 144"/>
                <a:gd name="T14" fmla="*/ 38 w 276"/>
                <a:gd name="T15" fmla="*/ 143 h 144"/>
                <a:gd name="T16" fmla="*/ 44 w 276"/>
                <a:gd name="T17" fmla="*/ 142 h 144"/>
                <a:gd name="T18" fmla="*/ 50 w 276"/>
                <a:gd name="T19" fmla="*/ 142 h 144"/>
                <a:gd name="T20" fmla="*/ 55 w 276"/>
                <a:gd name="T21" fmla="*/ 141 h 144"/>
                <a:gd name="T22" fmla="*/ 60 w 276"/>
                <a:gd name="T23" fmla="*/ 139 h 144"/>
                <a:gd name="T24" fmla="*/ 65 w 276"/>
                <a:gd name="T25" fmla="*/ 138 h 144"/>
                <a:gd name="T26" fmla="*/ 71 w 276"/>
                <a:gd name="T27" fmla="*/ 136 h 144"/>
                <a:gd name="T28" fmla="*/ 75 w 276"/>
                <a:gd name="T29" fmla="*/ 135 h 144"/>
                <a:gd name="T30" fmla="*/ 80 w 276"/>
                <a:gd name="T31" fmla="*/ 133 h 144"/>
                <a:gd name="T32" fmla="*/ 85 w 276"/>
                <a:gd name="T33" fmla="*/ 131 h 144"/>
                <a:gd name="T34" fmla="*/ 92 w 276"/>
                <a:gd name="T35" fmla="*/ 128 h 144"/>
                <a:gd name="T36" fmla="*/ 98 w 276"/>
                <a:gd name="T37" fmla="*/ 125 h 144"/>
                <a:gd name="T38" fmla="*/ 110 w 276"/>
                <a:gd name="T39" fmla="*/ 119 h 144"/>
                <a:gd name="T40" fmla="*/ 121 w 276"/>
                <a:gd name="T41" fmla="*/ 112 h 144"/>
                <a:gd name="T42" fmla="*/ 133 w 276"/>
                <a:gd name="T43" fmla="*/ 104 h 144"/>
                <a:gd name="T44" fmla="*/ 145 w 276"/>
                <a:gd name="T45" fmla="*/ 96 h 144"/>
                <a:gd name="T46" fmla="*/ 157 w 276"/>
                <a:gd name="T47" fmla="*/ 88 h 144"/>
                <a:gd name="T48" fmla="*/ 170 w 276"/>
                <a:gd name="T49" fmla="*/ 79 h 144"/>
                <a:gd name="T50" fmla="*/ 181 w 276"/>
                <a:gd name="T51" fmla="*/ 71 h 144"/>
                <a:gd name="T52" fmla="*/ 193 w 276"/>
                <a:gd name="T53" fmla="*/ 62 h 144"/>
                <a:gd name="T54" fmla="*/ 205 w 276"/>
                <a:gd name="T55" fmla="*/ 53 h 144"/>
                <a:gd name="T56" fmla="*/ 217 w 276"/>
                <a:gd name="T57" fmla="*/ 43 h 144"/>
                <a:gd name="T58" fmla="*/ 228 w 276"/>
                <a:gd name="T59" fmla="*/ 34 h 144"/>
                <a:gd name="T60" fmla="*/ 240 w 276"/>
                <a:gd name="T61" fmla="*/ 25 h 144"/>
                <a:gd name="T62" fmla="*/ 252 w 276"/>
                <a:gd name="T63" fmla="*/ 16 h 144"/>
                <a:gd name="T64" fmla="*/ 264 w 276"/>
                <a:gd name="T65" fmla="*/ 7 h 144"/>
                <a:gd name="T66" fmla="*/ 275 w 276"/>
                <a:gd name="T67" fmla="*/ 0 h 14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76"/>
                <a:gd name="T103" fmla="*/ 0 h 144"/>
                <a:gd name="T104" fmla="*/ 276 w 276"/>
                <a:gd name="T105" fmla="*/ 144 h 14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76" h="144">
                  <a:moveTo>
                    <a:pt x="0" y="142"/>
                  </a:moveTo>
                  <a:lnTo>
                    <a:pt x="2" y="142"/>
                  </a:lnTo>
                  <a:lnTo>
                    <a:pt x="11" y="143"/>
                  </a:lnTo>
                  <a:lnTo>
                    <a:pt x="16" y="143"/>
                  </a:lnTo>
                  <a:lnTo>
                    <a:pt x="22" y="143"/>
                  </a:lnTo>
                  <a:lnTo>
                    <a:pt x="27" y="143"/>
                  </a:lnTo>
                  <a:lnTo>
                    <a:pt x="33" y="143"/>
                  </a:lnTo>
                  <a:lnTo>
                    <a:pt x="38" y="143"/>
                  </a:lnTo>
                  <a:lnTo>
                    <a:pt x="44" y="142"/>
                  </a:lnTo>
                  <a:lnTo>
                    <a:pt x="50" y="142"/>
                  </a:lnTo>
                  <a:lnTo>
                    <a:pt x="55" y="141"/>
                  </a:lnTo>
                  <a:lnTo>
                    <a:pt x="60" y="139"/>
                  </a:lnTo>
                  <a:lnTo>
                    <a:pt x="65" y="138"/>
                  </a:lnTo>
                  <a:lnTo>
                    <a:pt x="71" y="136"/>
                  </a:lnTo>
                  <a:lnTo>
                    <a:pt x="75" y="135"/>
                  </a:lnTo>
                  <a:lnTo>
                    <a:pt x="80" y="133"/>
                  </a:lnTo>
                  <a:lnTo>
                    <a:pt x="85" y="131"/>
                  </a:lnTo>
                  <a:lnTo>
                    <a:pt x="92" y="128"/>
                  </a:lnTo>
                  <a:lnTo>
                    <a:pt x="98" y="125"/>
                  </a:lnTo>
                  <a:lnTo>
                    <a:pt x="110" y="119"/>
                  </a:lnTo>
                  <a:lnTo>
                    <a:pt x="121" y="112"/>
                  </a:lnTo>
                  <a:lnTo>
                    <a:pt x="133" y="104"/>
                  </a:lnTo>
                  <a:lnTo>
                    <a:pt x="145" y="96"/>
                  </a:lnTo>
                  <a:lnTo>
                    <a:pt x="157" y="88"/>
                  </a:lnTo>
                  <a:lnTo>
                    <a:pt x="170" y="79"/>
                  </a:lnTo>
                  <a:lnTo>
                    <a:pt x="181" y="71"/>
                  </a:lnTo>
                  <a:lnTo>
                    <a:pt x="193" y="62"/>
                  </a:lnTo>
                  <a:lnTo>
                    <a:pt x="205" y="53"/>
                  </a:lnTo>
                  <a:lnTo>
                    <a:pt x="217" y="43"/>
                  </a:lnTo>
                  <a:lnTo>
                    <a:pt x="228" y="34"/>
                  </a:lnTo>
                  <a:lnTo>
                    <a:pt x="240" y="25"/>
                  </a:lnTo>
                  <a:lnTo>
                    <a:pt x="252" y="16"/>
                  </a:lnTo>
                  <a:lnTo>
                    <a:pt x="264" y="7"/>
                  </a:lnTo>
                  <a:lnTo>
                    <a:pt x="275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619" y="2772"/>
              <a:ext cx="338" cy="180"/>
            </a:xfrm>
            <a:custGeom>
              <a:avLst/>
              <a:gdLst>
                <a:gd name="T0" fmla="*/ 0 w 338"/>
                <a:gd name="T1" fmla="*/ 155 h 180"/>
                <a:gd name="T2" fmla="*/ 2 w 338"/>
                <a:gd name="T3" fmla="*/ 158 h 180"/>
                <a:gd name="T4" fmla="*/ 9 w 338"/>
                <a:gd name="T5" fmla="*/ 165 h 180"/>
                <a:gd name="T6" fmla="*/ 15 w 338"/>
                <a:gd name="T7" fmla="*/ 169 h 180"/>
                <a:gd name="T8" fmla="*/ 21 w 338"/>
                <a:gd name="T9" fmla="*/ 173 h 180"/>
                <a:gd name="T10" fmla="*/ 28 w 338"/>
                <a:gd name="T11" fmla="*/ 175 h 180"/>
                <a:gd name="T12" fmla="*/ 35 w 338"/>
                <a:gd name="T13" fmla="*/ 177 h 180"/>
                <a:gd name="T14" fmla="*/ 43 w 338"/>
                <a:gd name="T15" fmla="*/ 178 h 180"/>
                <a:gd name="T16" fmla="*/ 51 w 338"/>
                <a:gd name="T17" fmla="*/ 179 h 180"/>
                <a:gd name="T18" fmla="*/ 59 w 338"/>
                <a:gd name="T19" fmla="*/ 179 h 180"/>
                <a:gd name="T20" fmla="*/ 67 w 338"/>
                <a:gd name="T21" fmla="*/ 179 h 180"/>
                <a:gd name="T22" fmla="*/ 76 w 338"/>
                <a:gd name="T23" fmla="*/ 178 h 180"/>
                <a:gd name="T24" fmla="*/ 83 w 338"/>
                <a:gd name="T25" fmla="*/ 176 h 180"/>
                <a:gd name="T26" fmla="*/ 90 w 338"/>
                <a:gd name="T27" fmla="*/ 175 h 180"/>
                <a:gd name="T28" fmla="*/ 97 w 338"/>
                <a:gd name="T29" fmla="*/ 173 h 180"/>
                <a:gd name="T30" fmla="*/ 103 w 338"/>
                <a:gd name="T31" fmla="*/ 171 h 180"/>
                <a:gd name="T32" fmla="*/ 109 w 338"/>
                <a:gd name="T33" fmla="*/ 169 h 180"/>
                <a:gd name="T34" fmla="*/ 113 w 338"/>
                <a:gd name="T35" fmla="*/ 166 h 180"/>
                <a:gd name="T36" fmla="*/ 117 w 338"/>
                <a:gd name="T37" fmla="*/ 163 h 180"/>
                <a:gd name="T38" fmla="*/ 121 w 338"/>
                <a:gd name="T39" fmla="*/ 159 h 180"/>
                <a:gd name="T40" fmla="*/ 126 w 338"/>
                <a:gd name="T41" fmla="*/ 158 h 180"/>
                <a:gd name="T42" fmla="*/ 130 w 338"/>
                <a:gd name="T43" fmla="*/ 152 h 180"/>
                <a:gd name="T44" fmla="*/ 135 w 338"/>
                <a:gd name="T45" fmla="*/ 145 h 180"/>
                <a:gd name="T46" fmla="*/ 146 w 338"/>
                <a:gd name="T47" fmla="*/ 133 h 180"/>
                <a:gd name="T48" fmla="*/ 158 w 338"/>
                <a:gd name="T49" fmla="*/ 121 h 180"/>
                <a:gd name="T50" fmla="*/ 171 w 338"/>
                <a:gd name="T51" fmla="*/ 111 h 180"/>
                <a:gd name="T52" fmla="*/ 184 w 338"/>
                <a:gd name="T53" fmla="*/ 100 h 180"/>
                <a:gd name="T54" fmla="*/ 198 w 338"/>
                <a:gd name="T55" fmla="*/ 91 h 180"/>
                <a:gd name="T56" fmla="*/ 212 w 338"/>
                <a:gd name="T57" fmla="*/ 83 h 180"/>
                <a:gd name="T58" fmla="*/ 228 w 338"/>
                <a:gd name="T59" fmla="*/ 75 h 180"/>
                <a:gd name="T60" fmla="*/ 243 w 338"/>
                <a:gd name="T61" fmla="*/ 66 h 180"/>
                <a:gd name="T62" fmla="*/ 258 w 338"/>
                <a:gd name="T63" fmla="*/ 58 h 180"/>
                <a:gd name="T64" fmla="*/ 272 w 338"/>
                <a:gd name="T65" fmla="*/ 50 h 180"/>
                <a:gd name="T66" fmla="*/ 287 w 338"/>
                <a:gd name="T67" fmla="*/ 40 h 180"/>
                <a:gd name="T68" fmla="*/ 301 w 338"/>
                <a:gd name="T69" fmla="*/ 32 h 180"/>
                <a:gd name="T70" fmla="*/ 314 w 338"/>
                <a:gd name="T71" fmla="*/ 23 h 180"/>
                <a:gd name="T72" fmla="*/ 326 w 338"/>
                <a:gd name="T73" fmla="*/ 11 h 180"/>
                <a:gd name="T74" fmla="*/ 337 w 338"/>
                <a:gd name="T75" fmla="*/ 0 h 18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38"/>
                <a:gd name="T115" fmla="*/ 0 h 180"/>
                <a:gd name="T116" fmla="*/ 338 w 338"/>
                <a:gd name="T117" fmla="*/ 180 h 18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38" h="180">
                  <a:moveTo>
                    <a:pt x="0" y="155"/>
                  </a:moveTo>
                  <a:lnTo>
                    <a:pt x="2" y="158"/>
                  </a:lnTo>
                  <a:lnTo>
                    <a:pt x="9" y="165"/>
                  </a:lnTo>
                  <a:lnTo>
                    <a:pt x="15" y="169"/>
                  </a:lnTo>
                  <a:lnTo>
                    <a:pt x="21" y="173"/>
                  </a:lnTo>
                  <a:lnTo>
                    <a:pt x="28" y="175"/>
                  </a:lnTo>
                  <a:lnTo>
                    <a:pt x="35" y="177"/>
                  </a:lnTo>
                  <a:lnTo>
                    <a:pt x="43" y="178"/>
                  </a:lnTo>
                  <a:lnTo>
                    <a:pt x="51" y="179"/>
                  </a:lnTo>
                  <a:lnTo>
                    <a:pt x="59" y="179"/>
                  </a:lnTo>
                  <a:lnTo>
                    <a:pt x="67" y="179"/>
                  </a:lnTo>
                  <a:lnTo>
                    <a:pt x="76" y="178"/>
                  </a:lnTo>
                  <a:lnTo>
                    <a:pt x="83" y="176"/>
                  </a:lnTo>
                  <a:lnTo>
                    <a:pt x="90" y="175"/>
                  </a:lnTo>
                  <a:lnTo>
                    <a:pt x="97" y="173"/>
                  </a:lnTo>
                  <a:lnTo>
                    <a:pt x="103" y="171"/>
                  </a:lnTo>
                  <a:lnTo>
                    <a:pt x="109" y="169"/>
                  </a:lnTo>
                  <a:lnTo>
                    <a:pt x="113" y="166"/>
                  </a:lnTo>
                  <a:lnTo>
                    <a:pt x="117" y="163"/>
                  </a:lnTo>
                  <a:lnTo>
                    <a:pt x="121" y="159"/>
                  </a:lnTo>
                  <a:lnTo>
                    <a:pt x="126" y="158"/>
                  </a:lnTo>
                  <a:lnTo>
                    <a:pt x="130" y="152"/>
                  </a:lnTo>
                  <a:lnTo>
                    <a:pt x="135" y="145"/>
                  </a:lnTo>
                  <a:lnTo>
                    <a:pt x="146" y="133"/>
                  </a:lnTo>
                  <a:lnTo>
                    <a:pt x="158" y="121"/>
                  </a:lnTo>
                  <a:lnTo>
                    <a:pt x="171" y="111"/>
                  </a:lnTo>
                  <a:lnTo>
                    <a:pt x="184" y="100"/>
                  </a:lnTo>
                  <a:lnTo>
                    <a:pt x="198" y="91"/>
                  </a:lnTo>
                  <a:lnTo>
                    <a:pt x="212" y="83"/>
                  </a:lnTo>
                  <a:lnTo>
                    <a:pt x="228" y="75"/>
                  </a:lnTo>
                  <a:lnTo>
                    <a:pt x="243" y="66"/>
                  </a:lnTo>
                  <a:lnTo>
                    <a:pt x="258" y="58"/>
                  </a:lnTo>
                  <a:lnTo>
                    <a:pt x="272" y="50"/>
                  </a:lnTo>
                  <a:lnTo>
                    <a:pt x="287" y="40"/>
                  </a:lnTo>
                  <a:lnTo>
                    <a:pt x="301" y="32"/>
                  </a:lnTo>
                  <a:lnTo>
                    <a:pt x="314" y="23"/>
                  </a:lnTo>
                  <a:lnTo>
                    <a:pt x="326" y="11"/>
                  </a:lnTo>
                  <a:lnTo>
                    <a:pt x="337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3575" y="2924"/>
              <a:ext cx="68" cy="78"/>
            </a:xfrm>
            <a:custGeom>
              <a:avLst/>
              <a:gdLst>
                <a:gd name="T0" fmla="*/ 0 w 68"/>
                <a:gd name="T1" fmla="*/ 0 h 78"/>
                <a:gd name="T2" fmla="*/ 9 w 68"/>
                <a:gd name="T3" fmla="*/ 24 h 78"/>
                <a:gd name="T4" fmla="*/ 18 w 68"/>
                <a:gd name="T5" fmla="*/ 44 h 78"/>
                <a:gd name="T6" fmla="*/ 31 w 68"/>
                <a:gd name="T7" fmla="*/ 59 h 78"/>
                <a:gd name="T8" fmla="*/ 51 w 68"/>
                <a:gd name="T9" fmla="*/ 73 h 78"/>
                <a:gd name="T10" fmla="*/ 67 w 68"/>
                <a:gd name="T11" fmla="*/ 77 h 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78"/>
                <a:gd name="T20" fmla="*/ 68 w 68"/>
                <a:gd name="T21" fmla="*/ 78 h 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78">
                  <a:moveTo>
                    <a:pt x="0" y="0"/>
                  </a:moveTo>
                  <a:lnTo>
                    <a:pt x="9" y="24"/>
                  </a:lnTo>
                  <a:lnTo>
                    <a:pt x="18" y="44"/>
                  </a:lnTo>
                  <a:lnTo>
                    <a:pt x="31" y="59"/>
                  </a:lnTo>
                  <a:lnTo>
                    <a:pt x="51" y="73"/>
                  </a:lnTo>
                  <a:lnTo>
                    <a:pt x="67" y="77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3509" y="2910"/>
              <a:ext cx="47" cy="94"/>
            </a:xfrm>
            <a:custGeom>
              <a:avLst/>
              <a:gdLst>
                <a:gd name="T0" fmla="*/ 0 w 47"/>
                <a:gd name="T1" fmla="*/ 0 h 94"/>
                <a:gd name="T2" fmla="*/ 11 w 47"/>
                <a:gd name="T3" fmla="*/ 8 h 94"/>
                <a:gd name="T4" fmla="*/ 19 w 47"/>
                <a:gd name="T5" fmla="*/ 19 h 94"/>
                <a:gd name="T6" fmla="*/ 30 w 47"/>
                <a:gd name="T7" fmla="*/ 43 h 94"/>
                <a:gd name="T8" fmla="*/ 38 w 47"/>
                <a:gd name="T9" fmla="*/ 69 h 94"/>
                <a:gd name="T10" fmla="*/ 46 w 47"/>
                <a:gd name="T11" fmla="*/ 93 h 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7"/>
                <a:gd name="T19" fmla="*/ 0 h 94"/>
                <a:gd name="T20" fmla="*/ 47 w 47"/>
                <a:gd name="T21" fmla="*/ 94 h 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7" h="94">
                  <a:moveTo>
                    <a:pt x="0" y="0"/>
                  </a:moveTo>
                  <a:lnTo>
                    <a:pt x="11" y="8"/>
                  </a:lnTo>
                  <a:lnTo>
                    <a:pt x="19" y="19"/>
                  </a:lnTo>
                  <a:lnTo>
                    <a:pt x="30" y="43"/>
                  </a:lnTo>
                  <a:lnTo>
                    <a:pt x="38" y="69"/>
                  </a:lnTo>
                  <a:lnTo>
                    <a:pt x="46" y="9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3464" y="2896"/>
              <a:ext cx="45" cy="102"/>
            </a:xfrm>
            <a:custGeom>
              <a:avLst/>
              <a:gdLst>
                <a:gd name="T0" fmla="*/ 0 w 45"/>
                <a:gd name="T1" fmla="*/ 0 h 102"/>
                <a:gd name="T2" fmla="*/ 11 w 45"/>
                <a:gd name="T3" fmla="*/ 9 h 102"/>
                <a:gd name="T4" fmla="*/ 20 w 45"/>
                <a:gd name="T5" fmla="*/ 21 h 102"/>
                <a:gd name="T6" fmla="*/ 30 w 45"/>
                <a:gd name="T7" fmla="*/ 39 h 102"/>
                <a:gd name="T8" fmla="*/ 35 w 45"/>
                <a:gd name="T9" fmla="*/ 54 h 102"/>
                <a:gd name="T10" fmla="*/ 41 w 45"/>
                <a:gd name="T11" fmla="*/ 69 h 102"/>
                <a:gd name="T12" fmla="*/ 44 w 45"/>
                <a:gd name="T13" fmla="*/ 86 h 102"/>
                <a:gd name="T14" fmla="*/ 42 w 45"/>
                <a:gd name="T15" fmla="*/ 101 h 10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"/>
                <a:gd name="T25" fmla="*/ 0 h 102"/>
                <a:gd name="T26" fmla="*/ 45 w 45"/>
                <a:gd name="T27" fmla="*/ 102 h 10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" h="102">
                  <a:moveTo>
                    <a:pt x="0" y="0"/>
                  </a:moveTo>
                  <a:lnTo>
                    <a:pt x="11" y="9"/>
                  </a:lnTo>
                  <a:lnTo>
                    <a:pt x="20" y="21"/>
                  </a:lnTo>
                  <a:lnTo>
                    <a:pt x="30" y="39"/>
                  </a:lnTo>
                  <a:lnTo>
                    <a:pt x="35" y="54"/>
                  </a:lnTo>
                  <a:lnTo>
                    <a:pt x="41" y="69"/>
                  </a:lnTo>
                  <a:lnTo>
                    <a:pt x="44" y="86"/>
                  </a:lnTo>
                  <a:lnTo>
                    <a:pt x="42" y="10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3420" y="2850"/>
              <a:ext cx="27" cy="32"/>
            </a:xfrm>
            <a:custGeom>
              <a:avLst/>
              <a:gdLst>
                <a:gd name="T0" fmla="*/ 26 w 27"/>
                <a:gd name="T1" fmla="*/ 15 h 32"/>
                <a:gd name="T2" fmla="*/ 26 w 27"/>
                <a:gd name="T3" fmla="*/ 13 h 32"/>
                <a:gd name="T4" fmla="*/ 26 w 27"/>
                <a:gd name="T5" fmla="*/ 10 h 32"/>
                <a:gd name="T6" fmla="*/ 25 w 27"/>
                <a:gd name="T7" fmla="*/ 8 h 32"/>
                <a:gd name="T8" fmla="*/ 24 w 27"/>
                <a:gd name="T9" fmla="*/ 6 h 32"/>
                <a:gd name="T10" fmla="*/ 22 w 27"/>
                <a:gd name="T11" fmla="*/ 4 h 32"/>
                <a:gd name="T12" fmla="*/ 20 w 27"/>
                <a:gd name="T13" fmla="*/ 3 h 32"/>
                <a:gd name="T14" fmla="*/ 18 w 27"/>
                <a:gd name="T15" fmla="*/ 2 h 32"/>
                <a:gd name="T16" fmla="*/ 15 w 27"/>
                <a:gd name="T17" fmla="*/ 0 h 32"/>
                <a:gd name="T18" fmla="*/ 14 w 27"/>
                <a:gd name="T19" fmla="*/ 0 h 32"/>
                <a:gd name="T20" fmla="*/ 11 w 27"/>
                <a:gd name="T21" fmla="*/ 0 h 32"/>
                <a:gd name="T22" fmla="*/ 8 w 27"/>
                <a:gd name="T23" fmla="*/ 2 h 32"/>
                <a:gd name="T24" fmla="*/ 6 w 27"/>
                <a:gd name="T25" fmla="*/ 3 h 32"/>
                <a:gd name="T26" fmla="*/ 5 w 27"/>
                <a:gd name="T27" fmla="*/ 4 h 32"/>
                <a:gd name="T28" fmla="*/ 2 w 27"/>
                <a:gd name="T29" fmla="*/ 6 h 32"/>
                <a:gd name="T30" fmla="*/ 2 w 27"/>
                <a:gd name="T31" fmla="*/ 8 h 32"/>
                <a:gd name="T32" fmla="*/ 0 w 27"/>
                <a:gd name="T33" fmla="*/ 10 h 32"/>
                <a:gd name="T34" fmla="*/ 0 w 27"/>
                <a:gd name="T35" fmla="*/ 13 h 32"/>
                <a:gd name="T36" fmla="*/ 0 w 27"/>
                <a:gd name="T37" fmla="*/ 15 h 32"/>
                <a:gd name="T38" fmla="*/ 0 w 27"/>
                <a:gd name="T39" fmla="*/ 18 h 32"/>
                <a:gd name="T40" fmla="*/ 0 w 27"/>
                <a:gd name="T41" fmla="*/ 21 h 32"/>
                <a:gd name="T42" fmla="*/ 2 w 27"/>
                <a:gd name="T43" fmla="*/ 23 h 32"/>
                <a:gd name="T44" fmla="*/ 2 w 27"/>
                <a:gd name="T45" fmla="*/ 26 h 32"/>
                <a:gd name="T46" fmla="*/ 5 w 27"/>
                <a:gd name="T47" fmla="*/ 27 h 32"/>
                <a:gd name="T48" fmla="*/ 6 w 27"/>
                <a:gd name="T49" fmla="*/ 29 h 32"/>
                <a:gd name="T50" fmla="*/ 8 w 27"/>
                <a:gd name="T51" fmla="*/ 30 h 32"/>
                <a:gd name="T52" fmla="*/ 11 w 27"/>
                <a:gd name="T53" fmla="*/ 31 h 32"/>
                <a:gd name="T54" fmla="*/ 14 w 27"/>
                <a:gd name="T55" fmla="*/ 31 h 32"/>
                <a:gd name="T56" fmla="*/ 15 w 27"/>
                <a:gd name="T57" fmla="*/ 31 h 32"/>
                <a:gd name="T58" fmla="*/ 18 w 27"/>
                <a:gd name="T59" fmla="*/ 30 h 32"/>
                <a:gd name="T60" fmla="*/ 20 w 27"/>
                <a:gd name="T61" fmla="*/ 29 h 32"/>
                <a:gd name="T62" fmla="*/ 22 w 27"/>
                <a:gd name="T63" fmla="*/ 27 h 32"/>
                <a:gd name="T64" fmla="*/ 24 w 27"/>
                <a:gd name="T65" fmla="*/ 26 h 32"/>
                <a:gd name="T66" fmla="*/ 25 w 27"/>
                <a:gd name="T67" fmla="*/ 23 h 32"/>
                <a:gd name="T68" fmla="*/ 26 w 27"/>
                <a:gd name="T69" fmla="*/ 21 h 32"/>
                <a:gd name="T70" fmla="*/ 26 w 27"/>
                <a:gd name="T71" fmla="*/ 18 h 32"/>
                <a:gd name="T72" fmla="*/ 26 w 27"/>
                <a:gd name="T73" fmla="*/ 15 h 3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7"/>
                <a:gd name="T112" fmla="*/ 0 h 32"/>
                <a:gd name="T113" fmla="*/ 27 w 27"/>
                <a:gd name="T114" fmla="*/ 32 h 3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7" h="32">
                  <a:moveTo>
                    <a:pt x="26" y="15"/>
                  </a:moveTo>
                  <a:lnTo>
                    <a:pt x="26" y="13"/>
                  </a:lnTo>
                  <a:lnTo>
                    <a:pt x="26" y="10"/>
                  </a:lnTo>
                  <a:lnTo>
                    <a:pt x="25" y="8"/>
                  </a:lnTo>
                  <a:lnTo>
                    <a:pt x="24" y="6"/>
                  </a:lnTo>
                  <a:lnTo>
                    <a:pt x="22" y="4"/>
                  </a:lnTo>
                  <a:lnTo>
                    <a:pt x="20" y="3"/>
                  </a:lnTo>
                  <a:lnTo>
                    <a:pt x="18" y="2"/>
                  </a:lnTo>
                  <a:lnTo>
                    <a:pt x="15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8" y="2"/>
                  </a:lnTo>
                  <a:lnTo>
                    <a:pt x="6" y="3"/>
                  </a:lnTo>
                  <a:lnTo>
                    <a:pt x="5" y="4"/>
                  </a:lnTo>
                  <a:lnTo>
                    <a:pt x="2" y="6"/>
                  </a:lnTo>
                  <a:lnTo>
                    <a:pt x="2" y="8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21"/>
                  </a:lnTo>
                  <a:lnTo>
                    <a:pt x="2" y="23"/>
                  </a:lnTo>
                  <a:lnTo>
                    <a:pt x="2" y="26"/>
                  </a:lnTo>
                  <a:lnTo>
                    <a:pt x="5" y="27"/>
                  </a:lnTo>
                  <a:lnTo>
                    <a:pt x="6" y="29"/>
                  </a:lnTo>
                  <a:lnTo>
                    <a:pt x="8" y="30"/>
                  </a:lnTo>
                  <a:lnTo>
                    <a:pt x="11" y="31"/>
                  </a:lnTo>
                  <a:lnTo>
                    <a:pt x="14" y="31"/>
                  </a:lnTo>
                  <a:lnTo>
                    <a:pt x="15" y="31"/>
                  </a:lnTo>
                  <a:lnTo>
                    <a:pt x="18" y="30"/>
                  </a:lnTo>
                  <a:lnTo>
                    <a:pt x="20" y="29"/>
                  </a:lnTo>
                  <a:lnTo>
                    <a:pt x="22" y="27"/>
                  </a:lnTo>
                  <a:lnTo>
                    <a:pt x="24" y="26"/>
                  </a:lnTo>
                  <a:lnTo>
                    <a:pt x="25" y="23"/>
                  </a:lnTo>
                  <a:lnTo>
                    <a:pt x="26" y="21"/>
                  </a:lnTo>
                  <a:lnTo>
                    <a:pt x="26" y="18"/>
                  </a:lnTo>
                  <a:lnTo>
                    <a:pt x="26" y="15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3007" y="2890"/>
              <a:ext cx="95" cy="134"/>
            </a:xfrm>
            <a:custGeom>
              <a:avLst/>
              <a:gdLst>
                <a:gd name="T0" fmla="*/ 0 w 95"/>
                <a:gd name="T1" fmla="*/ 0 h 134"/>
                <a:gd name="T2" fmla="*/ 4 w 95"/>
                <a:gd name="T3" fmla="*/ 13 h 134"/>
                <a:gd name="T4" fmla="*/ 7 w 95"/>
                <a:gd name="T5" fmla="*/ 26 h 134"/>
                <a:gd name="T6" fmla="*/ 9 w 95"/>
                <a:gd name="T7" fmla="*/ 39 h 134"/>
                <a:gd name="T8" fmla="*/ 10 w 95"/>
                <a:gd name="T9" fmla="*/ 51 h 134"/>
                <a:gd name="T10" fmla="*/ 94 w 95"/>
                <a:gd name="T11" fmla="*/ 133 h 13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5"/>
                <a:gd name="T19" fmla="*/ 0 h 134"/>
                <a:gd name="T20" fmla="*/ 95 w 95"/>
                <a:gd name="T21" fmla="*/ 134 h 13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5" h="134">
                  <a:moveTo>
                    <a:pt x="0" y="0"/>
                  </a:moveTo>
                  <a:lnTo>
                    <a:pt x="4" y="13"/>
                  </a:lnTo>
                  <a:lnTo>
                    <a:pt x="7" y="26"/>
                  </a:lnTo>
                  <a:lnTo>
                    <a:pt x="9" y="39"/>
                  </a:lnTo>
                  <a:lnTo>
                    <a:pt x="10" y="51"/>
                  </a:lnTo>
                  <a:lnTo>
                    <a:pt x="94" y="13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3353" y="2050"/>
              <a:ext cx="44" cy="17"/>
            </a:xfrm>
            <a:custGeom>
              <a:avLst/>
              <a:gdLst>
                <a:gd name="T0" fmla="*/ 0 w 44"/>
                <a:gd name="T1" fmla="*/ 8 h 17"/>
                <a:gd name="T2" fmla="*/ 4 w 44"/>
                <a:gd name="T3" fmla="*/ 8 h 17"/>
                <a:gd name="T4" fmla="*/ 7 w 44"/>
                <a:gd name="T5" fmla="*/ 16 h 17"/>
                <a:gd name="T6" fmla="*/ 10 w 44"/>
                <a:gd name="T7" fmla="*/ 16 h 17"/>
                <a:gd name="T8" fmla="*/ 13 w 44"/>
                <a:gd name="T9" fmla="*/ 16 h 17"/>
                <a:gd name="T10" fmla="*/ 16 w 44"/>
                <a:gd name="T11" fmla="*/ 16 h 17"/>
                <a:gd name="T12" fmla="*/ 20 w 44"/>
                <a:gd name="T13" fmla="*/ 16 h 17"/>
                <a:gd name="T14" fmla="*/ 23 w 44"/>
                <a:gd name="T15" fmla="*/ 8 h 17"/>
                <a:gd name="T16" fmla="*/ 27 w 44"/>
                <a:gd name="T17" fmla="*/ 8 h 17"/>
                <a:gd name="T18" fmla="*/ 29 w 44"/>
                <a:gd name="T19" fmla="*/ 8 h 17"/>
                <a:gd name="T20" fmla="*/ 33 w 44"/>
                <a:gd name="T21" fmla="*/ 8 h 17"/>
                <a:gd name="T22" fmla="*/ 36 w 44"/>
                <a:gd name="T23" fmla="*/ 8 h 17"/>
                <a:gd name="T24" fmla="*/ 40 w 44"/>
                <a:gd name="T25" fmla="*/ 0 h 17"/>
                <a:gd name="T26" fmla="*/ 43 w 44"/>
                <a:gd name="T27" fmla="*/ 0 h 1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4"/>
                <a:gd name="T43" fmla="*/ 0 h 17"/>
                <a:gd name="T44" fmla="*/ 44 w 44"/>
                <a:gd name="T45" fmla="*/ 17 h 1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4" h="17">
                  <a:moveTo>
                    <a:pt x="0" y="8"/>
                  </a:moveTo>
                  <a:lnTo>
                    <a:pt x="4" y="8"/>
                  </a:lnTo>
                  <a:lnTo>
                    <a:pt x="7" y="16"/>
                  </a:lnTo>
                  <a:lnTo>
                    <a:pt x="10" y="16"/>
                  </a:lnTo>
                  <a:lnTo>
                    <a:pt x="13" y="16"/>
                  </a:lnTo>
                  <a:lnTo>
                    <a:pt x="16" y="16"/>
                  </a:lnTo>
                  <a:lnTo>
                    <a:pt x="20" y="16"/>
                  </a:lnTo>
                  <a:lnTo>
                    <a:pt x="23" y="8"/>
                  </a:lnTo>
                  <a:lnTo>
                    <a:pt x="27" y="8"/>
                  </a:lnTo>
                  <a:lnTo>
                    <a:pt x="29" y="8"/>
                  </a:lnTo>
                  <a:lnTo>
                    <a:pt x="33" y="8"/>
                  </a:lnTo>
                  <a:lnTo>
                    <a:pt x="36" y="8"/>
                  </a:lnTo>
                  <a:lnTo>
                    <a:pt x="40" y="0"/>
                  </a:lnTo>
                  <a:lnTo>
                    <a:pt x="43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3685" y="2697"/>
              <a:ext cx="32" cy="123"/>
            </a:xfrm>
            <a:custGeom>
              <a:avLst/>
              <a:gdLst>
                <a:gd name="T0" fmla="*/ 31 w 32"/>
                <a:gd name="T1" fmla="*/ 122 h 123"/>
                <a:gd name="T2" fmla="*/ 28 w 32"/>
                <a:gd name="T3" fmla="*/ 120 h 123"/>
                <a:gd name="T4" fmla="*/ 21 w 32"/>
                <a:gd name="T5" fmla="*/ 112 h 123"/>
                <a:gd name="T6" fmla="*/ 17 w 32"/>
                <a:gd name="T7" fmla="*/ 107 h 123"/>
                <a:gd name="T8" fmla="*/ 14 w 32"/>
                <a:gd name="T9" fmla="*/ 99 h 123"/>
                <a:gd name="T10" fmla="*/ 12 w 32"/>
                <a:gd name="T11" fmla="*/ 92 h 123"/>
                <a:gd name="T12" fmla="*/ 10 w 32"/>
                <a:gd name="T13" fmla="*/ 83 h 123"/>
                <a:gd name="T14" fmla="*/ 9 w 32"/>
                <a:gd name="T15" fmla="*/ 75 h 123"/>
                <a:gd name="T16" fmla="*/ 8 w 32"/>
                <a:gd name="T17" fmla="*/ 66 h 123"/>
                <a:gd name="T18" fmla="*/ 8 w 32"/>
                <a:gd name="T19" fmla="*/ 57 h 123"/>
                <a:gd name="T20" fmla="*/ 8 w 32"/>
                <a:gd name="T21" fmla="*/ 48 h 123"/>
                <a:gd name="T22" fmla="*/ 9 w 32"/>
                <a:gd name="T23" fmla="*/ 39 h 123"/>
                <a:gd name="T24" fmla="*/ 9 w 32"/>
                <a:gd name="T25" fmla="*/ 30 h 123"/>
                <a:gd name="T26" fmla="*/ 10 w 32"/>
                <a:gd name="T27" fmla="*/ 22 h 123"/>
                <a:gd name="T28" fmla="*/ 10 w 32"/>
                <a:gd name="T29" fmla="*/ 14 h 123"/>
                <a:gd name="T30" fmla="*/ 10 w 32"/>
                <a:gd name="T31" fmla="*/ 6 h 123"/>
                <a:gd name="T32" fmla="*/ 10 w 32"/>
                <a:gd name="T33" fmla="*/ 0 h 123"/>
                <a:gd name="T34" fmla="*/ 10 w 32"/>
                <a:gd name="T35" fmla="*/ 4 h 123"/>
                <a:gd name="T36" fmla="*/ 8 w 32"/>
                <a:gd name="T37" fmla="*/ 9 h 123"/>
                <a:gd name="T38" fmla="*/ 7 w 32"/>
                <a:gd name="T39" fmla="*/ 14 h 123"/>
                <a:gd name="T40" fmla="*/ 6 w 32"/>
                <a:gd name="T41" fmla="*/ 17 h 123"/>
                <a:gd name="T42" fmla="*/ 4 w 32"/>
                <a:gd name="T43" fmla="*/ 25 h 123"/>
                <a:gd name="T44" fmla="*/ 4 w 32"/>
                <a:gd name="T45" fmla="*/ 33 h 123"/>
                <a:gd name="T46" fmla="*/ 2 w 32"/>
                <a:gd name="T47" fmla="*/ 39 h 123"/>
                <a:gd name="T48" fmla="*/ 2 w 32"/>
                <a:gd name="T49" fmla="*/ 46 h 123"/>
                <a:gd name="T50" fmla="*/ 1 w 32"/>
                <a:gd name="T51" fmla="*/ 53 h 123"/>
                <a:gd name="T52" fmla="*/ 0 w 32"/>
                <a:gd name="T53" fmla="*/ 60 h 123"/>
                <a:gd name="T54" fmla="*/ 0 w 32"/>
                <a:gd name="T55" fmla="*/ 66 h 123"/>
                <a:gd name="T56" fmla="*/ 0 w 32"/>
                <a:gd name="T57" fmla="*/ 73 h 123"/>
                <a:gd name="T58" fmla="*/ 1 w 32"/>
                <a:gd name="T59" fmla="*/ 79 h 123"/>
                <a:gd name="T60" fmla="*/ 2 w 32"/>
                <a:gd name="T61" fmla="*/ 85 h 123"/>
                <a:gd name="T62" fmla="*/ 4 w 32"/>
                <a:gd name="T63" fmla="*/ 92 h 123"/>
                <a:gd name="T64" fmla="*/ 6 w 32"/>
                <a:gd name="T65" fmla="*/ 98 h 123"/>
                <a:gd name="T66" fmla="*/ 9 w 32"/>
                <a:gd name="T67" fmla="*/ 105 h 123"/>
                <a:gd name="T68" fmla="*/ 12 w 32"/>
                <a:gd name="T69" fmla="*/ 112 h 123"/>
                <a:gd name="T70" fmla="*/ 16 w 32"/>
                <a:gd name="T71" fmla="*/ 120 h 123"/>
                <a:gd name="T72" fmla="*/ 20 w 32"/>
                <a:gd name="T73" fmla="*/ 121 h 123"/>
                <a:gd name="T74" fmla="*/ 24 w 32"/>
                <a:gd name="T75" fmla="*/ 122 h 123"/>
                <a:gd name="T76" fmla="*/ 28 w 32"/>
                <a:gd name="T77" fmla="*/ 122 h 123"/>
                <a:gd name="T78" fmla="*/ 31 w 32"/>
                <a:gd name="T79" fmla="*/ 122 h 123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32"/>
                <a:gd name="T121" fmla="*/ 0 h 123"/>
                <a:gd name="T122" fmla="*/ 32 w 32"/>
                <a:gd name="T123" fmla="*/ 123 h 123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32" h="123">
                  <a:moveTo>
                    <a:pt x="31" y="122"/>
                  </a:moveTo>
                  <a:lnTo>
                    <a:pt x="28" y="120"/>
                  </a:lnTo>
                  <a:lnTo>
                    <a:pt x="21" y="112"/>
                  </a:lnTo>
                  <a:lnTo>
                    <a:pt x="17" y="107"/>
                  </a:lnTo>
                  <a:lnTo>
                    <a:pt x="14" y="99"/>
                  </a:lnTo>
                  <a:lnTo>
                    <a:pt x="12" y="92"/>
                  </a:lnTo>
                  <a:lnTo>
                    <a:pt x="10" y="83"/>
                  </a:lnTo>
                  <a:lnTo>
                    <a:pt x="9" y="75"/>
                  </a:lnTo>
                  <a:lnTo>
                    <a:pt x="8" y="66"/>
                  </a:lnTo>
                  <a:lnTo>
                    <a:pt x="8" y="57"/>
                  </a:lnTo>
                  <a:lnTo>
                    <a:pt x="8" y="48"/>
                  </a:lnTo>
                  <a:lnTo>
                    <a:pt x="9" y="39"/>
                  </a:lnTo>
                  <a:lnTo>
                    <a:pt x="9" y="30"/>
                  </a:lnTo>
                  <a:lnTo>
                    <a:pt x="10" y="22"/>
                  </a:lnTo>
                  <a:lnTo>
                    <a:pt x="10" y="14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10" y="4"/>
                  </a:lnTo>
                  <a:lnTo>
                    <a:pt x="8" y="9"/>
                  </a:lnTo>
                  <a:lnTo>
                    <a:pt x="7" y="14"/>
                  </a:lnTo>
                  <a:lnTo>
                    <a:pt x="6" y="17"/>
                  </a:lnTo>
                  <a:lnTo>
                    <a:pt x="4" y="25"/>
                  </a:lnTo>
                  <a:lnTo>
                    <a:pt x="4" y="33"/>
                  </a:lnTo>
                  <a:lnTo>
                    <a:pt x="2" y="39"/>
                  </a:lnTo>
                  <a:lnTo>
                    <a:pt x="2" y="46"/>
                  </a:lnTo>
                  <a:lnTo>
                    <a:pt x="1" y="53"/>
                  </a:lnTo>
                  <a:lnTo>
                    <a:pt x="0" y="60"/>
                  </a:lnTo>
                  <a:lnTo>
                    <a:pt x="0" y="66"/>
                  </a:lnTo>
                  <a:lnTo>
                    <a:pt x="0" y="73"/>
                  </a:lnTo>
                  <a:lnTo>
                    <a:pt x="1" y="79"/>
                  </a:lnTo>
                  <a:lnTo>
                    <a:pt x="2" y="85"/>
                  </a:lnTo>
                  <a:lnTo>
                    <a:pt x="4" y="92"/>
                  </a:lnTo>
                  <a:lnTo>
                    <a:pt x="6" y="98"/>
                  </a:lnTo>
                  <a:lnTo>
                    <a:pt x="9" y="105"/>
                  </a:lnTo>
                  <a:lnTo>
                    <a:pt x="12" y="112"/>
                  </a:lnTo>
                  <a:lnTo>
                    <a:pt x="16" y="120"/>
                  </a:lnTo>
                  <a:lnTo>
                    <a:pt x="20" y="121"/>
                  </a:lnTo>
                  <a:lnTo>
                    <a:pt x="24" y="122"/>
                  </a:lnTo>
                  <a:lnTo>
                    <a:pt x="28" y="122"/>
                  </a:lnTo>
                  <a:lnTo>
                    <a:pt x="31" y="122"/>
                  </a:lnTo>
                </a:path>
              </a:pathLst>
            </a:custGeom>
            <a:solidFill>
              <a:srgbClr val="ABABAB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3608" y="2583"/>
              <a:ext cx="125" cy="37"/>
            </a:xfrm>
            <a:custGeom>
              <a:avLst/>
              <a:gdLst>
                <a:gd name="T0" fmla="*/ 123 w 125"/>
                <a:gd name="T1" fmla="*/ 23 h 37"/>
                <a:gd name="T2" fmla="*/ 114 w 125"/>
                <a:gd name="T3" fmla="*/ 14 h 37"/>
                <a:gd name="T4" fmla="*/ 103 w 125"/>
                <a:gd name="T5" fmla="*/ 9 h 37"/>
                <a:gd name="T6" fmla="*/ 93 w 125"/>
                <a:gd name="T7" fmla="*/ 7 h 37"/>
                <a:gd name="T8" fmla="*/ 86 w 125"/>
                <a:gd name="T9" fmla="*/ 4 h 37"/>
                <a:gd name="T10" fmla="*/ 76 w 125"/>
                <a:gd name="T11" fmla="*/ 2 h 37"/>
                <a:gd name="T12" fmla="*/ 66 w 125"/>
                <a:gd name="T13" fmla="*/ 1 h 37"/>
                <a:gd name="T14" fmla="*/ 50 w 125"/>
                <a:gd name="T15" fmla="*/ 0 h 37"/>
                <a:gd name="T16" fmla="*/ 24 w 125"/>
                <a:gd name="T17" fmla="*/ 0 h 37"/>
                <a:gd name="T18" fmla="*/ 0 w 125"/>
                <a:gd name="T19" fmla="*/ 0 h 37"/>
                <a:gd name="T20" fmla="*/ 6 w 125"/>
                <a:gd name="T21" fmla="*/ 11 h 37"/>
                <a:gd name="T22" fmla="*/ 22 w 125"/>
                <a:gd name="T23" fmla="*/ 11 h 37"/>
                <a:gd name="T24" fmla="*/ 37 w 125"/>
                <a:gd name="T25" fmla="*/ 11 h 37"/>
                <a:gd name="T26" fmla="*/ 53 w 125"/>
                <a:gd name="T27" fmla="*/ 11 h 37"/>
                <a:gd name="T28" fmla="*/ 69 w 125"/>
                <a:gd name="T29" fmla="*/ 12 h 37"/>
                <a:gd name="T30" fmla="*/ 85 w 125"/>
                <a:gd name="T31" fmla="*/ 15 h 37"/>
                <a:gd name="T32" fmla="*/ 99 w 125"/>
                <a:gd name="T33" fmla="*/ 19 h 37"/>
                <a:gd name="T34" fmla="*/ 113 w 125"/>
                <a:gd name="T35" fmla="*/ 26 h 37"/>
                <a:gd name="T36" fmla="*/ 124 w 125"/>
                <a:gd name="T37" fmla="*/ 36 h 37"/>
                <a:gd name="T38" fmla="*/ 123 w 125"/>
                <a:gd name="T39" fmla="*/ 23 h 3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25"/>
                <a:gd name="T61" fmla="*/ 0 h 37"/>
                <a:gd name="T62" fmla="*/ 125 w 125"/>
                <a:gd name="T63" fmla="*/ 37 h 3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25" h="37">
                  <a:moveTo>
                    <a:pt x="123" y="23"/>
                  </a:moveTo>
                  <a:lnTo>
                    <a:pt x="114" y="14"/>
                  </a:lnTo>
                  <a:lnTo>
                    <a:pt x="103" y="9"/>
                  </a:lnTo>
                  <a:lnTo>
                    <a:pt x="93" y="7"/>
                  </a:lnTo>
                  <a:lnTo>
                    <a:pt x="86" y="4"/>
                  </a:lnTo>
                  <a:lnTo>
                    <a:pt x="76" y="2"/>
                  </a:lnTo>
                  <a:lnTo>
                    <a:pt x="66" y="1"/>
                  </a:lnTo>
                  <a:lnTo>
                    <a:pt x="5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6" y="11"/>
                  </a:lnTo>
                  <a:lnTo>
                    <a:pt x="22" y="11"/>
                  </a:lnTo>
                  <a:lnTo>
                    <a:pt x="37" y="11"/>
                  </a:lnTo>
                  <a:lnTo>
                    <a:pt x="53" y="11"/>
                  </a:lnTo>
                  <a:lnTo>
                    <a:pt x="69" y="12"/>
                  </a:lnTo>
                  <a:lnTo>
                    <a:pt x="85" y="15"/>
                  </a:lnTo>
                  <a:lnTo>
                    <a:pt x="99" y="19"/>
                  </a:lnTo>
                  <a:lnTo>
                    <a:pt x="113" y="26"/>
                  </a:lnTo>
                  <a:lnTo>
                    <a:pt x="124" y="36"/>
                  </a:lnTo>
                  <a:lnTo>
                    <a:pt x="123" y="23"/>
                  </a:lnTo>
                </a:path>
              </a:pathLst>
            </a:custGeom>
            <a:solidFill>
              <a:srgbClr val="ABABAB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3460" y="2724"/>
              <a:ext cx="188" cy="173"/>
            </a:xfrm>
            <a:custGeom>
              <a:avLst/>
              <a:gdLst>
                <a:gd name="T0" fmla="*/ 0 w 188"/>
                <a:gd name="T1" fmla="*/ 169 h 173"/>
                <a:gd name="T2" fmla="*/ 10 w 188"/>
                <a:gd name="T3" fmla="*/ 153 h 173"/>
                <a:gd name="T4" fmla="*/ 17 w 188"/>
                <a:gd name="T5" fmla="*/ 141 h 173"/>
                <a:gd name="T6" fmla="*/ 23 w 188"/>
                <a:gd name="T7" fmla="*/ 131 h 173"/>
                <a:gd name="T8" fmla="*/ 32 w 188"/>
                <a:gd name="T9" fmla="*/ 118 h 173"/>
                <a:gd name="T10" fmla="*/ 39 w 188"/>
                <a:gd name="T11" fmla="*/ 111 h 173"/>
                <a:gd name="T12" fmla="*/ 51 w 188"/>
                <a:gd name="T13" fmla="*/ 98 h 173"/>
                <a:gd name="T14" fmla="*/ 62 w 188"/>
                <a:gd name="T15" fmla="*/ 88 h 173"/>
                <a:gd name="T16" fmla="*/ 70 w 188"/>
                <a:gd name="T17" fmla="*/ 78 h 173"/>
                <a:gd name="T18" fmla="*/ 82 w 188"/>
                <a:gd name="T19" fmla="*/ 69 h 173"/>
                <a:gd name="T20" fmla="*/ 95 w 188"/>
                <a:gd name="T21" fmla="*/ 57 h 173"/>
                <a:gd name="T22" fmla="*/ 109 w 188"/>
                <a:gd name="T23" fmla="*/ 48 h 173"/>
                <a:gd name="T24" fmla="*/ 120 w 188"/>
                <a:gd name="T25" fmla="*/ 40 h 173"/>
                <a:gd name="T26" fmla="*/ 132 w 188"/>
                <a:gd name="T27" fmla="*/ 31 h 173"/>
                <a:gd name="T28" fmla="*/ 144 w 188"/>
                <a:gd name="T29" fmla="*/ 24 h 173"/>
                <a:gd name="T30" fmla="*/ 157 w 188"/>
                <a:gd name="T31" fmla="*/ 17 h 173"/>
                <a:gd name="T32" fmla="*/ 167 w 188"/>
                <a:gd name="T33" fmla="*/ 11 h 173"/>
                <a:gd name="T34" fmla="*/ 176 w 188"/>
                <a:gd name="T35" fmla="*/ 5 h 173"/>
                <a:gd name="T36" fmla="*/ 187 w 188"/>
                <a:gd name="T37" fmla="*/ 0 h 173"/>
                <a:gd name="T38" fmla="*/ 187 w 188"/>
                <a:gd name="T39" fmla="*/ 15 h 173"/>
                <a:gd name="T40" fmla="*/ 177 w 188"/>
                <a:gd name="T41" fmla="*/ 21 h 173"/>
                <a:gd name="T42" fmla="*/ 166 w 188"/>
                <a:gd name="T43" fmla="*/ 27 h 173"/>
                <a:gd name="T44" fmla="*/ 156 w 188"/>
                <a:gd name="T45" fmla="*/ 32 h 173"/>
                <a:gd name="T46" fmla="*/ 142 w 188"/>
                <a:gd name="T47" fmla="*/ 41 h 173"/>
                <a:gd name="T48" fmla="*/ 127 w 188"/>
                <a:gd name="T49" fmla="*/ 52 h 173"/>
                <a:gd name="T50" fmla="*/ 112 w 188"/>
                <a:gd name="T51" fmla="*/ 62 h 173"/>
                <a:gd name="T52" fmla="*/ 99 w 188"/>
                <a:gd name="T53" fmla="*/ 72 h 173"/>
                <a:gd name="T54" fmla="*/ 84 w 188"/>
                <a:gd name="T55" fmla="*/ 85 h 173"/>
                <a:gd name="T56" fmla="*/ 70 w 188"/>
                <a:gd name="T57" fmla="*/ 98 h 173"/>
                <a:gd name="T58" fmla="*/ 60 w 188"/>
                <a:gd name="T59" fmla="*/ 108 h 173"/>
                <a:gd name="T60" fmla="*/ 46 w 188"/>
                <a:gd name="T61" fmla="*/ 121 h 173"/>
                <a:gd name="T62" fmla="*/ 35 w 188"/>
                <a:gd name="T63" fmla="*/ 135 h 173"/>
                <a:gd name="T64" fmla="*/ 26 w 188"/>
                <a:gd name="T65" fmla="*/ 149 h 173"/>
                <a:gd name="T66" fmla="*/ 17 w 188"/>
                <a:gd name="T67" fmla="*/ 161 h 173"/>
                <a:gd name="T68" fmla="*/ 8 w 188"/>
                <a:gd name="T69" fmla="*/ 172 h 173"/>
                <a:gd name="T70" fmla="*/ 0 w 188"/>
                <a:gd name="T71" fmla="*/ 169 h 17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88"/>
                <a:gd name="T109" fmla="*/ 0 h 173"/>
                <a:gd name="T110" fmla="*/ 188 w 188"/>
                <a:gd name="T111" fmla="*/ 173 h 17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88" h="173">
                  <a:moveTo>
                    <a:pt x="0" y="169"/>
                  </a:moveTo>
                  <a:lnTo>
                    <a:pt x="10" y="153"/>
                  </a:lnTo>
                  <a:lnTo>
                    <a:pt x="17" y="141"/>
                  </a:lnTo>
                  <a:lnTo>
                    <a:pt x="23" y="131"/>
                  </a:lnTo>
                  <a:lnTo>
                    <a:pt x="32" y="118"/>
                  </a:lnTo>
                  <a:lnTo>
                    <a:pt x="39" y="111"/>
                  </a:lnTo>
                  <a:lnTo>
                    <a:pt x="51" y="98"/>
                  </a:lnTo>
                  <a:lnTo>
                    <a:pt x="62" y="88"/>
                  </a:lnTo>
                  <a:lnTo>
                    <a:pt x="70" y="78"/>
                  </a:lnTo>
                  <a:lnTo>
                    <a:pt x="82" y="69"/>
                  </a:lnTo>
                  <a:lnTo>
                    <a:pt x="95" y="57"/>
                  </a:lnTo>
                  <a:lnTo>
                    <a:pt x="109" y="48"/>
                  </a:lnTo>
                  <a:lnTo>
                    <a:pt x="120" y="40"/>
                  </a:lnTo>
                  <a:lnTo>
                    <a:pt x="132" y="31"/>
                  </a:lnTo>
                  <a:lnTo>
                    <a:pt x="144" y="24"/>
                  </a:lnTo>
                  <a:lnTo>
                    <a:pt x="157" y="17"/>
                  </a:lnTo>
                  <a:lnTo>
                    <a:pt x="167" y="11"/>
                  </a:lnTo>
                  <a:lnTo>
                    <a:pt x="176" y="5"/>
                  </a:lnTo>
                  <a:lnTo>
                    <a:pt x="187" y="0"/>
                  </a:lnTo>
                  <a:lnTo>
                    <a:pt x="187" y="15"/>
                  </a:lnTo>
                  <a:lnTo>
                    <a:pt x="177" y="21"/>
                  </a:lnTo>
                  <a:lnTo>
                    <a:pt x="166" y="27"/>
                  </a:lnTo>
                  <a:lnTo>
                    <a:pt x="156" y="32"/>
                  </a:lnTo>
                  <a:lnTo>
                    <a:pt x="142" y="41"/>
                  </a:lnTo>
                  <a:lnTo>
                    <a:pt x="127" y="52"/>
                  </a:lnTo>
                  <a:lnTo>
                    <a:pt x="112" y="62"/>
                  </a:lnTo>
                  <a:lnTo>
                    <a:pt x="99" y="72"/>
                  </a:lnTo>
                  <a:lnTo>
                    <a:pt x="84" y="85"/>
                  </a:lnTo>
                  <a:lnTo>
                    <a:pt x="70" y="98"/>
                  </a:lnTo>
                  <a:lnTo>
                    <a:pt x="60" y="108"/>
                  </a:lnTo>
                  <a:lnTo>
                    <a:pt x="46" y="121"/>
                  </a:lnTo>
                  <a:lnTo>
                    <a:pt x="35" y="135"/>
                  </a:lnTo>
                  <a:lnTo>
                    <a:pt x="26" y="149"/>
                  </a:lnTo>
                  <a:lnTo>
                    <a:pt x="17" y="161"/>
                  </a:lnTo>
                  <a:lnTo>
                    <a:pt x="8" y="172"/>
                  </a:lnTo>
                  <a:lnTo>
                    <a:pt x="0" y="169"/>
                  </a:lnTo>
                </a:path>
              </a:pathLst>
            </a:custGeom>
            <a:solidFill>
              <a:srgbClr val="ABABAB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3049" y="2725"/>
              <a:ext cx="105" cy="270"/>
            </a:xfrm>
            <a:custGeom>
              <a:avLst/>
              <a:gdLst>
                <a:gd name="T0" fmla="*/ 104 w 105"/>
                <a:gd name="T1" fmla="*/ 269 h 270"/>
                <a:gd name="T2" fmla="*/ 80 w 105"/>
                <a:gd name="T3" fmla="*/ 254 h 270"/>
                <a:gd name="T4" fmla="*/ 62 w 105"/>
                <a:gd name="T5" fmla="*/ 231 h 270"/>
                <a:gd name="T6" fmla="*/ 50 w 105"/>
                <a:gd name="T7" fmla="*/ 203 h 270"/>
                <a:gd name="T8" fmla="*/ 42 w 105"/>
                <a:gd name="T9" fmla="*/ 170 h 270"/>
                <a:gd name="T10" fmla="*/ 35 w 105"/>
                <a:gd name="T11" fmla="*/ 138 h 270"/>
                <a:gd name="T12" fmla="*/ 29 w 105"/>
                <a:gd name="T13" fmla="*/ 105 h 270"/>
                <a:gd name="T14" fmla="*/ 23 w 105"/>
                <a:gd name="T15" fmla="*/ 76 h 270"/>
                <a:gd name="T16" fmla="*/ 14 w 105"/>
                <a:gd name="T17" fmla="*/ 49 h 270"/>
                <a:gd name="T18" fmla="*/ 10 w 105"/>
                <a:gd name="T19" fmla="*/ 40 h 270"/>
                <a:gd name="T20" fmla="*/ 3 w 105"/>
                <a:gd name="T21" fmla="*/ 24 h 270"/>
                <a:gd name="T22" fmla="*/ 0 w 105"/>
                <a:gd name="T23" fmla="*/ 10 h 270"/>
                <a:gd name="T24" fmla="*/ 6 w 105"/>
                <a:gd name="T25" fmla="*/ 0 h 270"/>
                <a:gd name="T26" fmla="*/ 10 w 105"/>
                <a:gd name="T27" fmla="*/ 0 h 270"/>
                <a:gd name="T28" fmla="*/ 24 w 105"/>
                <a:gd name="T29" fmla="*/ 17 h 270"/>
                <a:gd name="T30" fmla="*/ 33 w 105"/>
                <a:gd name="T31" fmla="*/ 39 h 270"/>
                <a:gd name="T32" fmla="*/ 42 w 105"/>
                <a:gd name="T33" fmla="*/ 66 h 270"/>
                <a:gd name="T34" fmla="*/ 48 w 105"/>
                <a:gd name="T35" fmla="*/ 95 h 270"/>
                <a:gd name="T36" fmla="*/ 53 w 105"/>
                <a:gd name="T37" fmla="*/ 126 h 270"/>
                <a:gd name="T38" fmla="*/ 58 w 105"/>
                <a:gd name="T39" fmla="*/ 157 h 270"/>
                <a:gd name="T40" fmla="*/ 64 w 105"/>
                <a:gd name="T41" fmla="*/ 187 h 270"/>
                <a:gd name="T42" fmla="*/ 72 w 105"/>
                <a:gd name="T43" fmla="*/ 217 h 270"/>
                <a:gd name="T44" fmla="*/ 85 w 105"/>
                <a:gd name="T45" fmla="*/ 245 h 270"/>
                <a:gd name="T46" fmla="*/ 104 w 105"/>
                <a:gd name="T47" fmla="*/ 269 h 27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5"/>
                <a:gd name="T73" fmla="*/ 0 h 270"/>
                <a:gd name="T74" fmla="*/ 105 w 105"/>
                <a:gd name="T75" fmla="*/ 270 h 27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5" h="270">
                  <a:moveTo>
                    <a:pt x="104" y="269"/>
                  </a:moveTo>
                  <a:lnTo>
                    <a:pt x="80" y="254"/>
                  </a:lnTo>
                  <a:lnTo>
                    <a:pt x="62" y="231"/>
                  </a:lnTo>
                  <a:lnTo>
                    <a:pt x="50" y="203"/>
                  </a:lnTo>
                  <a:lnTo>
                    <a:pt x="42" y="170"/>
                  </a:lnTo>
                  <a:lnTo>
                    <a:pt x="35" y="138"/>
                  </a:lnTo>
                  <a:lnTo>
                    <a:pt x="29" y="105"/>
                  </a:lnTo>
                  <a:lnTo>
                    <a:pt x="23" y="76"/>
                  </a:lnTo>
                  <a:lnTo>
                    <a:pt x="14" y="49"/>
                  </a:lnTo>
                  <a:lnTo>
                    <a:pt x="10" y="40"/>
                  </a:lnTo>
                  <a:lnTo>
                    <a:pt x="3" y="24"/>
                  </a:lnTo>
                  <a:lnTo>
                    <a:pt x="0" y="10"/>
                  </a:lnTo>
                  <a:lnTo>
                    <a:pt x="6" y="0"/>
                  </a:lnTo>
                  <a:lnTo>
                    <a:pt x="10" y="0"/>
                  </a:lnTo>
                  <a:lnTo>
                    <a:pt x="24" y="17"/>
                  </a:lnTo>
                  <a:lnTo>
                    <a:pt x="33" y="39"/>
                  </a:lnTo>
                  <a:lnTo>
                    <a:pt x="42" y="66"/>
                  </a:lnTo>
                  <a:lnTo>
                    <a:pt x="48" y="95"/>
                  </a:lnTo>
                  <a:lnTo>
                    <a:pt x="53" y="126"/>
                  </a:lnTo>
                  <a:lnTo>
                    <a:pt x="58" y="157"/>
                  </a:lnTo>
                  <a:lnTo>
                    <a:pt x="64" y="187"/>
                  </a:lnTo>
                  <a:lnTo>
                    <a:pt x="72" y="217"/>
                  </a:lnTo>
                  <a:lnTo>
                    <a:pt x="85" y="245"/>
                  </a:lnTo>
                  <a:lnTo>
                    <a:pt x="104" y="269"/>
                  </a:lnTo>
                </a:path>
              </a:pathLst>
            </a:custGeom>
            <a:solidFill>
              <a:srgbClr val="FF33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3176" y="2786"/>
              <a:ext cx="230" cy="372"/>
            </a:xfrm>
            <a:custGeom>
              <a:avLst/>
              <a:gdLst>
                <a:gd name="T0" fmla="*/ 229 w 230"/>
                <a:gd name="T1" fmla="*/ 371 h 372"/>
                <a:gd name="T2" fmla="*/ 200 w 230"/>
                <a:gd name="T3" fmla="*/ 353 h 372"/>
                <a:gd name="T4" fmla="*/ 171 w 230"/>
                <a:gd name="T5" fmla="*/ 327 h 372"/>
                <a:gd name="T6" fmla="*/ 144 w 230"/>
                <a:gd name="T7" fmla="*/ 297 h 372"/>
                <a:gd name="T8" fmla="*/ 121 w 230"/>
                <a:gd name="T9" fmla="*/ 271 h 372"/>
                <a:gd name="T10" fmla="*/ 109 w 230"/>
                <a:gd name="T11" fmla="*/ 257 h 372"/>
                <a:gd name="T12" fmla="*/ 96 w 230"/>
                <a:gd name="T13" fmla="*/ 243 h 372"/>
                <a:gd name="T14" fmla="*/ 84 w 230"/>
                <a:gd name="T15" fmla="*/ 228 h 372"/>
                <a:gd name="T16" fmla="*/ 73 w 230"/>
                <a:gd name="T17" fmla="*/ 213 h 372"/>
                <a:gd name="T18" fmla="*/ 63 w 230"/>
                <a:gd name="T19" fmla="*/ 196 h 372"/>
                <a:gd name="T20" fmla="*/ 52 w 230"/>
                <a:gd name="T21" fmla="*/ 181 h 372"/>
                <a:gd name="T22" fmla="*/ 44 w 230"/>
                <a:gd name="T23" fmla="*/ 165 h 372"/>
                <a:gd name="T24" fmla="*/ 35 w 230"/>
                <a:gd name="T25" fmla="*/ 148 h 372"/>
                <a:gd name="T26" fmla="*/ 27 w 230"/>
                <a:gd name="T27" fmla="*/ 131 h 372"/>
                <a:gd name="T28" fmla="*/ 21 w 230"/>
                <a:gd name="T29" fmla="*/ 114 h 372"/>
                <a:gd name="T30" fmla="*/ 15 w 230"/>
                <a:gd name="T31" fmla="*/ 96 h 372"/>
                <a:gd name="T32" fmla="*/ 9 w 230"/>
                <a:gd name="T33" fmla="*/ 78 h 372"/>
                <a:gd name="T34" fmla="*/ 5 w 230"/>
                <a:gd name="T35" fmla="*/ 60 h 372"/>
                <a:gd name="T36" fmla="*/ 3 w 230"/>
                <a:gd name="T37" fmla="*/ 42 h 372"/>
                <a:gd name="T38" fmla="*/ 1 w 230"/>
                <a:gd name="T39" fmla="*/ 23 h 372"/>
                <a:gd name="T40" fmla="*/ 0 w 230"/>
                <a:gd name="T41" fmla="*/ 4 h 372"/>
                <a:gd name="T42" fmla="*/ 4 w 230"/>
                <a:gd name="T43" fmla="*/ 0 h 372"/>
                <a:gd name="T44" fmla="*/ 10 w 230"/>
                <a:gd name="T45" fmla="*/ 10 h 372"/>
                <a:gd name="T46" fmla="*/ 15 w 230"/>
                <a:gd name="T47" fmla="*/ 22 h 372"/>
                <a:gd name="T48" fmla="*/ 23 w 230"/>
                <a:gd name="T49" fmla="*/ 43 h 372"/>
                <a:gd name="T50" fmla="*/ 32 w 230"/>
                <a:gd name="T51" fmla="*/ 63 h 372"/>
                <a:gd name="T52" fmla="*/ 41 w 230"/>
                <a:gd name="T53" fmla="*/ 84 h 372"/>
                <a:gd name="T54" fmla="*/ 50 w 230"/>
                <a:gd name="T55" fmla="*/ 104 h 372"/>
                <a:gd name="T56" fmla="*/ 62 w 230"/>
                <a:gd name="T57" fmla="*/ 132 h 372"/>
                <a:gd name="T58" fmla="*/ 85 w 230"/>
                <a:gd name="T59" fmla="*/ 186 h 372"/>
                <a:gd name="T60" fmla="*/ 113 w 230"/>
                <a:gd name="T61" fmla="*/ 224 h 372"/>
                <a:gd name="T62" fmla="*/ 140 w 230"/>
                <a:gd name="T63" fmla="*/ 260 h 372"/>
                <a:gd name="T64" fmla="*/ 156 w 230"/>
                <a:gd name="T65" fmla="*/ 288 h 372"/>
                <a:gd name="T66" fmla="*/ 179 w 230"/>
                <a:gd name="T67" fmla="*/ 317 h 372"/>
                <a:gd name="T68" fmla="*/ 205 w 230"/>
                <a:gd name="T69" fmla="*/ 346 h 372"/>
                <a:gd name="T70" fmla="*/ 229 w 230"/>
                <a:gd name="T71" fmla="*/ 371 h 37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30"/>
                <a:gd name="T109" fmla="*/ 0 h 372"/>
                <a:gd name="T110" fmla="*/ 230 w 230"/>
                <a:gd name="T111" fmla="*/ 372 h 37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30" h="372">
                  <a:moveTo>
                    <a:pt x="229" y="371"/>
                  </a:moveTo>
                  <a:lnTo>
                    <a:pt x="200" y="353"/>
                  </a:lnTo>
                  <a:lnTo>
                    <a:pt x="171" y="327"/>
                  </a:lnTo>
                  <a:lnTo>
                    <a:pt x="144" y="297"/>
                  </a:lnTo>
                  <a:lnTo>
                    <a:pt x="121" y="271"/>
                  </a:lnTo>
                  <a:lnTo>
                    <a:pt x="109" y="257"/>
                  </a:lnTo>
                  <a:lnTo>
                    <a:pt x="96" y="243"/>
                  </a:lnTo>
                  <a:lnTo>
                    <a:pt x="84" y="228"/>
                  </a:lnTo>
                  <a:lnTo>
                    <a:pt x="73" y="213"/>
                  </a:lnTo>
                  <a:lnTo>
                    <a:pt x="63" y="196"/>
                  </a:lnTo>
                  <a:lnTo>
                    <a:pt x="52" y="181"/>
                  </a:lnTo>
                  <a:lnTo>
                    <a:pt x="44" y="165"/>
                  </a:lnTo>
                  <a:lnTo>
                    <a:pt x="35" y="148"/>
                  </a:lnTo>
                  <a:lnTo>
                    <a:pt x="27" y="131"/>
                  </a:lnTo>
                  <a:lnTo>
                    <a:pt x="21" y="114"/>
                  </a:lnTo>
                  <a:lnTo>
                    <a:pt x="15" y="96"/>
                  </a:lnTo>
                  <a:lnTo>
                    <a:pt x="9" y="78"/>
                  </a:lnTo>
                  <a:lnTo>
                    <a:pt x="5" y="60"/>
                  </a:lnTo>
                  <a:lnTo>
                    <a:pt x="3" y="42"/>
                  </a:lnTo>
                  <a:lnTo>
                    <a:pt x="1" y="23"/>
                  </a:lnTo>
                  <a:lnTo>
                    <a:pt x="0" y="4"/>
                  </a:lnTo>
                  <a:lnTo>
                    <a:pt x="4" y="0"/>
                  </a:lnTo>
                  <a:lnTo>
                    <a:pt x="10" y="10"/>
                  </a:lnTo>
                  <a:lnTo>
                    <a:pt x="15" y="22"/>
                  </a:lnTo>
                  <a:lnTo>
                    <a:pt x="23" y="43"/>
                  </a:lnTo>
                  <a:lnTo>
                    <a:pt x="32" y="63"/>
                  </a:lnTo>
                  <a:lnTo>
                    <a:pt x="41" y="84"/>
                  </a:lnTo>
                  <a:lnTo>
                    <a:pt x="50" y="104"/>
                  </a:lnTo>
                  <a:lnTo>
                    <a:pt x="62" y="132"/>
                  </a:lnTo>
                  <a:lnTo>
                    <a:pt x="85" y="186"/>
                  </a:lnTo>
                  <a:lnTo>
                    <a:pt x="113" y="224"/>
                  </a:lnTo>
                  <a:lnTo>
                    <a:pt x="140" y="260"/>
                  </a:lnTo>
                  <a:lnTo>
                    <a:pt x="156" y="288"/>
                  </a:lnTo>
                  <a:lnTo>
                    <a:pt x="179" y="317"/>
                  </a:lnTo>
                  <a:lnTo>
                    <a:pt x="205" y="346"/>
                  </a:lnTo>
                  <a:lnTo>
                    <a:pt x="229" y="371"/>
                  </a:lnTo>
                </a:path>
              </a:pathLst>
            </a:custGeom>
            <a:solidFill>
              <a:srgbClr val="FF33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3351" y="2883"/>
              <a:ext cx="55" cy="148"/>
            </a:xfrm>
            <a:custGeom>
              <a:avLst/>
              <a:gdLst>
                <a:gd name="T0" fmla="*/ 54 w 55"/>
                <a:gd name="T1" fmla="*/ 147 h 148"/>
                <a:gd name="T2" fmla="*/ 49 w 55"/>
                <a:gd name="T3" fmla="*/ 121 h 148"/>
                <a:gd name="T4" fmla="*/ 42 w 55"/>
                <a:gd name="T5" fmla="*/ 94 h 148"/>
                <a:gd name="T6" fmla="*/ 34 w 55"/>
                <a:gd name="T7" fmla="*/ 69 h 148"/>
                <a:gd name="T8" fmla="*/ 25 w 55"/>
                <a:gd name="T9" fmla="*/ 42 h 148"/>
                <a:gd name="T10" fmla="*/ 18 w 55"/>
                <a:gd name="T11" fmla="*/ 28 h 148"/>
                <a:gd name="T12" fmla="*/ 10 w 55"/>
                <a:gd name="T13" fmla="*/ 13 h 148"/>
                <a:gd name="T14" fmla="*/ 0 w 55"/>
                <a:gd name="T15" fmla="*/ 5 h 148"/>
                <a:gd name="T16" fmla="*/ 10 w 55"/>
                <a:gd name="T17" fmla="*/ 0 h 148"/>
                <a:gd name="T18" fmla="*/ 21 w 55"/>
                <a:gd name="T19" fmla="*/ 0 h 148"/>
                <a:gd name="T20" fmla="*/ 29 w 55"/>
                <a:gd name="T21" fmla="*/ 7 h 148"/>
                <a:gd name="T22" fmla="*/ 33 w 55"/>
                <a:gd name="T23" fmla="*/ 17 h 148"/>
                <a:gd name="T24" fmla="*/ 42 w 55"/>
                <a:gd name="T25" fmla="*/ 33 h 148"/>
                <a:gd name="T26" fmla="*/ 47 w 55"/>
                <a:gd name="T27" fmla="*/ 51 h 148"/>
                <a:gd name="T28" fmla="*/ 51 w 55"/>
                <a:gd name="T29" fmla="*/ 69 h 148"/>
                <a:gd name="T30" fmla="*/ 54 w 55"/>
                <a:gd name="T31" fmla="*/ 89 h 148"/>
                <a:gd name="T32" fmla="*/ 54 w 55"/>
                <a:gd name="T33" fmla="*/ 109 h 148"/>
                <a:gd name="T34" fmla="*/ 54 w 55"/>
                <a:gd name="T35" fmla="*/ 129 h 148"/>
                <a:gd name="T36" fmla="*/ 54 w 55"/>
                <a:gd name="T37" fmla="*/ 147 h 14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5"/>
                <a:gd name="T58" fmla="*/ 0 h 148"/>
                <a:gd name="T59" fmla="*/ 55 w 55"/>
                <a:gd name="T60" fmla="*/ 148 h 14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5" h="148">
                  <a:moveTo>
                    <a:pt x="54" y="147"/>
                  </a:moveTo>
                  <a:lnTo>
                    <a:pt x="49" y="121"/>
                  </a:lnTo>
                  <a:lnTo>
                    <a:pt x="42" y="94"/>
                  </a:lnTo>
                  <a:lnTo>
                    <a:pt x="34" y="69"/>
                  </a:lnTo>
                  <a:lnTo>
                    <a:pt x="25" y="42"/>
                  </a:lnTo>
                  <a:lnTo>
                    <a:pt x="18" y="28"/>
                  </a:lnTo>
                  <a:lnTo>
                    <a:pt x="10" y="13"/>
                  </a:lnTo>
                  <a:lnTo>
                    <a:pt x="0" y="5"/>
                  </a:lnTo>
                  <a:lnTo>
                    <a:pt x="10" y="0"/>
                  </a:lnTo>
                  <a:lnTo>
                    <a:pt x="21" y="0"/>
                  </a:lnTo>
                  <a:lnTo>
                    <a:pt x="29" y="7"/>
                  </a:lnTo>
                  <a:lnTo>
                    <a:pt x="33" y="17"/>
                  </a:lnTo>
                  <a:lnTo>
                    <a:pt x="42" y="33"/>
                  </a:lnTo>
                  <a:lnTo>
                    <a:pt x="47" y="51"/>
                  </a:lnTo>
                  <a:lnTo>
                    <a:pt x="51" y="69"/>
                  </a:lnTo>
                  <a:lnTo>
                    <a:pt x="54" y="89"/>
                  </a:lnTo>
                  <a:lnTo>
                    <a:pt x="54" y="109"/>
                  </a:lnTo>
                  <a:lnTo>
                    <a:pt x="54" y="129"/>
                  </a:lnTo>
                  <a:lnTo>
                    <a:pt x="54" y="147"/>
                  </a:lnTo>
                </a:path>
              </a:pathLst>
            </a:custGeom>
            <a:solidFill>
              <a:srgbClr val="ABABAB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3393" y="2883"/>
              <a:ext cx="90" cy="146"/>
            </a:xfrm>
            <a:custGeom>
              <a:avLst/>
              <a:gdLst>
                <a:gd name="T0" fmla="*/ 0 w 90"/>
                <a:gd name="T1" fmla="*/ 0 h 146"/>
                <a:gd name="T2" fmla="*/ 18 w 90"/>
                <a:gd name="T3" fmla="*/ 7 h 146"/>
                <a:gd name="T4" fmla="*/ 36 w 90"/>
                <a:gd name="T5" fmla="*/ 20 h 146"/>
                <a:gd name="T6" fmla="*/ 55 w 90"/>
                <a:gd name="T7" fmla="*/ 38 h 146"/>
                <a:gd name="T8" fmla="*/ 71 w 90"/>
                <a:gd name="T9" fmla="*/ 59 h 146"/>
                <a:gd name="T10" fmla="*/ 77 w 90"/>
                <a:gd name="T11" fmla="*/ 70 h 146"/>
                <a:gd name="T12" fmla="*/ 83 w 90"/>
                <a:gd name="T13" fmla="*/ 82 h 146"/>
                <a:gd name="T14" fmla="*/ 87 w 90"/>
                <a:gd name="T15" fmla="*/ 94 h 146"/>
                <a:gd name="T16" fmla="*/ 89 w 90"/>
                <a:gd name="T17" fmla="*/ 105 h 146"/>
                <a:gd name="T18" fmla="*/ 89 w 90"/>
                <a:gd name="T19" fmla="*/ 117 h 146"/>
                <a:gd name="T20" fmla="*/ 89 w 90"/>
                <a:gd name="T21" fmla="*/ 127 h 146"/>
                <a:gd name="T22" fmla="*/ 85 w 90"/>
                <a:gd name="T23" fmla="*/ 138 h 146"/>
                <a:gd name="T24" fmla="*/ 78 w 90"/>
                <a:gd name="T25" fmla="*/ 145 h 146"/>
                <a:gd name="T26" fmla="*/ 71 w 90"/>
                <a:gd name="T27" fmla="*/ 145 h 146"/>
                <a:gd name="T28" fmla="*/ 65 w 90"/>
                <a:gd name="T29" fmla="*/ 142 h 146"/>
                <a:gd name="T30" fmla="*/ 58 w 90"/>
                <a:gd name="T31" fmla="*/ 131 h 146"/>
                <a:gd name="T32" fmla="*/ 53 w 90"/>
                <a:gd name="T33" fmla="*/ 116 h 146"/>
                <a:gd name="T34" fmla="*/ 47 w 90"/>
                <a:gd name="T35" fmla="*/ 96 h 146"/>
                <a:gd name="T36" fmla="*/ 41 w 90"/>
                <a:gd name="T37" fmla="*/ 56 h 146"/>
                <a:gd name="T38" fmla="*/ 37 w 90"/>
                <a:gd name="T39" fmla="*/ 37 h 146"/>
                <a:gd name="T40" fmla="*/ 26 w 90"/>
                <a:gd name="T41" fmla="*/ 20 h 146"/>
                <a:gd name="T42" fmla="*/ 18 w 90"/>
                <a:gd name="T43" fmla="*/ 13 h 146"/>
                <a:gd name="T44" fmla="*/ 0 w 90"/>
                <a:gd name="T45" fmla="*/ 0 h 14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0"/>
                <a:gd name="T70" fmla="*/ 0 h 146"/>
                <a:gd name="T71" fmla="*/ 90 w 90"/>
                <a:gd name="T72" fmla="*/ 146 h 14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0" h="146">
                  <a:moveTo>
                    <a:pt x="0" y="0"/>
                  </a:moveTo>
                  <a:lnTo>
                    <a:pt x="18" y="7"/>
                  </a:lnTo>
                  <a:lnTo>
                    <a:pt x="36" y="20"/>
                  </a:lnTo>
                  <a:lnTo>
                    <a:pt x="55" y="38"/>
                  </a:lnTo>
                  <a:lnTo>
                    <a:pt x="71" y="59"/>
                  </a:lnTo>
                  <a:lnTo>
                    <a:pt x="77" y="70"/>
                  </a:lnTo>
                  <a:lnTo>
                    <a:pt x="83" y="82"/>
                  </a:lnTo>
                  <a:lnTo>
                    <a:pt x="87" y="94"/>
                  </a:lnTo>
                  <a:lnTo>
                    <a:pt x="89" y="105"/>
                  </a:lnTo>
                  <a:lnTo>
                    <a:pt x="89" y="117"/>
                  </a:lnTo>
                  <a:lnTo>
                    <a:pt x="89" y="127"/>
                  </a:lnTo>
                  <a:lnTo>
                    <a:pt x="85" y="138"/>
                  </a:lnTo>
                  <a:lnTo>
                    <a:pt x="78" y="145"/>
                  </a:lnTo>
                  <a:lnTo>
                    <a:pt x="71" y="145"/>
                  </a:lnTo>
                  <a:lnTo>
                    <a:pt x="65" y="142"/>
                  </a:lnTo>
                  <a:lnTo>
                    <a:pt x="58" y="131"/>
                  </a:lnTo>
                  <a:lnTo>
                    <a:pt x="53" y="116"/>
                  </a:lnTo>
                  <a:lnTo>
                    <a:pt x="47" y="96"/>
                  </a:lnTo>
                  <a:lnTo>
                    <a:pt x="41" y="56"/>
                  </a:lnTo>
                  <a:lnTo>
                    <a:pt x="37" y="37"/>
                  </a:lnTo>
                  <a:lnTo>
                    <a:pt x="26" y="20"/>
                  </a:lnTo>
                  <a:lnTo>
                    <a:pt x="18" y="13"/>
                  </a:lnTo>
                  <a:lnTo>
                    <a:pt x="0" y="0"/>
                  </a:lnTo>
                </a:path>
              </a:pathLst>
            </a:custGeom>
            <a:solidFill>
              <a:srgbClr val="FF33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3420" y="3032"/>
              <a:ext cx="90" cy="90"/>
            </a:xfrm>
            <a:custGeom>
              <a:avLst/>
              <a:gdLst>
                <a:gd name="T0" fmla="*/ 89 w 90"/>
                <a:gd name="T1" fmla="*/ 0 h 90"/>
                <a:gd name="T2" fmla="*/ 76 w 90"/>
                <a:gd name="T3" fmla="*/ 24 h 90"/>
                <a:gd name="T4" fmla="*/ 66 w 90"/>
                <a:gd name="T5" fmla="*/ 33 h 90"/>
                <a:gd name="T6" fmla="*/ 54 w 90"/>
                <a:gd name="T7" fmla="*/ 40 h 90"/>
                <a:gd name="T8" fmla="*/ 36 w 90"/>
                <a:gd name="T9" fmla="*/ 41 h 90"/>
                <a:gd name="T10" fmla="*/ 20 w 90"/>
                <a:gd name="T11" fmla="*/ 37 h 90"/>
                <a:gd name="T12" fmla="*/ 0 w 90"/>
                <a:gd name="T13" fmla="*/ 21 h 90"/>
                <a:gd name="T14" fmla="*/ 2 w 90"/>
                <a:gd name="T15" fmla="*/ 32 h 90"/>
                <a:gd name="T16" fmla="*/ 13 w 90"/>
                <a:gd name="T17" fmla="*/ 50 h 90"/>
                <a:gd name="T18" fmla="*/ 22 w 90"/>
                <a:gd name="T19" fmla="*/ 70 h 90"/>
                <a:gd name="T20" fmla="*/ 36 w 90"/>
                <a:gd name="T21" fmla="*/ 86 h 90"/>
                <a:gd name="T22" fmla="*/ 60 w 90"/>
                <a:gd name="T23" fmla="*/ 89 h 90"/>
                <a:gd name="T24" fmla="*/ 85 w 90"/>
                <a:gd name="T25" fmla="*/ 72 h 90"/>
                <a:gd name="T26" fmla="*/ 85 w 90"/>
                <a:gd name="T27" fmla="*/ 38 h 90"/>
                <a:gd name="T28" fmla="*/ 89 w 90"/>
                <a:gd name="T29" fmla="*/ 0 h 9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0"/>
                <a:gd name="T46" fmla="*/ 0 h 90"/>
                <a:gd name="T47" fmla="*/ 90 w 90"/>
                <a:gd name="T48" fmla="*/ 90 h 9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0" h="90">
                  <a:moveTo>
                    <a:pt x="89" y="0"/>
                  </a:moveTo>
                  <a:lnTo>
                    <a:pt x="76" y="24"/>
                  </a:lnTo>
                  <a:lnTo>
                    <a:pt x="66" y="33"/>
                  </a:lnTo>
                  <a:lnTo>
                    <a:pt x="54" y="40"/>
                  </a:lnTo>
                  <a:lnTo>
                    <a:pt x="36" y="41"/>
                  </a:lnTo>
                  <a:lnTo>
                    <a:pt x="20" y="37"/>
                  </a:lnTo>
                  <a:lnTo>
                    <a:pt x="0" y="21"/>
                  </a:lnTo>
                  <a:lnTo>
                    <a:pt x="2" y="32"/>
                  </a:lnTo>
                  <a:lnTo>
                    <a:pt x="13" y="50"/>
                  </a:lnTo>
                  <a:lnTo>
                    <a:pt x="22" y="70"/>
                  </a:lnTo>
                  <a:lnTo>
                    <a:pt x="36" y="86"/>
                  </a:lnTo>
                  <a:lnTo>
                    <a:pt x="60" y="89"/>
                  </a:lnTo>
                  <a:lnTo>
                    <a:pt x="85" y="72"/>
                  </a:lnTo>
                  <a:lnTo>
                    <a:pt x="85" y="38"/>
                  </a:lnTo>
                  <a:lnTo>
                    <a:pt x="89" y="0"/>
                  </a:lnTo>
                </a:path>
              </a:pathLst>
            </a:custGeom>
            <a:solidFill>
              <a:srgbClr val="FF33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3603" y="3035"/>
              <a:ext cx="84" cy="34"/>
            </a:xfrm>
            <a:custGeom>
              <a:avLst/>
              <a:gdLst>
                <a:gd name="T0" fmla="*/ 73 w 84"/>
                <a:gd name="T1" fmla="*/ 0 h 34"/>
                <a:gd name="T2" fmla="*/ 64 w 84"/>
                <a:gd name="T3" fmla="*/ 5 h 34"/>
                <a:gd name="T4" fmla="*/ 56 w 84"/>
                <a:gd name="T5" fmla="*/ 11 h 34"/>
                <a:gd name="T6" fmla="*/ 27 w 84"/>
                <a:gd name="T7" fmla="*/ 6 h 34"/>
                <a:gd name="T8" fmla="*/ 0 w 84"/>
                <a:gd name="T9" fmla="*/ 2 h 34"/>
                <a:gd name="T10" fmla="*/ 9 w 84"/>
                <a:gd name="T11" fmla="*/ 10 h 34"/>
                <a:gd name="T12" fmla="*/ 17 w 84"/>
                <a:gd name="T13" fmla="*/ 18 h 34"/>
                <a:gd name="T14" fmla="*/ 27 w 84"/>
                <a:gd name="T15" fmla="*/ 25 h 34"/>
                <a:gd name="T16" fmla="*/ 37 w 84"/>
                <a:gd name="T17" fmla="*/ 30 h 34"/>
                <a:gd name="T18" fmla="*/ 47 w 84"/>
                <a:gd name="T19" fmla="*/ 33 h 34"/>
                <a:gd name="T20" fmla="*/ 57 w 84"/>
                <a:gd name="T21" fmla="*/ 33 h 34"/>
                <a:gd name="T22" fmla="*/ 68 w 84"/>
                <a:gd name="T23" fmla="*/ 28 h 34"/>
                <a:gd name="T24" fmla="*/ 79 w 84"/>
                <a:gd name="T25" fmla="*/ 19 h 34"/>
                <a:gd name="T26" fmla="*/ 83 w 84"/>
                <a:gd name="T27" fmla="*/ 10 h 34"/>
                <a:gd name="T28" fmla="*/ 80 w 84"/>
                <a:gd name="T29" fmla="*/ 2 h 34"/>
                <a:gd name="T30" fmla="*/ 73 w 84"/>
                <a:gd name="T31" fmla="*/ 0 h 3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4"/>
                <a:gd name="T49" fmla="*/ 0 h 34"/>
                <a:gd name="T50" fmla="*/ 84 w 84"/>
                <a:gd name="T51" fmla="*/ 34 h 3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4" h="34">
                  <a:moveTo>
                    <a:pt x="73" y="0"/>
                  </a:moveTo>
                  <a:lnTo>
                    <a:pt x="64" y="5"/>
                  </a:lnTo>
                  <a:lnTo>
                    <a:pt x="56" y="11"/>
                  </a:lnTo>
                  <a:lnTo>
                    <a:pt x="27" y="6"/>
                  </a:lnTo>
                  <a:lnTo>
                    <a:pt x="0" y="2"/>
                  </a:lnTo>
                  <a:lnTo>
                    <a:pt x="9" y="10"/>
                  </a:lnTo>
                  <a:lnTo>
                    <a:pt x="17" y="18"/>
                  </a:lnTo>
                  <a:lnTo>
                    <a:pt x="27" y="25"/>
                  </a:lnTo>
                  <a:lnTo>
                    <a:pt x="37" y="30"/>
                  </a:lnTo>
                  <a:lnTo>
                    <a:pt x="47" y="33"/>
                  </a:lnTo>
                  <a:lnTo>
                    <a:pt x="57" y="33"/>
                  </a:lnTo>
                  <a:lnTo>
                    <a:pt x="68" y="28"/>
                  </a:lnTo>
                  <a:lnTo>
                    <a:pt x="79" y="19"/>
                  </a:lnTo>
                  <a:lnTo>
                    <a:pt x="83" y="10"/>
                  </a:lnTo>
                  <a:lnTo>
                    <a:pt x="80" y="2"/>
                  </a:lnTo>
                  <a:lnTo>
                    <a:pt x="73" y="0"/>
                  </a:lnTo>
                </a:path>
              </a:pathLst>
            </a:custGeom>
            <a:solidFill>
              <a:srgbClr val="FF33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3557" y="3100"/>
              <a:ext cx="23" cy="109"/>
            </a:xfrm>
            <a:custGeom>
              <a:avLst/>
              <a:gdLst>
                <a:gd name="T0" fmla="*/ 19 w 23"/>
                <a:gd name="T1" fmla="*/ 0 h 109"/>
                <a:gd name="T2" fmla="*/ 20 w 23"/>
                <a:gd name="T3" fmla="*/ 23 h 109"/>
                <a:gd name="T4" fmla="*/ 22 w 23"/>
                <a:gd name="T5" fmla="*/ 58 h 109"/>
                <a:gd name="T6" fmla="*/ 22 w 23"/>
                <a:gd name="T7" fmla="*/ 76 h 109"/>
                <a:gd name="T8" fmla="*/ 19 w 23"/>
                <a:gd name="T9" fmla="*/ 91 h 109"/>
                <a:gd name="T10" fmla="*/ 6 w 23"/>
                <a:gd name="T11" fmla="*/ 108 h 109"/>
                <a:gd name="T12" fmla="*/ 0 w 23"/>
                <a:gd name="T13" fmla="*/ 106 h 109"/>
                <a:gd name="T14" fmla="*/ 2 w 23"/>
                <a:gd name="T15" fmla="*/ 99 h 109"/>
                <a:gd name="T16" fmla="*/ 8 w 23"/>
                <a:gd name="T17" fmla="*/ 97 h 109"/>
                <a:gd name="T18" fmla="*/ 19 w 23"/>
                <a:gd name="T19" fmla="*/ 0 h 1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"/>
                <a:gd name="T31" fmla="*/ 0 h 109"/>
                <a:gd name="T32" fmla="*/ 23 w 23"/>
                <a:gd name="T33" fmla="*/ 109 h 1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" h="109">
                  <a:moveTo>
                    <a:pt x="19" y="0"/>
                  </a:moveTo>
                  <a:lnTo>
                    <a:pt x="20" y="23"/>
                  </a:lnTo>
                  <a:lnTo>
                    <a:pt x="22" y="58"/>
                  </a:lnTo>
                  <a:lnTo>
                    <a:pt x="22" y="76"/>
                  </a:lnTo>
                  <a:lnTo>
                    <a:pt x="19" y="91"/>
                  </a:lnTo>
                  <a:lnTo>
                    <a:pt x="6" y="108"/>
                  </a:lnTo>
                  <a:lnTo>
                    <a:pt x="0" y="106"/>
                  </a:lnTo>
                  <a:lnTo>
                    <a:pt x="2" y="99"/>
                  </a:lnTo>
                  <a:lnTo>
                    <a:pt x="8" y="97"/>
                  </a:lnTo>
                  <a:lnTo>
                    <a:pt x="19" y="0"/>
                  </a:lnTo>
                </a:path>
              </a:pathLst>
            </a:custGeom>
            <a:solidFill>
              <a:srgbClr val="ABABAB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3185" y="2835"/>
              <a:ext cx="994" cy="475"/>
            </a:xfrm>
            <a:custGeom>
              <a:avLst/>
              <a:gdLst>
                <a:gd name="T0" fmla="*/ 24 w 994"/>
                <a:gd name="T1" fmla="*/ 455 h 475"/>
                <a:gd name="T2" fmla="*/ 36 w 994"/>
                <a:gd name="T3" fmla="*/ 394 h 475"/>
                <a:gd name="T4" fmla="*/ 37 w 994"/>
                <a:gd name="T5" fmla="*/ 329 h 475"/>
                <a:gd name="T6" fmla="*/ 73 w 994"/>
                <a:gd name="T7" fmla="*/ 405 h 475"/>
                <a:gd name="T8" fmla="*/ 109 w 994"/>
                <a:gd name="T9" fmla="*/ 430 h 475"/>
                <a:gd name="T10" fmla="*/ 119 w 994"/>
                <a:gd name="T11" fmla="*/ 419 h 475"/>
                <a:gd name="T12" fmla="*/ 95 w 994"/>
                <a:gd name="T13" fmla="*/ 352 h 475"/>
                <a:gd name="T14" fmla="*/ 83 w 994"/>
                <a:gd name="T15" fmla="*/ 304 h 475"/>
                <a:gd name="T16" fmla="*/ 155 w 994"/>
                <a:gd name="T17" fmla="*/ 335 h 475"/>
                <a:gd name="T18" fmla="*/ 230 w 994"/>
                <a:gd name="T19" fmla="*/ 374 h 475"/>
                <a:gd name="T20" fmla="*/ 303 w 994"/>
                <a:gd name="T21" fmla="*/ 405 h 475"/>
                <a:gd name="T22" fmla="*/ 374 w 994"/>
                <a:gd name="T23" fmla="*/ 417 h 475"/>
                <a:gd name="T24" fmla="*/ 445 w 994"/>
                <a:gd name="T25" fmla="*/ 395 h 475"/>
                <a:gd name="T26" fmla="*/ 501 w 994"/>
                <a:gd name="T27" fmla="*/ 341 h 475"/>
                <a:gd name="T28" fmla="*/ 674 w 994"/>
                <a:gd name="T29" fmla="*/ 167 h 475"/>
                <a:gd name="T30" fmla="*/ 755 w 994"/>
                <a:gd name="T31" fmla="*/ 129 h 475"/>
                <a:gd name="T32" fmla="*/ 813 w 994"/>
                <a:gd name="T33" fmla="*/ 56 h 475"/>
                <a:gd name="T34" fmla="*/ 860 w 994"/>
                <a:gd name="T35" fmla="*/ 11 h 475"/>
                <a:gd name="T36" fmla="*/ 865 w 994"/>
                <a:gd name="T37" fmla="*/ 65 h 475"/>
                <a:gd name="T38" fmla="*/ 806 w 994"/>
                <a:gd name="T39" fmla="*/ 136 h 475"/>
                <a:gd name="T40" fmla="*/ 812 w 994"/>
                <a:gd name="T41" fmla="*/ 161 h 475"/>
                <a:gd name="T42" fmla="*/ 862 w 994"/>
                <a:gd name="T43" fmla="*/ 127 h 475"/>
                <a:gd name="T44" fmla="*/ 801 w 994"/>
                <a:gd name="T45" fmla="*/ 189 h 475"/>
                <a:gd name="T46" fmla="*/ 825 w 994"/>
                <a:gd name="T47" fmla="*/ 200 h 475"/>
                <a:gd name="T48" fmla="*/ 732 w 994"/>
                <a:gd name="T49" fmla="*/ 239 h 475"/>
                <a:gd name="T50" fmla="*/ 634 w 994"/>
                <a:gd name="T51" fmla="*/ 261 h 475"/>
                <a:gd name="T52" fmla="*/ 724 w 994"/>
                <a:gd name="T53" fmla="*/ 276 h 475"/>
                <a:gd name="T54" fmla="*/ 822 w 994"/>
                <a:gd name="T55" fmla="*/ 298 h 475"/>
                <a:gd name="T56" fmla="*/ 895 w 994"/>
                <a:gd name="T57" fmla="*/ 286 h 475"/>
                <a:gd name="T58" fmla="*/ 924 w 994"/>
                <a:gd name="T59" fmla="*/ 244 h 475"/>
                <a:gd name="T60" fmla="*/ 930 w 994"/>
                <a:gd name="T61" fmla="*/ 268 h 475"/>
                <a:gd name="T62" fmla="*/ 908 w 994"/>
                <a:gd name="T63" fmla="*/ 306 h 475"/>
                <a:gd name="T64" fmla="*/ 823 w 994"/>
                <a:gd name="T65" fmla="*/ 311 h 475"/>
                <a:gd name="T66" fmla="*/ 724 w 994"/>
                <a:gd name="T67" fmla="*/ 290 h 475"/>
                <a:gd name="T68" fmla="*/ 626 w 994"/>
                <a:gd name="T69" fmla="*/ 278 h 475"/>
                <a:gd name="T70" fmla="*/ 671 w 994"/>
                <a:gd name="T71" fmla="*/ 313 h 475"/>
                <a:gd name="T72" fmla="*/ 726 w 994"/>
                <a:gd name="T73" fmla="*/ 333 h 475"/>
                <a:gd name="T74" fmla="*/ 785 w 994"/>
                <a:gd name="T75" fmla="*/ 341 h 475"/>
                <a:gd name="T76" fmla="*/ 847 w 994"/>
                <a:gd name="T77" fmla="*/ 343 h 475"/>
                <a:gd name="T78" fmla="*/ 905 w 994"/>
                <a:gd name="T79" fmla="*/ 342 h 475"/>
                <a:gd name="T80" fmla="*/ 954 w 994"/>
                <a:gd name="T81" fmla="*/ 323 h 475"/>
                <a:gd name="T82" fmla="*/ 914 w 994"/>
                <a:gd name="T83" fmla="*/ 355 h 475"/>
                <a:gd name="T84" fmla="*/ 857 w 994"/>
                <a:gd name="T85" fmla="*/ 364 h 475"/>
                <a:gd name="T86" fmla="*/ 790 w 994"/>
                <a:gd name="T87" fmla="*/ 364 h 475"/>
                <a:gd name="T88" fmla="*/ 721 w 994"/>
                <a:gd name="T89" fmla="*/ 357 h 475"/>
                <a:gd name="T90" fmla="*/ 657 w 994"/>
                <a:gd name="T91" fmla="*/ 348 h 475"/>
                <a:gd name="T92" fmla="*/ 605 w 994"/>
                <a:gd name="T93" fmla="*/ 338 h 475"/>
                <a:gd name="T94" fmla="*/ 576 w 994"/>
                <a:gd name="T95" fmla="*/ 347 h 475"/>
                <a:gd name="T96" fmla="*/ 640 w 994"/>
                <a:gd name="T97" fmla="*/ 386 h 475"/>
                <a:gd name="T98" fmla="*/ 711 w 994"/>
                <a:gd name="T99" fmla="*/ 409 h 475"/>
                <a:gd name="T100" fmla="*/ 787 w 994"/>
                <a:gd name="T101" fmla="*/ 415 h 475"/>
                <a:gd name="T102" fmla="*/ 858 w 994"/>
                <a:gd name="T103" fmla="*/ 404 h 475"/>
                <a:gd name="T104" fmla="*/ 918 w 994"/>
                <a:gd name="T105" fmla="*/ 371 h 475"/>
                <a:gd name="T106" fmla="*/ 846 w 994"/>
                <a:gd name="T107" fmla="*/ 434 h 475"/>
                <a:gd name="T108" fmla="*/ 877 w 994"/>
                <a:gd name="T109" fmla="*/ 434 h 475"/>
                <a:gd name="T110" fmla="*/ 954 w 994"/>
                <a:gd name="T111" fmla="*/ 405 h 475"/>
                <a:gd name="T112" fmla="*/ 993 w 994"/>
                <a:gd name="T113" fmla="*/ 474 h 47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994"/>
                <a:gd name="T172" fmla="*/ 0 h 475"/>
                <a:gd name="T173" fmla="*/ 994 w 994"/>
                <a:gd name="T174" fmla="*/ 475 h 47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994" h="475">
                  <a:moveTo>
                    <a:pt x="0" y="474"/>
                  </a:moveTo>
                  <a:lnTo>
                    <a:pt x="13" y="467"/>
                  </a:lnTo>
                  <a:lnTo>
                    <a:pt x="24" y="455"/>
                  </a:lnTo>
                  <a:lnTo>
                    <a:pt x="30" y="437"/>
                  </a:lnTo>
                  <a:lnTo>
                    <a:pt x="35" y="417"/>
                  </a:lnTo>
                  <a:lnTo>
                    <a:pt x="36" y="394"/>
                  </a:lnTo>
                  <a:lnTo>
                    <a:pt x="37" y="371"/>
                  </a:lnTo>
                  <a:lnTo>
                    <a:pt x="37" y="349"/>
                  </a:lnTo>
                  <a:lnTo>
                    <a:pt x="37" y="329"/>
                  </a:lnTo>
                  <a:lnTo>
                    <a:pt x="48" y="356"/>
                  </a:lnTo>
                  <a:lnTo>
                    <a:pt x="59" y="381"/>
                  </a:lnTo>
                  <a:lnTo>
                    <a:pt x="73" y="405"/>
                  </a:lnTo>
                  <a:lnTo>
                    <a:pt x="90" y="427"/>
                  </a:lnTo>
                  <a:lnTo>
                    <a:pt x="102" y="430"/>
                  </a:lnTo>
                  <a:lnTo>
                    <a:pt x="109" y="430"/>
                  </a:lnTo>
                  <a:lnTo>
                    <a:pt x="116" y="428"/>
                  </a:lnTo>
                  <a:lnTo>
                    <a:pt x="118" y="425"/>
                  </a:lnTo>
                  <a:lnTo>
                    <a:pt x="119" y="419"/>
                  </a:lnTo>
                  <a:lnTo>
                    <a:pt x="118" y="403"/>
                  </a:lnTo>
                  <a:lnTo>
                    <a:pt x="111" y="381"/>
                  </a:lnTo>
                  <a:lnTo>
                    <a:pt x="95" y="352"/>
                  </a:lnTo>
                  <a:lnTo>
                    <a:pt x="77" y="327"/>
                  </a:lnTo>
                  <a:lnTo>
                    <a:pt x="61" y="297"/>
                  </a:lnTo>
                  <a:lnTo>
                    <a:pt x="83" y="304"/>
                  </a:lnTo>
                  <a:lnTo>
                    <a:pt x="104" y="310"/>
                  </a:lnTo>
                  <a:lnTo>
                    <a:pt x="130" y="323"/>
                  </a:lnTo>
                  <a:lnTo>
                    <a:pt x="155" y="335"/>
                  </a:lnTo>
                  <a:lnTo>
                    <a:pt x="180" y="348"/>
                  </a:lnTo>
                  <a:lnTo>
                    <a:pt x="205" y="361"/>
                  </a:lnTo>
                  <a:lnTo>
                    <a:pt x="230" y="374"/>
                  </a:lnTo>
                  <a:lnTo>
                    <a:pt x="255" y="386"/>
                  </a:lnTo>
                  <a:lnTo>
                    <a:pt x="279" y="397"/>
                  </a:lnTo>
                  <a:lnTo>
                    <a:pt x="303" y="405"/>
                  </a:lnTo>
                  <a:lnTo>
                    <a:pt x="326" y="412"/>
                  </a:lnTo>
                  <a:lnTo>
                    <a:pt x="350" y="417"/>
                  </a:lnTo>
                  <a:lnTo>
                    <a:pt x="374" y="417"/>
                  </a:lnTo>
                  <a:lnTo>
                    <a:pt x="397" y="414"/>
                  </a:lnTo>
                  <a:lnTo>
                    <a:pt x="421" y="407"/>
                  </a:lnTo>
                  <a:lnTo>
                    <a:pt x="445" y="395"/>
                  </a:lnTo>
                  <a:lnTo>
                    <a:pt x="468" y="378"/>
                  </a:lnTo>
                  <a:lnTo>
                    <a:pt x="492" y="356"/>
                  </a:lnTo>
                  <a:lnTo>
                    <a:pt x="501" y="341"/>
                  </a:lnTo>
                  <a:lnTo>
                    <a:pt x="735" y="167"/>
                  </a:lnTo>
                  <a:lnTo>
                    <a:pt x="705" y="167"/>
                  </a:lnTo>
                  <a:lnTo>
                    <a:pt x="674" y="167"/>
                  </a:lnTo>
                  <a:lnTo>
                    <a:pt x="705" y="159"/>
                  </a:lnTo>
                  <a:lnTo>
                    <a:pt x="731" y="147"/>
                  </a:lnTo>
                  <a:lnTo>
                    <a:pt x="755" y="129"/>
                  </a:lnTo>
                  <a:lnTo>
                    <a:pt x="776" y="107"/>
                  </a:lnTo>
                  <a:lnTo>
                    <a:pt x="795" y="83"/>
                  </a:lnTo>
                  <a:lnTo>
                    <a:pt x="813" y="56"/>
                  </a:lnTo>
                  <a:lnTo>
                    <a:pt x="831" y="28"/>
                  </a:lnTo>
                  <a:lnTo>
                    <a:pt x="850" y="0"/>
                  </a:lnTo>
                  <a:lnTo>
                    <a:pt x="860" y="11"/>
                  </a:lnTo>
                  <a:lnTo>
                    <a:pt x="871" y="27"/>
                  </a:lnTo>
                  <a:lnTo>
                    <a:pt x="871" y="48"/>
                  </a:lnTo>
                  <a:lnTo>
                    <a:pt x="865" y="65"/>
                  </a:lnTo>
                  <a:lnTo>
                    <a:pt x="847" y="86"/>
                  </a:lnTo>
                  <a:lnTo>
                    <a:pt x="826" y="110"/>
                  </a:lnTo>
                  <a:lnTo>
                    <a:pt x="806" y="136"/>
                  </a:lnTo>
                  <a:lnTo>
                    <a:pt x="783" y="161"/>
                  </a:lnTo>
                  <a:lnTo>
                    <a:pt x="797" y="161"/>
                  </a:lnTo>
                  <a:lnTo>
                    <a:pt x="812" y="161"/>
                  </a:lnTo>
                  <a:lnTo>
                    <a:pt x="825" y="160"/>
                  </a:lnTo>
                  <a:lnTo>
                    <a:pt x="838" y="154"/>
                  </a:lnTo>
                  <a:lnTo>
                    <a:pt x="862" y="127"/>
                  </a:lnTo>
                  <a:lnTo>
                    <a:pt x="887" y="122"/>
                  </a:lnTo>
                  <a:lnTo>
                    <a:pt x="851" y="164"/>
                  </a:lnTo>
                  <a:lnTo>
                    <a:pt x="801" y="189"/>
                  </a:lnTo>
                  <a:lnTo>
                    <a:pt x="898" y="160"/>
                  </a:lnTo>
                  <a:lnTo>
                    <a:pt x="885" y="180"/>
                  </a:lnTo>
                  <a:lnTo>
                    <a:pt x="825" y="200"/>
                  </a:lnTo>
                  <a:lnTo>
                    <a:pt x="794" y="216"/>
                  </a:lnTo>
                  <a:lnTo>
                    <a:pt x="763" y="229"/>
                  </a:lnTo>
                  <a:lnTo>
                    <a:pt x="732" y="239"/>
                  </a:lnTo>
                  <a:lnTo>
                    <a:pt x="703" y="246"/>
                  </a:lnTo>
                  <a:lnTo>
                    <a:pt x="680" y="247"/>
                  </a:lnTo>
                  <a:lnTo>
                    <a:pt x="634" y="261"/>
                  </a:lnTo>
                  <a:lnTo>
                    <a:pt x="662" y="264"/>
                  </a:lnTo>
                  <a:lnTo>
                    <a:pt x="693" y="269"/>
                  </a:lnTo>
                  <a:lnTo>
                    <a:pt x="724" y="276"/>
                  </a:lnTo>
                  <a:lnTo>
                    <a:pt x="758" y="285"/>
                  </a:lnTo>
                  <a:lnTo>
                    <a:pt x="790" y="293"/>
                  </a:lnTo>
                  <a:lnTo>
                    <a:pt x="822" y="298"/>
                  </a:lnTo>
                  <a:lnTo>
                    <a:pt x="853" y="300"/>
                  </a:lnTo>
                  <a:lnTo>
                    <a:pt x="880" y="294"/>
                  </a:lnTo>
                  <a:lnTo>
                    <a:pt x="895" y="286"/>
                  </a:lnTo>
                  <a:lnTo>
                    <a:pt x="907" y="276"/>
                  </a:lnTo>
                  <a:lnTo>
                    <a:pt x="913" y="262"/>
                  </a:lnTo>
                  <a:lnTo>
                    <a:pt x="924" y="244"/>
                  </a:lnTo>
                  <a:lnTo>
                    <a:pt x="931" y="229"/>
                  </a:lnTo>
                  <a:lnTo>
                    <a:pt x="932" y="244"/>
                  </a:lnTo>
                  <a:lnTo>
                    <a:pt x="930" y="268"/>
                  </a:lnTo>
                  <a:lnTo>
                    <a:pt x="927" y="278"/>
                  </a:lnTo>
                  <a:lnTo>
                    <a:pt x="924" y="294"/>
                  </a:lnTo>
                  <a:lnTo>
                    <a:pt x="908" y="306"/>
                  </a:lnTo>
                  <a:lnTo>
                    <a:pt x="890" y="312"/>
                  </a:lnTo>
                  <a:lnTo>
                    <a:pt x="857" y="315"/>
                  </a:lnTo>
                  <a:lnTo>
                    <a:pt x="823" y="311"/>
                  </a:lnTo>
                  <a:lnTo>
                    <a:pt x="789" y="305"/>
                  </a:lnTo>
                  <a:lnTo>
                    <a:pt x="757" y="297"/>
                  </a:lnTo>
                  <a:lnTo>
                    <a:pt x="724" y="290"/>
                  </a:lnTo>
                  <a:lnTo>
                    <a:pt x="693" y="284"/>
                  </a:lnTo>
                  <a:lnTo>
                    <a:pt x="660" y="280"/>
                  </a:lnTo>
                  <a:lnTo>
                    <a:pt x="626" y="278"/>
                  </a:lnTo>
                  <a:lnTo>
                    <a:pt x="640" y="292"/>
                  </a:lnTo>
                  <a:lnTo>
                    <a:pt x="655" y="304"/>
                  </a:lnTo>
                  <a:lnTo>
                    <a:pt x="671" y="313"/>
                  </a:lnTo>
                  <a:lnTo>
                    <a:pt x="689" y="322"/>
                  </a:lnTo>
                  <a:lnTo>
                    <a:pt x="707" y="328"/>
                  </a:lnTo>
                  <a:lnTo>
                    <a:pt x="726" y="333"/>
                  </a:lnTo>
                  <a:lnTo>
                    <a:pt x="746" y="337"/>
                  </a:lnTo>
                  <a:lnTo>
                    <a:pt x="765" y="340"/>
                  </a:lnTo>
                  <a:lnTo>
                    <a:pt x="785" y="341"/>
                  </a:lnTo>
                  <a:lnTo>
                    <a:pt x="806" y="342"/>
                  </a:lnTo>
                  <a:lnTo>
                    <a:pt x="825" y="343"/>
                  </a:lnTo>
                  <a:lnTo>
                    <a:pt x="847" y="343"/>
                  </a:lnTo>
                  <a:lnTo>
                    <a:pt x="865" y="343"/>
                  </a:lnTo>
                  <a:lnTo>
                    <a:pt x="885" y="343"/>
                  </a:lnTo>
                  <a:lnTo>
                    <a:pt x="905" y="342"/>
                  </a:lnTo>
                  <a:lnTo>
                    <a:pt x="921" y="341"/>
                  </a:lnTo>
                  <a:lnTo>
                    <a:pt x="938" y="330"/>
                  </a:lnTo>
                  <a:lnTo>
                    <a:pt x="954" y="323"/>
                  </a:lnTo>
                  <a:lnTo>
                    <a:pt x="942" y="336"/>
                  </a:lnTo>
                  <a:lnTo>
                    <a:pt x="930" y="349"/>
                  </a:lnTo>
                  <a:lnTo>
                    <a:pt x="914" y="355"/>
                  </a:lnTo>
                  <a:lnTo>
                    <a:pt x="896" y="358"/>
                  </a:lnTo>
                  <a:lnTo>
                    <a:pt x="877" y="362"/>
                  </a:lnTo>
                  <a:lnTo>
                    <a:pt x="857" y="364"/>
                  </a:lnTo>
                  <a:lnTo>
                    <a:pt x="836" y="364"/>
                  </a:lnTo>
                  <a:lnTo>
                    <a:pt x="813" y="364"/>
                  </a:lnTo>
                  <a:lnTo>
                    <a:pt x="790" y="364"/>
                  </a:lnTo>
                  <a:lnTo>
                    <a:pt x="767" y="362"/>
                  </a:lnTo>
                  <a:lnTo>
                    <a:pt x="744" y="360"/>
                  </a:lnTo>
                  <a:lnTo>
                    <a:pt x="721" y="357"/>
                  </a:lnTo>
                  <a:lnTo>
                    <a:pt x="699" y="354"/>
                  </a:lnTo>
                  <a:lnTo>
                    <a:pt x="677" y="351"/>
                  </a:lnTo>
                  <a:lnTo>
                    <a:pt x="657" y="348"/>
                  </a:lnTo>
                  <a:lnTo>
                    <a:pt x="638" y="345"/>
                  </a:lnTo>
                  <a:lnTo>
                    <a:pt x="621" y="342"/>
                  </a:lnTo>
                  <a:lnTo>
                    <a:pt x="605" y="338"/>
                  </a:lnTo>
                  <a:lnTo>
                    <a:pt x="582" y="335"/>
                  </a:lnTo>
                  <a:lnTo>
                    <a:pt x="559" y="329"/>
                  </a:lnTo>
                  <a:lnTo>
                    <a:pt x="576" y="347"/>
                  </a:lnTo>
                  <a:lnTo>
                    <a:pt x="597" y="361"/>
                  </a:lnTo>
                  <a:lnTo>
                    <a:pt x="617" y="374"/>
                  </a:lnTo>
                  <a:lnTo>
                    <a:pt x="640" y="386"/>
                  </a:lnTo>
                  <a:lnTo>
                    <a:pt x="663" y="395"/>
                  </a:lnTo>
                  <a:lnTo>
                    <a:pt x="687" y="404"/>
                  </a:lnTo>
                  <a:lnTo>
                    <a:pt x="711" y="409"/>
                  </a:lnTo>
                  <a:lnTo>
                    <a:pt x="737" y="412"/>
                  </a:lnTo>
                  <a:lnTo>
                    <a:pt x="762" y="415"/>
                  </a:lnTo>
                  <a:lnTo>
                    <a:pt x="787" y="415"/>
                  </a:lnTo>
                  <a:lnTo>
                    <a:pt x="811" y="413"/>
                  </a:lnTo>
                  <a:lnTo>
                    <a:pt x="835" y="410"/>
                  </a:lnTo>
                  <a:lnTo>
                    <a:pt x="858" y="404"/>
                  </a:lnTo>
                  <a:lnTo>
                    <a:pt x="879" y="395"/>
                  </a:lnTo>
                  <a:lnTo>
                    <a:pt x="900" y="384"/>
                  </a:lnTo>
                  <a:lnTo>
                    <a:pt x="918" y="371"/>
                  </a:lnTo>
                  <a:lnTo>
                    <a:pt x="905" y="396"/>
                  </a:lnTo>
                  <a:lnTo>
                    <a:pt x="877" y="417"/>
                  </a:lnTo>
                  <a:lnTo>
                    <a:pt x="846" y="434"/>
                  </a:lnTo>
                  <a:lnTo>
                    <a:pt x="820" y="440"/>
                  </a:lnTo>
                  <a:lnTo>
                    <a:pt x="847" y="437"/>
                  </a:lnTo>
                  <a:lnTo>
                    <a:pt x="877" y="434"/>
                  </a:lnTo>
                  <a:lnTo>
                    <a:pt x="905" y="427"/>
                  </a:lnTo>
                  <a:lnTo>
                    <a:pt x="930" y="420"/>
                  </a:lnTo>
                  <a:lnTo>
                    <a:pt x="954" y="405"/>
                  </a:lnTo>
                  <a:lnTo>
                    <a:pt x="978" y="394"/>
                  </a:lnTo>
                  <a:lnTo>
                    <a:pt x="986" y="431"/>
                  </a:lnTo>
                  <a:lnTo>
                    <a:pt x="993" y="474"/>
                  </a:lnTo>
                  <a:lnTo>
                    <a:pt x="0" y="474"/>
                  </a:lnTo>
                </a:path>
              </a:pathLst>
            </a:custGeom>
            <a:solidFill>
              <a:srgbClr val="FF33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3103" y="2226"/>
              <a:ext cx="21" cy="17"/>
            </a:xfrm>
            <a:custGeom>
              <a:avLst/>
              <a:gdLst>
                <a:gd name="T0" fmla="*/ 20 w 21"/>
                <a:gd name="T1" fmla="*/ 0 h 17"/>
                <a:gd name="T2" fmla="*/ 17 w 21"/>
                <a:gd name="T3" fmla="*/ 6 h 17"/>
                <a:gd name="T4" fmla="*/ 15 w 21"/>
                <a:gd name="T5" fmla="*/ 12 h 17"/>
                <a:gd name="T6" fmla="*/ 11 w 21"/>
                <a:gd name="T7" fmla="*/ 14 h 17"/>
                <a:gd name="T8" fmla="*/ 6 w 21"/>
                <a:gd name="T9" fmla="*/ 16 h 17"/>
                <a:gd name="T10" fmla="*/ 0 w 21"/>
                <a:gd name="T11" fmla="*/ 16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7"/>
                <a:gd name="T20" fmla="*/ 21 w 21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7">
                  <a:moveTo>
                    <a:pt x="20" y="0"/>
                  </a:moveTo>
                  <a:lnTo>
                    <a:pt x="17" y="6"/>
                  </a:lnTo>
                  <a:lnTo>
                    <a:pt x="15" y="12"/>
                  </a:lnTo>
                  <a:lnTo>
                    <a:pt x="11" y="14"/>
                  </a:lnTo>
                  <a:lnTo>
                    <a:pt x="6" y="16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3070" y="2226"/>
              <a:ext cx="34" cy="17"/>
            </a:xfrm>
            <a:custGeom>
              <a:avLst/>
              <a:gdLst>
                <a:gd name="T0" fmla="*/ 33 w 34"/>
                <a:gd name="T1" fmla="*/ 16 h 17"/>
                <a:gd name="T2" fmla="*/ 26 w 34"/>
                <a:gd name="T3" fmla="*/ 9 h 17"/>
                <a:gd name="T4" fmla="*/ 21 w 34"/>
                <a:gd name="T5" fmla="*/ 4 h 17"/>
                <a:gd name="T6" fmla="*/ 18 w 34"/>
                <a:gd name="T7" fmla="*/ 2 h 17"/>
                <a:gd name="T8" fmla="*/ 12 w 34"/>
                <a:gd name="T9" fmla="*/ 1 h 17"/>
                <a:gd name="T10" fmla="*/ 8 w 34"/>
                <a:gd name="T11" fmla="*/ 0 h 17"/>
                <a:gd name="T12" fmla="*/ 3 w 34"/>
                <a:gd name="T13" fmla="*/ 1 h 17"/>
                <a:gd name="T14" fmla="*/ 0 w 34"/>
                <a:gd name="T15" fmla="*/ 5 h 17"/>
                <a:gd name="T16" fmla="*/ 0 w 34"/>
                <a:gd name="T17" fmla="*/ 11 h 17"/>
                <a:gd name="T18" fmla="*/ 3 w 34"/>
                <a:gd name="T19" fmla="*/ 11 h 17"/>
                <a:gd name="T20" fmla="*/ 10 w 34"/>
                <a:gd name="T21" fmla="*/ 11 h 17"/>
                <a:gd name="T22" fmla="*/ 17 w 34"/>
                <a:gd name="T23" fmla="*/ 11 h 17"/>
                <a:gd name="T24" fmla="*/ 21 w 34"/>
                <a:gd name="T25" fmla="*/ 11 h 17"/>
                <a:gd name="T26" fmla="*/ 24 w 34"/>
                <a:gd name="T27" fmla="*/ 12 h 17"/>
                <a:gd name="T28" fmla="*/ 33 w 34"/>
                <a:gd name="T29" fmla="*/ 16 h 1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4"/>
                <a:gd name="T46" fmla="*/ 0 h 17"/>
                <a:gd name="T47" fmla="*/ 34 w 34"/>
                <a:gd name="T48" fmla="*/ 17 h 1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4" h="17">
                  <a:moveTo>
                    <a:pt x="33" y="16"/>
                  </a:moveTo>
                  <a:lnTo>
                    <a:pt x="26" y="9"/>
                  </a:lnTo>
                  <a:lnTo>
                    <a:pt x="21" y="4"/>
                  </a:lnTo>
                  <a:lnTo>
                    <a:pt x="18" y="2"/>
                  </a:lnTo>
                  <a:lnTo>
                    <a:pt x="12" y="1"/>
                  </a:lnTo>
                  <a:lnTo>
                    <a:pt x="8" y="0"/>
                  </a:lnTo>
                  <a:lnTo>
                    <a:pt x="3" y="1"/>
                  </a:lnTo>
                  <a:lnTo>
                    <a:pt x="0" y="5"/>
                  </a:lnTo>
                  <a:lnTo>
                    <a:pt x="0" y="11"/>
                  </a:lnTo>
                  <a:lnTo>
                    <a:pt x="3" y="11"/>
                  </a:lnTo>
                  <a:lnTo>
                    <a:pt x="10" y="11"/>
                  </a:lnTo>
                  <a:lnTo>
                    <a:pt x="17" y="11"/>
                  </a:lnTo>
                  <a:lnTo>
                    <a:pt x="21" y="11"/>
                  </a:lnTo>
                  <a:lnTo>
                    <a:pt x="24" y="12"/>
                  </a:lnTo>
                  <a:lnTo>
                    <a:pt x="33" y="16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3415" y="2173"/>
              <a:ext cx="59" cy="52"/>
            </a:xfrm>
            <a:custGeom>
              <a:avLst/>
              <a:gdLst>
                <a:gd name="T0" fmla="*/ 58 w 59"/>
                <a:gd name="T1" fmla="*/ 0 h 52"/>
                <a:gd name="T2" fmla="*/ 53 w 59"/>
                <a:gd name="T3" fmla="*/ 7 h 52"/>
                <a:gd name="T4" fmla="*/ 50 w 59"/>
                <a:gd name="T5" fmla="*/ 12 h 52"/>
                <a:gd name="T6" fmla="*/ 43 w 59"/>
                <a:gd name="T7" fmla="*/ 21 h 52"/>
                <a:gd name="T8" fmla="*/ 38 w 59"/>
                <a:gd name="T9" fmla="*/ 25 h 52"/>
                <a:gd name="T10" fmla="*/ 33 w 59"/>
                <a:gd name="T11" fmla="*/ 32 h 52"/>
                <a:gd name="T12" fmla="*/ 29 w 59"/>
                <a:gd name="T13" fmla="*/ 40 h 52"/>
                <a:gd name="T14" fmla="*/ 20 w 59"/>
                <a:gd name="T15" fmla="*/ 48 h 52"/>
                <a:gd name="T16" fmla="*/ 18 w 59"/>
                <a:gd name="T17" fmla="*/ 50 h 52"/>
                <a:gd name="T18" fmla="*/ 14 w 59"/>
                <a:gd name="T19" fmla="*/ 50 h 52"/>
                <a:gd name="T20" fmla="*/ 11 w 59"/>
                <a:gd name="T21" fmla="*/ 51 h 52"/>
                <a:gd name="T22" fmla="*/ 7 w 59"/>
                <a:gd name="T23" fmla="*/ 50 h 52"/>
                <a:gd name="T24" fmla="*/ 4 w 59"/>
                <a:gd name="T25" fmla="*/ 50 h 52"/>
                <a:gd name="T26" fmla="*/ 1 w 59"/>
                <a:gd name="T27" fmla="*/ 49 h 52"/>
                <a:gd name="T28" fmla="*/ 0 w 59"/>
                <a:gd name="T29" fmla="*/ 47 h 5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9"/>
                <a:gd name="T46" fmla="*/ 0 h 52"/>
                <a:gd name="T47" fmla="*/ 59 w 59"/>
                <a:gd name="T48" fmla="*/ 52 h 5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9" h="52">
                  <a:moveTo>
                    <a:pt x="58" y="0"/>
                  </a:moveTo>
                  <a:lnTo>
                    <a:pt x="53" y="7"/>
                  </a:lnTo>
                  <a:lnTo>
                    <a:pt x="50" y="12"/>
                  </a:lnTo>
                  <a:lnTo>
                    <a:pt x="43" y="21"/>
                  </a:lnTo>
                  <a:lnTo>
                    <a:pt x="38" y="25"/>
                  </a:lnTo>
                  <a:lnTo>
                    <a:pt x="33" y="32"/>
                  </a:lnTo>
                  <a:lnTo>
                    <a:pt x="29" y="40"/>
                  </a:lnTo>
                  <a:lnTo>
                    <a:pt x="20" y="48"/>
                  </a:lnTo>
                  <a:lnTo>
                    <a:pt x="18" y="50"/>
                  </a:lnTo>
                  <a:lnTo>
                    <a:pt x="14" y="50"/>
                  </a:lnTo>
                  <a:lnTo>
                    <a:pt x="11" y="51"/>
                  </a:lnTo>
                  <a:lnTo>
                    <a:pt x="7" y="50"/>
                  </a:lnTo>
                  <a:lnTo>
                    <a:pt x="4" y="50"/>
                  </a:lnTo>
                  <a:lnTo>
                    <a:pt x="1" y="49"/>
                  </a:lnTo>
                  <a:lnTo>
                    <a:pt x="0" y="47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2987" y="1676"/>
              <a:ext cx="546" cy="251"/>
            </a:xfrm>
            <a:custGeom>
              <a:avLst/>
              <a:gdLst>
                <a:gd name="T0" fmla="*/ 249 w 546"/>
                <a:gd name="T1" fmla="*/ 194 h 251"/>
                <a:gd name="T2" fmla="*/ 216 w 546"/>
                <a:gd name="T3" fmla="*/ 202 h 251"/>
                <a:gd name="T4" fmla="*/ 180 w 546"/>
                <a:gd name="T5" fmla="*/ 205 h 251"/>
                <a:gd name="T6" fmla="*/ 149 w 546"/>
                <a:gd name="T7" fmla="*/ 197 h 251"/>
                <a:gd name="T8" fmla="*/ 112 w 546"/>
                <a:gd name="T9" fmla="*/ 186 h 251"/>
                <a:gd name="T10" fmla="*/ 73 w 546"/>
                <a:gd name="T11" fmla="*/ 186 h 251"/>
                <a:gd name="T12" fmla="*/ 45 w 546"/>
                <a:gd name="T13" fmla="*/ 194 h 251"/>
                <a:gd name="T14" fmla="*/ 25 w 546"/>
                <a:gd name="T15" fmla="*/ 205 h 251"/>
                <a:gd name="T16" fmla="*/ 10 w 546"/>
                <a:gd name="T17" fmla="*/ 222 h 251"/>
                <a:gd name="T18" fmla="*/ 10 w 546"/>
                <a:gd name="T19" fmla="*/ 244 h 251"/>
                <a:gd name="T20" fmla="*/ 3 w 546"/>
                <a:gd name="T21" fmla="*/ 234 h 251"/>
                <a:gd name="T22" fmla="*/ 5 w 546"/>
                <a:gd name="T23" fmla="*/ 206 h 251"/>
                <a:gd name="T24" fmla="*/ 41 w 546"/>
                <a:gd name="T25" fmla="*/ 175 h 251"/>
                <a:gd name="T26" fmla="*/ 96 w 546"/>
                <a:gd name="T27" fmla="*/ 165 h 251"/>
                <a:gd name="T28" fmla="*/ 177 w 546"/>
                <a:gd name="T29" fmla="*/ 179 h 251"/>
                <a:gd name="T30" fmla="*/ 238 w 546"/>
                <a:gd name="T31" fmla="*/ 181 h 251"/>
                <a:gd name="T32" fmla="*/ 237 w 546"/>
                <a:gd name="T33" fmla="*/ 169 h 251"/>
                <a:gd name="T34" fmla="*/ 200 w 546"/>
                <a:gd name="T35" fmla="*/ 162 h 251"/>
                <a:gd name="T36" fmla="*/ 169 w 546"/>
                <a:gd name="T37" fmla="*/ 142 h 251"/>
                <a:gd name="T38" fmla="*/ 141 w 546"/>
                <a:gd name="T39" fmla="*/ 116 h 251"/>
                <a:gd name="T40" fmla="*/ 108 w 546"/>
                <a:gd name="T41" fmla="*/ 118 h 251"/>
                <a:gd name="T42" fmla="*/ 76 w 546"/>
                <a:gd name="T43" fmla="*/ 125 h 251"/>
                <a:gd name="T44" fmla="*/ 108 w 546"/>
                <a:gd name="T45" fmla="*/ 110 h 251"/>
                <a:gd name="T46" fmla="*/ 146 w 546"/>
                <a:gd name="T47" fmla="*/ 110 h 251"/>
                <a:gd name="T48" fmla="*/ 195 w 546"/>
                <a:gd name="T49" fmla="*/ 134 h 251"/>
                <a:gd name="T50" fmla="*/ 240 w 546"/>
                <a:gd name="T51" fmla="*/ 151 h 251"/>
                <a:gd name="T52" fmla="*/ 283 w 546"/>
                <a:gd name="T53" fmla="*/ 160 h 251"/>
                <a:gd name="T54" fmla="*/ 269 w 546"/>
                <a:gd name="T55" fmla="*/ 140 h 251"/>
                <a:gd name="T56" fmla="*/ 288 w 546"/>
                <a:gd name="T57" fmla="*/ 134 h 251"/>
                <a:gd name="T58" fmla="*/ 330 w 546"/>
                <a:gd name="T59" fmla="*/ 139 h 251"/>
                <a:gd name="T60" fmla="*/ 368 w 546"/>
                <a:gd name="T61" fmla="*/ 123 h 251"/>
                <a:gd name="T62" fmla="*/ 410 w 546"/>
                <a:gd name="T63" fmla="*/ 92 h 251"/>
                <a:gd name="T64" fmla="*/ 439 w 546"/>
                <a:gd name="T65" fmla="*/ 63 h 251"/>
                <a:gd name="T66" fmla="*/ 418 w 546"/>
                <a:gd name="T67" fmla="*/ 21 h 251"/>
                <a:gd name="T68" fmla="*/ 380 w 546"/>
                <a:gd name="T69" fmla="*/ 0 h 251"/>
                <a:gd name="T70" fmla="*/ 429 w 546"/>
                <a:gd name="T71" fmla="*/ 20 h 251"/>
                <a:gd name="T72" fmla="*/ 456 w 546"/>
                <a:gd name="T73" fmla="*/ 35 h 251"/>
                <a:gd name="T74" fmla="*/ 479 w 546"/>
                <a:gd name="T75" fmla="*/ 12 h 251"/>
                <a:gd name="T76" fmla="*/ 482 w 546"/>
                <a:gd name="T77" fmla="*/ 45 h 251"/>
                <a:gd name="T78" fmla="*/ 526 w 546"/>
                <a:gd name="T79" fmla="*/ 49 h 251"/>
                <a:gd name="T80" fmla="*/ 524 w 546"/>
                <a:gd name="T81" fmla="*/ 54 h 251"/>
                <a:gd name="T82" fmla="*/ 482 w 546"/>
                <a:gd name="T83" fmla="*/ 52 h 251"/>
                <a:gd name="T84" fmla="*/ 421 w 546"/>
                <a:gd name="T85" fmla="*/ 88 h 251"/>
                <a:gd name="T86" fmla="*/ 356 w 546"/>
                <a:gd name="T87" fmla="*/ 137 h 251"/>
                <a:gd name="T88" fmla="*/ 308 w 546"/>
                <a:gd name="T89" fmla="*/ 165 h 251"/>
                <a:gd name="T90" fmla="*/ 274 w 546"/>
                <a:gd name="T91" fmla="*/ 181 h 25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546"/>
                <a:gd name="T139" fmla="*/ 0 h 251"/>
                <a:gd name="T140" fmla="*/ 546 w 546"/>
                <a:gd name="T141" fmla="*/ 251 h 251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546" h="251">
                  <a:moveTo>
                    <a:pt x="268" y="187"/>
                  </a:moveTo>
                  <a:lnTo>
                    <a:pt x="249" y="194"/>
                  </a:lnTo>
                  <a:lnTo>
                    <a:pt x="235" y="197"/>
                  </a:lnTo>
                  <a:lnTo>
                    <a:pt x="216" y="202"/>
                  </a:lnTo>
                  <a:lnTo>
                    <a:pt x="197" y="204"/>
                  </a:lnTo>
                  <a:lnTo>
                    <a:pt x="180" y="205"/>
                  </a:lnTo>
                  <a:lnTo>
                    <a:pt x="163" y="203"/>
                  </a:lnTo>
                  <a:lnTo>
                    <a:pt x="149" y="197"/>
                  </a:lnTo>
                  <a:lnTo>
                    <a:pt x="127" y="190"/>
                  </a:lnTo>
                  <a:lnTo>
                    <a:pt x="112" y="186"/>
                  </a:lnTo>
                  <a:lnTo>
                    <a:pt x="88" y="183"/>
                  </a:lnTo>
                  <a:lnTo>
                    <a:pt x="73" y="186"/>
                  </a:lnTo>
                  <a:lnTo>
                    <a:pt x="59" y="187"/>
                  </a:lnTo>
                  <a:lnTo>
                    <a:pt x="45" y="194"/>
                  </a:lnTo>
                  <a:lnTo>
                    <a:pt x="36" y="199"/>
                  </a:lnTo>
                  <a:lnTo>
                    <a:pt x="25" y="205"/>
                  </a:lnTo>
                  <a:lnTo>
                    <a:pt x="19" y="210"/>
                  </a:lnTo>
                  <a:lnTo>
                    <a:pt x="10" y="222"/>
                  </a:lnTo>
                  <a:lnTo>
                    <a:pt x="9" y="230"/>
                  </a:lnTo>
                  <a:lnTo>
                    <a:pt x="10" y="244"/>
                  </a:lnTo>
                  <a:lnTo>
                    <a:pt x="15" y="250"/>
                  </a:lnTo>
                  <a:lnTo>
                    <a:pt x="3" y="234"/>
                  </a:lnTo>
                  <a:lnTo>
                    <a:pt x="0" y="218"/>
                  </a:lnTo>
                  <a:lnTo>
                    <a:pt x="5" y="206"/>
                  </a:lnTo>
                  <a:lnTo>
                    <a:pt x="11" y="195"/>
                  </a:lnTo>
                  <a:lnTo>
                    <a:pt x="41" y="175"/>
                  </a:lnTo>
                  <a:lnTo>
                    <a:pt x="58" y="172"/>
                  </a:lnTo>
                  <a:lnTo>
                    <a:pt x="96" y="165"/>
                  </a:lnTo>
                  <a:lnTo>
                    <a:pt x="134" y="169"/>
                  </a:lnTo>
                  <a:lnTo>
                    <a:pt x="177" y="179"/>
                  </a:lnTo>
                  <a:lnTo>
                    <a:pt x="211" y="181"/>
                  </a:lnTo>
                  <a:lnTo>
                    <a:pt x="238" y="181"/>
                  </a:lnTo>
                  <a:lnTo>
                    <a:pt x="259" y="177"/>
                  </a:lnTo>
                  <a:lnTo>
                    <a:pt x="237" y="169"/>
                  </a:lnTo>
                  <a:lnTo>
                    <a:pt x="219" y="169"/>
                  </a:lnTo>
                  <a:lnTo>
                    <a:pt x="200" y="162"/>
                  </a:lnTo>
                  <a:lnTo>
                    <a:pt x="189" y="157"/>
                  </a:lnTo>
                  <a:lnTo>
                    <a:pt x="169" y="142"/>
                  </a:lnTo>
                  <a:lnTo>
                    <a:pt x="158" y="126"/>
                  </a:lnTo>
                  <a:lnTo>
                    <a:pt x="141" y="116"/>
                  </a:lnTo>
                  <a:lnTo>
                    <a:pt x="124" y="116"/>
                  </a:lnTo>
                  <a:lnTo>
                    <a:pt x="108" y="118"/>
                  </a:lnTo>
                  <a:lnTo>
                    <a:pt x="93" y="121"/>
                  </a:lnTo>
                  <a:lnTo>
                    <a:pt x="76" y="125"/>
                  </a:lnTo>
                  <a:lnTo>
                    <a:pt x="92" y="115"/>
                  </a:lnTo>
                  <a:lnTo>
                    <a:pt x="108" y="110"/>
                  </a:lnTo>
                  <a:lnTo>
                    <a:pt x="127" y="109"/>
                  </a:lnTo>
                  <a:lnTo>
                    <a:pt x="146" y="110"/>
                  </a:lnTo>
                  <a:lnTo>
                    <a:pt x="166" y="115"/>
                  </a:lnTo>
                  <a:lnTo>
                    <a:pt x="195" y="134"/>
                  </a:lnTo>
                  <a:lnTo>
                    <a:pt x="216" y="143"/>
                  </a:lnTo>
                  <a:lnTo>
                    <a:pt x="240" y="151"/>
                  </a:lnTo>
                  <a:lnTo>
                    <a:pt x="262" y="157"/>
                  </a:lnTo>
                  <a:lnTo>
                    <a:pt x="283" y="160"/>
                  </a:lnTo>
                  <a:lnTo>
                    <a:pt x="311" y="152"/>
                  </a:lnTo>
                  <a:lnTo>
                    <a:pt x="269" y="140"/>
                  </a:lnTo>
                  <a:lnTo>
                    <a:pt x="261" y="135"/>
                  </a:lnTo>
                  <a:lnTo>
                    <a:pt x="288" y="134"/>
                  </a:lnTo>
                  <a:lnTo>
                    <a:pt x="312" y="138"/>
                  </a:lnTo>
                  <a:lnTo>
                    <a:pt x="330" y="139"/>
                  </a:lnTo>
                  <a:lnTo>
                    <a:pt x="345" y="135"/>
                  </a:lnTo>
                  <a:lnTo>
                    <a:pt x="368" y="123"/>
                  </a:lnTo>
                  <a:lnTo>
                    <a:pt x="395" y="102"/>
                  </a:lnTo>
                  <a:lnTo>
                    <a:pt x="410" y="92"/>
                  </a:lnTo>
                  <a:lnTo>
                    <a:pt x="425" y="78"/>
                  </a:lnTo>
                  <a:lnTo>
                    <a:pt x="439" y="63"/>
                  </a:lnTo>
                  <a:lnTo>
                    <a:pt x="433" y="40"/>
                  </a:lnTo>
                  <a:lnTo>
                    <a:pt x="418" y="21"/>
                  </a:lnTo>
                  <a:lnTo>
                    <a:pt x="399" y="10"/>
                  </a:lnTo>
                  <a:lnTo>
                    <a:pt x="380" y="0"/>
                  </a:lnTo>
                  <a:lnTo>
                    <a:pt x="405" y="8"/>
                  </a:lnTo>
                  <a:lnTo>
                    <a:pt x="429" y="20"/>
                  </a:lnTo>
                  <a:lnTo>
                    <a:pt x="441" y="36"/>
                  </a:lnTo>
                  <a:lnTo>
                    <a:pt x="456" y="35"/>
                  </a:lnTo>
                  <a:lnTo>
                    <a:pt x="464" y="18"/>
                  </a:lnTo>
                  <a:lnTo>
                    <a:pt x="479" y="12"/>
                  </a:lnTo>
                  <a:lnTo>
                    <a:pt x="466" y="30"/>
                  </a:lnTo>
                  <a:lnTo>
                    <a:pt x="482" y="45"/>
                  </a:lnTo>
                  <a:lnTo>
                    <a:pt x="505" y="46"/>
                  </a:lnTo>
                  <a:lnTo>
                    <a:pt x="526" y="49"/>
                  </a:lnTo>
                  <a:lnTo>
                    <a:pt x="545" y="54"/>
                  </a:lnTo>
                  <a:lnTo>
                    <a:pt x="524" y="54"/>
                  </a:lnTo>
                  <a:lnTo>
                    <a:pt x="502" y="53"/>
                  </a:lnTo>
                  <a:lnTo>
                    <a:pt x="482" y="52"/>
                  </a:lnTo>
                  <a:lnTo>
                    <a:pt x="460" y="52"/>
                  </a:lnTo>
                  <a:lnTo>
                    <a:pt x="421" y="88"/>
                  </a:lnTo>
                  <a:lnTo>
                    <a:pt x="387" y="116"/>
                  </a:lnTo>
                  <a:lnTo>
                    <a:pt x="356" y="137"/>
                  </a:lnTo>
                  <a:lnTo>
                    <a:pt x="330" y="152"/>
                  </a:lnTo>
                  <a:lnTo>
                    <a:pt x="308" y="165"/>
                  </a:lnTo>
                  <a:lnTo>
                    <a:pt x="289" y="175"/>
                  </a:lnTo>
                  <a:lnTo>
                    <a:pt x="274" y="181"/>
                  </a:lnTo>
                  <a:lnTo>
                    <a:pt x="268" y="187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3077" y="1738"/>
              <a:ext cx="151" cy="38"/>
            </a:xfrm>
            <a:custGeom>
              <a:avLst/>
              <a:gdLst>
                <a:gd name="T0" fmla="*/ 0 w 151"/>
                <a:gd name="T1" fmla="*/ 33 h 38"/>
                <a:gd name="T2" fmla="*/ 8 w 151"/>
                <a:gd name="T3" fmla="*/ 19 h 38"/>
                <a:gd name="T4" fmla="*/ 20 w 151"/>
                <a:gd name="T5" fmla="*/ 10 h 38"/>
                <a:gd name="T6" fmla="*/ 34 w 151"/>
                <a:gd name="T7" fmla="*/ 4 h 38"/>
                <a:gd name="T8" fmla="*/ 51 w 151"/>
                <a:gd name="T9" fmla="*/ 1 h 38"/>
                <a:gd name="T10" fmla="*/ 68 w 151"/>
                <a:gd name="T11" fmla="*/ 0 h 38"/>
                <a:gd name="T12" fmla="*/ 85 w 151"/>
                <a:gd name="T13" fmla="*/ 1 h 38"/>
                <a:gd name="T14" fmla="*/ 102 w 151"/>
                <a:gd name="T15" fmla="*/ 4 h 38"/>
                <a:gd name="T16" fmla="*/ 114 w 151"/>
                <a:gd name="T17" fmla="*/ 8 h 38"/>
                <a:gd name="T18" fmla="*/ 132 w 151"/>
                <a:gd name="T19" fmla="*/ 19 h 38"/>
                <a:gd name="T20" fmla="*/ 148 w 151"/>
                <a:gd name="T21" fmla="*/ 31 h 38"/>
                <a:gd name="T22" fmla="*/ 150 w 151"/>
                <a:gd name="T23" fmla="*/ 37 h 38"/>
                <a:gd name="T24" fmla="*/ 132 w 151"/>
                <a:gd name="T25" fmla="*/ 31 h 38"/>
                <a:gd name="T26" fmla="*/ 115 w 151"/>
                <a:gd name="T27" fmla="*/ 25 h 38"/>
                <a:gd name="T28" fmla="*/ 99 w 151"/>
                <a:gd name="T29" fmla="*/ 19 h 38"/>
                <a:gd name="T30" fmla="*/ 82 w 151"/>
                <a:gd name="T31" fmla="*/ 14 h 38"/>
                <a:gd name="T32" fmla="*/ 64 w 151"/>
                <a:gd name="T33" fmla="*/ 12 h 38"/>
                <a:gd name="T34" fmla="*/ 47 w 151"/>
                <a:gd name="T35" fmla="*/ 12 h 38"/>
                <a:gd name="T36" fmla="*/ 30 w 151"/>
                <a:gd name="T37" fmla="*/ 15 h 38"/>
                <a:gd name="T38" fmla="*/ 14 w 151"/>
                <a:gd name="T39" fmla="*/ 22 h 38"/>
                <a:gd name="T40" fmla="*/ 0 w 151"/>
                <a:gd name="T41" fmla="*/ 33 h 3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1"/>
                <a:gd name="T64" fmla="*/ 0 h 38"/>
                <a:gd name="T65" fmla="*/ 151 w 151"/>
                <a:gd name="T66" fmla="*/ 38 h 3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1" h="38">
                  <a:moveTo>
                    <a:pt x="0" y="33"/>
                  </a:moveTo>
                  <a:lnTo>
                    <a:pt x="8" y="19"/>
                  </a:lnTo>
                  <a:lnTo>
                    <a:pt x="20" y="10"/>
                  </a:lnTo>
                  <a:lnTo>
                    <a:pt x="34" y="4"/>
                  </a:lnTo>
                  <a:lnTo>
                    <a:pt x="51" y="1"/>
                  </a:lnTo>
                  <a:lnTo>
                    <a:pt x="68" y="0"/>
                  </a:lnTo>
                  <a:lnTo>
                    <a:pt x="85" y="1"/>
                  </a:lnTo>
                  <a:lnTo>
                    <a:pt x="102" y="4"/>
                  </a:lnTo>
                  <a:lnTo>
                    <a:pt x="114" y="8"/>
                  </a:lnTo>
                  <a:lnTo>
                    <a:pt x="132" y="19"/>
                  </a:lnTo>
                  <a:lnTo>
                    <a:pt x="148" y="31"/>
                  </a:lnTo>
                  <a:lnTo>
                    <a:pt x="150" y="37"/>
                  </a:lnTo>
                  <a:lnTo>
                    <a:pt x="132" y="31"/>
                  </a:lnTo>
                  <a:lnTo>
                    <a:pt x="115" y="25"/>
                  </a:lnTo>
                  <a:lnTo>
                    <a:pt x="99" y="19"/>
                  </a:lnTo>
                  <a:lnTo>
                    <a:pt x="82" y="14"/>
                  </a:lnTo>
                  <a:lnTo>
                    <a:pt x="64" y="12"/>
                  </a:lnTo>
                  <a:lnTo>
                    <a:pt x="47" y="12"/>
                  </a:lnTo>
                  <a:lnTo>
                    <a:pt x="30" y="15"/>
                  </a:lnTo>
                  <a:lnTo>
                    <a:pt x="14" y="22"/>
                  </a:lnTo>
                  <a:lnTo>
                    <a:pt x="0" y="33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3153" y="1712"/>
              <a:ext cx="116" cy="44"/>
            </a:xfrm>
            <a:custGeom>
              <a:avLst/>
              <a:gdLst>
                <a:gd name="T0" fmla="*/ 13 w 116"/>
                <a:gd name="T1" fmla="*/ 0 h 44"/>
                <a:gd name="T2" fmla="*/ 28 w 116"/>
                <a:gd name="T3" fmla="*/ 0 h 44"/>
                <a:gd name="T4" fmla="*/ 42 w 116"/>
                <a:gd name="T5" fmla="*/ 2 h 44"/>
                <a:gd name="T6" fmla="*/ 55 w 116"/>
                <a:gd name="T7" fmla="*/ 4 h 44"/>
                <a:gd name="T8" fmla="*/ 68 w 116"/>
                <a:gd name="T9" fmla="*/ 9 h 44"/>
                <a:gd name="T10" fmla="*/ 80 w 116"/>
                <a:gd name="T11" fmla="*/ 15 h 44"/>
                <a:gd name="T12" fmla="*/ 91 w 116"/>
                <a:gd name="T13" fmla="*/ 22 h 44"/>
                <a:gd name="T14" fmla="*/ 103 w 116"/>
                <a:gd name="T15" fmla="*/ 31 h 44"/>
                <a:gd name="T16" fmla="*/ 115 w 116"/>
                <a:gd name="T17" fmla="*/ 43 h 44"/>
                <a:gd name="T18" fmla="*/ 92 w 116"/>
                <a:gd name="T19" fmla="*/ 26 h 44"/>
                <a:gd name="T20" fmla="*/ 60 w 116"/>
                <a:gd name="T21" fmla="*/ 12 h 44"/>
                <a:gd name="T22" fmla="*/ 27 w 116"/>
                <a:gd name="T23" fmla="*/ 4 h 44"/>
                <a:gd name="T24" fmla="*/ 0 w 116"/>
                <a:gd name="T25" fmla="*/ 9 h 44"/>
                <a:gd name="T26" fmla="*/ 3 w 116"/>
                <a:gd name="T27" fmla="*/ 6 h 44"/>
                <a:gd name="T28" fmla="*/ 10 w 116"/>
                <a:gd name="T29" fmla="*/ 0 h 44"/>
                <a:gd name="T30" fmla="*/ 13 w 116"/>
                <a:gd name="T31" fmla="*/ 0 h 4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16"/>
                <a:gd name="T49" fmla="*/ 0 h 44"/>
                <a:gd name="T50" fmla="*/ 116 w 116"/>
                <a:gd name="T51" fmla="*/ 44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16" h="44">
                  <a:moveTo>
                    <a:pt x="13" y="0"/>
                  </a:moveTo>
                  <a:lnTo>
                    <a:pt x="28" y="0"/>
                  </a:lnTo>
                  <a:lnTo>
                    <a:pt x="42" y="2"/>
                  </a:lnTo>
                  <a:lnTo>
                    <a:pt x="55" y="4"/>
                  </a:lnTo>
                  <a:lnTo>
                    <a:pt x="68" y="9"/>
                  </a:lnTo>
                  <a:lnTo>
                    <a:pt x="80" y="15"/>
                  </a:lnTo>
                  <a:lnTo>
                    <a:pt x="91" y="22"/>
                  </a:lnTo>
                  <a:lnTo>
                    <a:pt x="103" y="31"/>
                  </a:lnTo>
                  <a:lnTo>
                    <a:pt x="115" y="43"/>
                  </a:lnTo>
                  <a:lnTo>
                    <a:pt x="92" y="26"/>
                  </a:lnTo>
                  <a:lnTo>
                    <a:pt x="60" y="12"/>
                  </a:lnTo>
                  <a:lnTo>
                    <a:pt x="27" y="4"/>
                  </a:lnTo>
                  <a:lnTo>
                    <a:pt x="0" y="9"/>
                  </a:lnTo>
                  <a:lnTo>
                    <a:pt x="3" y="6"/>
                  </a:lnTo>
                  <a:lnTo>
                    <a:pt x="10" y="0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3477" y="1689"/>
              <a:ext cx="210" cy="567"/>
            </a:xfrm>
            <a:custGeom>
              <a:avLst/>
              <a:gdLst>
                <a:gd name="T0" fmla="*/ 93 w 210"/>
                <a:gd name="T1" fmla="*/ 555 h 567"/>
                <a:gd name="T2" fmla="*/ 76 w 210"/>
                <a:gd name="T3" fmla="*/ 549 h 567"/>
                <a:gd name="T4" fmla="*/ 60 w 210"/>
                <a:gd name="T5" fmla="*/ 543 h 567"/>
                <a:gd name="T6" fmla="*/ 48 w 210"/>
                <a:gd name="T7" fmla="*/ 533 h 567"/>
                <a:gd name="T8" fmla="*/ 42 w 210"/>
                <a:gd name="T9" fmla="*/ 516 h 567"/>
                <a:gd name="T10" fmla="*/ 40 w 210"/>
                <a:gd name="T11" fmla="*/ 501 h 567"/>
                <a:gd name="T12" fmla="*/ 50 w 210"/>
                <a:gd name="T13" fmla="*/ 472 h 567"/>
                <a:gd name="T14" fmla="*/ 62 w 210"/>
                <a:gd name="T15" fmla="*/ 524 h 567"/>
                <a:gd name="T16" fmla="*/ 64 w 210"/>
                <a:gd name="T17" fmla="*/ 494 h 567"/>
                <a:gd name="T18" fmla="*/ 69 w 210"/>
                <a:gd name="T19" fmla="*/ 467 h 567"/>
                <a:gd name="T20" fmla="*/ 92 w 210"/>
                <a:gd name="T21" fmla="*/ 512 h 567"/>
                <a:gd name="T22" fmla="*/ 89 w 210"/>
                <a:gd name="T23" fmla="*/ 460 h 567"/>
                <a:gd name="T24" fmla="*/ 68 w 210"/>
                <a:gd name="T25" fmla="*/ 410 h 567"/>
                <a:gd name="T26" fmla="*/ 106 w 210"/>
                <a:gd name="T27" fmla="*/ 465 h 567"/>
                <a:gd name="T28" fmla="*/ 113 w 210"/>
                <a:gd name="T29" fmla="*/ 448 h 567"/>
                <a:gd name="T30" fmla="*/ 117 w 210"/>
                <a:gd name="T31" fmla="*/ 428 h 567"/>
                <a:gd name="T32" fmla="*/ 130 w 210"/>
                <a:gd name="T33" fmla="*/ 493 h 567"/>
                <a:gd name="T34" fmla="*/ 142 w 210"/>
                <a:gd name="T35" fmla="*/ 450 h 567"/>
                <a:gd name="T36" fmla="*/ 139 w 210"/>
                <a:gd name="T37" fmla="*/ 408 h 567"/>
                <a:gd name="T38" fmla="*/ 117 w 210"/>
                <a:gd name="T39" fmla="*/ 367 h 567"/>
                <a:gd name="T40" fmla="*/ 124 w 210"/>
                <a:gd name="T41" fmla="*/ 367 h 567"/>
                <a:gd name="T42" fmla="*/ 149 w 210"/>
                <a:gd name="T43" fmla="*/ 405 h 567"/>
                <a:gd name="T44" fmla="*/ 153 w 210"/>
                <a:gd name="T45" fmla="*/ 446 h 567"/>
                <a:gd name="T46" fmla="*/ 171 w 210"/>
                <a:gd name="T47" fmla="*/ 384 h 567"/>
                <a:gd name="T48" fmla="*/ 145 w 210"/>
                <a:gd name="T49" fmla="*/ 319 h 567"/>
                <a:gd name="T50" fmla="*/ 117 w 210"/>
                <a:gd name="T51" fmla="*/ 275 h 567"/>
                <a:gd name="T52" fmla="*/ 153 w 210"/>
                <a:gd name="T53" fmla="*/ 309 h 567"/>
                <a:gd name="T54" fmla="*/ 156 w 210"/>
                <a:gd name="T55" fmla="*/ 297 h 567"/>
                <a:gd name="T56" fmla="*/ 140 w 210"/>
                <a:gd name="T57" fmla="*/ 262 h 567"/>
                <a:gd name="T58" fmla="*/ 117 w 210"/>
                <a:gd name="T59" fmla="*/ 228 h 567"/>
                <a:gd name="T60" fmla="*/ 81 w 210"/>
                <a:gd name="T61" fmla="*/ 203 h 567"/>
                <a:gd name="T62" fmla="*/ 154 w 210"/>
                <a:gd name="T63" fmla="*/ 258 h 567"/>
                <a:gd name="T64" fmla="*/ 164 w 210"/>
                <a:gd name="T65" fmla="*/ 258 h 567"/>
                <a:gd name="T66" fmla="*/ 157 w 210"/>
                <a:gd name="T67" fmla="*/ 216 h 567"/>
                <a:gd name="T68" fmla="*/ 129 w 210"/>
                <a:gd name="T69" fmla="*/ 175 h 567"/>
                <a:gd name="T70" fmla="*/ 168 w 210"/>
                <a:gd name="T71" fmla="*/ 221 h 567"/>
                <a:gd name="T72" fmla="*/ 175 w 210"/>
                <a:gd name="T73" fmla="*/ 179 h 567"/>
                <a:gd name="T74" fmla="*/ 141 w 210"/>
                <a:gd name="T75" fmla="*/ 102 h 567"/>
                <a:gd name="T76" fmla="*/ 97 w 210"/>
                <a:gd name="T77" fmla="*/ 49 h 567"/>
                <a:gd name="T78" fmla="*/ 52 w 210"/>
                <a:gd name="T79" fmla="*/ 21 h 567"/>
                <a:gd name="T80" fmla="*/ 21 w 210"/>
                <a:gd name="T81" fmla="*/ 9 h 567"/>
                <a:gd name="T82" fmla="*/ 7 w 210"/>
                <a:gd name="T83" fmla="*/ 0 h 567"/>
                <a:gd name="T84" fmla="*/ 42 w 210"/>
                <a:gd name="T85" fmla="*/ 8 h 567"/>
                <a:gd name="T86" fmla="*/ 148 w 210"/>
                <a:gd name="T87" fmla="*/ 96 h 567"/>
                <a:gd name="T88" fmla="*/ 188 w 210"/>
                <a:gd name="T89" fmla="*/ 171 h 567"/>
                <a:gd name="T90" fmla="*/ 209 w 210"/>
                <a:gd name="T91" fmla="*/ 282 h 567"/>
                <a:gd name="T92" fmla="*/ 199 w 210"/>
                <a:gd name="T93" fmla="*/ 399 h 567"/>
                <a:gd name="T94" fmla="*/ 172 w 210"/>
                <a:gd name="T95" fmla="*/ 485 h 567"/>
                <a:gd name="T96" fmla="*/ 148 w 210"/>
                <a:gd name="T97" fmla="*/ 529 h 567"/>
                <a:gd name="T98" fmla="*/ 115 w 210"/>
                <a:gd name="T99" fmla="*/ 566 h 56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10"/>
                <a:gd name="T151" fmla="*/ 0 h 567"/>
                <a:gd name="T152" fmla="*/ 210 w 210"/>
                <a:gd name="T153" fmla="*/ 567 h 56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10" h="567">
                  <a:moveTo>
                    <a:pt x="115" y="566"/>
                  </a:moveTo>
                  <a:lnTo>
                    <a:pt x="97" y="556"/>
                  </a:lnTo>
                  <a:lnTo>
                    <a:pt x="93" y="555"/>
                  </a:lnTo>
                  <a:lnTo>
                    <a:pt x="88" y="553"/>
                  </a:lnTo>
                  <a:lnTo>
                    <a:pt x="82" y="551"/>
                  </a:lnTo>
                  <a:lnTo>
                    <a:pt x="76" y="549"/>
                  </a:lnTo>
                  <a:lnTo>
                    <a:pt x="71" y="548"/>
                  </a:lnTo>
                  <a:lnTo>
                    <a:pt x="66" y="546"/>
                  </a:lnTo>
                  <a:lnTo>
                    <a:pt x="60" y="543"/>
                  </a:lnTo>
                  <a:lnTo>
                    <a:pt x="56" y="542"/>
                  </a:lnTo>
                  <a:lnTo>
                    <a:pt x="52" y="538"/>
                  </a:lnTo>
                  <a:lnTo>
                    <a:pt x="48" y="533"/>
                  </a:lnTo>
                  <a:lnTo>
                    <a:pt x="46" y="527"/>
                  </a:lnTo>
                  <a:lnTo>
                    <a:pt x="44" y="522"/>
                  </a:lnTo>
                  <a:lnTo>
                    <a:pt x="42" y="516"/>
                  </a:lnTo>
                  <a:lnTo>
                    <a:pt x="40" y="510"/>
                  </a:lnTo>
                  <a:lnTo>
                    <a:pt x="40" y="505"/>
                  </a:lnTo>
                  <a:lnTo>
                    <a:pt x="40" y="501"/>
                  </a:lnTo>
                  <a:lnTo>
                    <a:pt x="41" y="490"/>
                  </a:lnTo>
                  <a:lnTo>
                    <a:pt x="44" y="480"/>
                  </a:lnTo>
                  <a:lnTo>
                    <a:pt x="50" y="472"/>
                  </a:lnTo>
                  <a:lnTo>
                    <a:pt x="48" y="486"/>
                  </a:lnTo>
                  <a:lnTo>
                    <a:pt x="52" y="506"/>
                  </a:lnTo>
                  <a:lnTo>
                    <a:pt x="62" y="524"/>
                  </a:lnTo>
                  <a:lnTo>
                    <a:pt x="75" y="534"/>
                  </a:lnTo>
                  <a:lnTo>
                    <a:pt x="70" y="516"/>
                  </a:lnTo>
                  <a:lnTo>
                    <a:pt x="64" y="494"/>
                  </a:lnTo>
                  <a:lnTo>
                    <a:pt x="62" y="473"/>
                  </a:lnTo>
                  <a:lnTo>
                    <a:pt x="64" y="453"/>
                  </a:lnTo>
                  <a:lnTo>
                    <a:pt x="69" y="467"/>
                  </a:lnTo>
                  <a:lnTo>
                    <a:pt x="75" y="483"/>
                  </a:lnTo>
                  <a:lnTo>
                    <a:pt x="82" y="498"/>
                  </a:lnTo>
                  <a:lnTo>
                    <a:pt x="92" y="512"/>
                  </a:lnTo>
                  <a:lnTo>
                    <a:pt x="97" y="498"/>
                  </a:lnTo>
                  <a:lnTo>
                    <a:pt x="96" y="480"/>
                  </a:lnTo>
                  <a:lnTo>
                    <a:pt x="89" y="460"/>
                  </a:lnTo>
                  <a:lnTo>
                    <a:pt x="81" y="439"/>
                  </a:lnTo>
                  <a:lnTo>
                    <a:pt x="74" y="421"/>
                  </a:lnTo>
                  <a:lnTo>
                    <a:pt x="68" y="410"/>
                  </a:lnTo>
                  <a:lnTo>
                    <a:pt x="95" y="441"/>
                  </a:lnTo>
                  <a:lnTo>
                    <a:pt x="102" y="453"/>
                  </a:lnTo>
                  <a:lnTo>
                    <a:pt x="106" y="465"/>
                  </a:lnTo>
                  <a:lnTo>
                    <a:pt x="118" y="491"/>
                  </a:lnTo>
                  <a:lnTo>
                    <a:pt x="117" y="467"/>
                  </a:lnTo>
                  <a:lnTo>
                    <a:pt x="113" y="448"/>
                  </a:lnTo>
                  <a:lnTo>
                    <a:pt x="107" y="430"/>
                  </a:lnTo>
                  <a:lnTo>
                    <a:pt x="100" y="410"/>
                  </a:lnTo>
                  <a:lnTo>
                    <a:pt x="117" y="428"/>
                  </a:lnTo>
                  <a:lnTo>
                    <a:pt x="127" y="447"/>
                  </a:lnTo>
                  <a:lnTo>
                    <a:pt x="130" y="467"/>
                  </a:lnTo>
                  <a:lnTo>
                    <a:pt x="130" y="493"/>
                  </a:lnTo>
                  <a:lnTo>
                    <a:pt x="139" y="484"/>
                  </a:lnTo>
                  <a:lnTo>
                    <a:pt x="141" y="466"/>
                  </a:lnTo>
                  <a:lnTo>
                    <a:pt x="142" y="450"/>
                  </a:lnTo>
                  <a:lnTo>
                    <a:pt x="142" y="435"/>
                  </a:lnTo>
                  <a:lnTo>
                    <a:pt x="141" y="420"/>
                  </a:lnTo>
                  <a:lnTo>
                    <a:pt x="139" y="408"/>
                  </a:lnTo>
                  <a:lnTo>
                    <a:pt x="135" y="394"/>
                  </a:lnTo>
                  <a:lnTo>
                    <a:pt x="127" y="380"/>
                  </a:lnTo>
                  <a:lnTo>
                    <a:pt x="117" y="367"/>
                  </a:lnTo>
                  <a:lnTo>
                    <a:pt x="106" y="364"/>
                  </a:lnTo>
                  <a:lnTo>
                    <a:pt x="114" y="361"/>
                  </a:lnTo>
                  <a:lnTo>
                    <a:pt x="124" y="367"/>
                  </a:lnTo>
                  <a:lnTo>
                    <a:pt x="135" y="376"/>
                  </a:lnTo>
                  <a:lnTo>
                    <a:pt x="143" y="390"/>
                  </a:lnTo>
                  <a:lnTo>
                    <a:pt x="149" y="405"/>
                  </a:lnTo>
                  <a:lnTo>
                    <a:pt x="154" y="420"/>
                  </a:lnTo>
                  <a:lnTo>
                    <a:pt x="156" y="435"/>
                  </a:lnTo>
                  <a:lnTo>
                    <a:pt x="153" y="446"/>
                  </a:lnTo>
                  <a:lnTo>
                    <a:pt x="166" y="426"/>
                  </a:lnTo>
                  <a:lnTo>
                    <a:pt x="172" y="405"/>
                  </a:lnTo>
                  <a:lnTo>
                    <a:pt x="171" y="384"/>
                  </a:lnTo>
                  <a:lnTo>
                    <a:pt x="166" y="361"/>
                  </a:lnTo>
                  <a:lnTo>
                    <a:pt x="157" y="339"/>
                  </a:lnTo>
                  <a:lnTo>
                    <a:pt x="145" y="319"/>
                  </a:lnTo>
                  <a:lnTo>
                    <a:pt x="131" y="300"/>
                  </a:lnTo>
                  <a:lnTo>
                    <a:pt x="118" y="284"/>
                  </a:lnTo>
                  <a:lnTo>
                    <a:pt x="117" y="275"/>
                  </a:lnTo>
                  <a:lnTo>
                    <a:pt x="130" y="285"/>
                  </a:lnTo>
                  <a:lnTo>
                    <a:pt x="142" y="297"/>
                  </a:lnTo>
                  <a:lnTo>
                    <a:pt x="153" y="309"/>
                  </a:lnTo>
                  <a:lnTo>
                    <a:pt x="165" y="322"/>
                  </a:lnTo>
                  <a:lnTo>
                    <a:pt x="165" y="311"/>
                  </a:lnTo>
                  <a:lnTo>
                    <a:pt x="156" y="297"/>
                  </a:lnTo>
                  <a:lnTo>
                    <a:pt x="150" y="285"/>
                  </a:lnTo>
                  <a:lnTo>
                    <a:pt x="145" y="273"/>
                  </a:lnTo>
                  <a:lnTo>
                    <a:pt x="140" y="262"/>
                  </a:lnTo>
                  <a:lnTo>
                    <a:pt x="133" y="249"/>
                  </a:lnTo>
                  <a:lnTo>
                    <a:pt x="126" y="238"/>
                  </a:lnTo>
                  <a:lnTo>
                    <a:pt x="117" y="228"/>
                  </a:lnTo>
                  <a:lnTo>
                    <a:pt x="105" y="220"/>
                  </a:lnTo>
                  <a:lnTo>
                    <a:pt x="93" y="212"/>
                  </a:lnTo>
                  <a:lnTo>
                    <a:pt x="81" y="203"/>
                  </a:lnTo>
                  <a:lnTo>
                    <a:pt x="106" y="211"/>
                  </a:lnTo>
                  <a:lnTo>
                    <a:pt x="133" y="232"/>
                  </a:lnTo>
                  <a:lnTo>
                    <a:pt x="154" y="258"/>
                  </a:lnTo>
                  <a:lnTo>
                    <a:pt x="165" y="286"/>
                  </a:lnTo>
                  <a:lnTo>
                    <a:pt x="165" y="273"/>
                  </a:lnTo>
                  <a:lnTo>
                    <a:pt x="164" y="258"/>
                  </a:lnTo>
                  <a:lnTo>
                    <a:pt x="160" y="243"/>
                  </a:lnTo>
                  <a:lnTo>
                    <a:pt x="159" y="230"/>
                  </a:lnTo>
                  <a:lnTo>
                    <a:pt x="157" y="216"/>
                  </a:lnTo>
                  <a:lnTo>
                    <a:pt x="149" y="202"/>
                  </a:lnTo>
                  <a:lnTo>
                    <a:pt x="140" y="188"/>
                  </a:lnTo>
                  <a:lnTo>
                    <a:pt x="129" y="175"/>
                  </a:lnTo>
                  <a:lnTo>
                    <a:pt x="145" y="184"/>
                  </a:lnTo>
                  <a:lnTo>
                    <a:pt x="159" y="201"/>
                  </a:lnTo>
                  <a:lnTo>
                    <a:pt x="168" y="221"/>
                  </a:lnTo>
                  <a:lnTo>
                    <a:pt x="175" y="238"/>
                  </a:lnTo>
                  <a:lnTo>
                    <a:pt x="182" y="210"/>
                  </a:lnTo>
                  <a:lnTo>
                    <a:pt x="175" y="179"/>
                  </a:lnTo>
                  <a:lnTo>
                    <a:pt x="162" y="148"/>
                  </a:lnTo>
                  <a:lnTo>
                    <a:pt x="150" y="121"/>
                  </a:lnTo>
                  <a:lnTo>
                    <a:pt x="141" y="102"/>
                  </a:lnTo>
                  <a:lnTo>
                    <a:pt x="127" y="82"/>
                  </a:lnTo>
                  <a:lnTo>
                    <a:pt x="111" y="63"/>
                  </a:lnTo>
                  <a:lnTo>
                    <a:pt x="97" y="49"/>
                  </a:lnTo>
                  <a:lnTo>
                    <a:pt x="85" y="39"/>
                  </a:lnTo>
                  <a:lnTo>
                    <a:pt x="69" y="29"/>
                  </a:lnTo>
                  <a:lnTo>
                    <a:pt x="52" y="21"/>
                  </a:lnTo>
                  <a:lnTo>
                    <a:pt x="40" y="15"/>
                  </a:lnTo>
                  <a:lnTo>
                    <a:pt x="32" y="12"/>
                  </a:lnTo>
                  <a:lnTo>
                    <a:pt x="21" y="9"/>
                  </a:lnTo>
                  <a:lnTo>
                    <a:pt x="11" y="7"/>
                  </a:lnTo>
                  <a:lnTo>
                    <a:pt x="0" y="6"/>
                  </a:lnTo>
                  <a:lnTo>
                    <a:pt x="7" y="0"/>
                  </a:lnTo>
                  <a:lnTo>
                    <a:pt x="20" y="1"/>
                  </a:lnTo>
                  <a:lnTo>
                    <a:pt x="33" y="4"/>
                  </a:lnTo>
                  <a:lnTo>
                    <a:pt x="42" y="8"/>
                  </a:lnTo>
                  <a:lnTo>
                    <a:pt x="90" y="35"/>
                  </a:lnTo>
                  <a:lnTo>
                    <a:pt x="130" y="74"/>
                  </a:lnTo>
                  <a:lnTo>
                    <a:pt x="148" y="96"/>
                  </a:lnTo>
                  <a:lnTo>
                    <a:pt x="164" y="120"/>
                  </a:lnTo>
                  <a:lnTo>
                    <a:pt x="177" y="145"/>
                  </a:lnTo>
                  <a:lnTo>
                    <a:pt x="188" y="171"/>
                  </a:lnTo>
                  <a:lnTo>
                    <a:pt x="199" y="206"/>
                  </a:lnTo>
                  <a:lnTo>
                    <a:pt x="206" y="244"/>
                  </a:lnTo>
                  <a:lnTo>
                    <a:pt x="209" y="282"/>
                  </a:lnTo>
                  <a:lnTo>
                    <a:pt x="209" y="321"/>
                  </a:lnTo>
                  <a:lnTo>
                    <a:pt x="205" y="361"/>
                  </a:lnTo>
                  <a:lnTo>
                    <a:pt x="199" y="399"/>
                  </a:lnTo>
                  <a:lnTo>
                    <a:pt x="189" y="436"/>
                  </a:lnTo>
                  <a:lnTo>
                    <a:pt x="178" y="471"/>
                  </a:lnTo>
                  <a:lnTo>
                    <a:pt x="172" y="485"/>
                  </a:lnTo>
                  <a:lnTo>
                    <a:pt x="165" y="501"/>
                  </a:lnTo>
                  <a:lnTo>
                    <a:pt x="158" y="516"/>
                  </a:lnTo>
                  <a:lnTo>
                    <a:pt x="148" y="529"/>
                  </a:lnTo>
                  <a:lnTo>
                    <a:pt x="137" y="548"/>
                  </a:lnTo>
                  <a:lnTo>
                    <a:pt x="124" y="561"/>
                  </a:lnTo>
                  <a:lnTo>
                    <a:pt x="115" y="566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3627" y="2201"/>
              <a:ext cx="332" cy="219"/>
            </a:xfrm>
            <a:custGeom>
              <a:avLst/>
              <a:gdLst>
                <a:gd name="T0" fmla="*/ 31 w 332"/>
                <a:gd name="T1" fmla="*/ 8 h 219"/>
                <a:gd name="T2" fmla="*/ 55 w 332"/>
                <a:gd name="T3" fmla="*/ 2 h 219"/>
                <a:gd name="T4" fmla="*/ 82 w 332"/>
                <a:gd name="T5" fmla="*/ 0 h 219"/>
                <a:gd name="T6" fmla="*/ 108 w 332"/>
                <a:gd name="T7" fmla="*/ 3 h 219"/>
                <a:gd name="T8" fmla="*/ 125 w 332"/>
                <a:gd name="T9" fmla="*/ 15 h 219"/>
                <a:gd name="T10" fmla="*/ 134 w 332"/>
                <a:gd name="T11" fmla="*/ 43 h 219"/>
                <a:gd name="T12" fmla="*/ 138 w 332"/>
                <a:gd name="T13" fmla="*/ 66 h 219"/>
                <a:gd name="T14" fmla="*/ 145 w 332"/>
                <a:gd name="T15" fmla="*/ 89 h 219"/>
                <a:gd name="T16" fmla="*/ 156 w 332"/>
                <a:gd name="T17" fmla="*/ 111 h 219"/>
                <a:gd name="T18" fmla="*/ 168 w 332"/>
                <a:gd name="T19" fmla="*/ 133 h 219"/>
                <a:gd name="T20" fmla="*/ 181 w 332"/>
                <a:gd name="T21" fmla="*/ 152 h 219"/>
                <a:gd name="T22" fmla="*/ 198 w 332"/>
                <a:gd name="T23" fmla="*/ 167 h 219"/>
                <a:gd name="T24" fmla="*/ 216 w 332"/>
                <a:gd name="T25" fmla="*/ 178 h 219"/>
                <a:gd name="T26" fmla="*/ 241 w 332"/>
                <a:gd name="T27" fmla="*/ 185 h 219"/>
                <a:gd name="T28" fmla="*/ 269 w 332"/>
                <a:gd name="T29" fmla="*/ 190 h 219"/>
                <a:gd name="T30" fmla="*/ 296 w 332"/>
                <a:gd name="T31" fmla="*/ 184 h 219"/>
                <a:gd name="T32" fmla="*/ 314 w 332"/>
                <a:gd name="T33" fmla="*/ 165 h 219"/>
                <a:gd name="T34" fmla="*/ 316 w 332"/>
                <a:gd name="T35" fmla="*/ 139 h 219"/>
                <a:gd name="T36" fmla="*/ 304 w 332"/>
                <a:gd name="T37" fmla="*/ 118 h 219"/>
                <a:gd name="T38" fmla="*/ 326 w 332"/>
                <a:gd name="T39" fmla="*/ 130 h 219"/>
                <a:gd name="T40" fmla="*/ 331 w 332"/>
                <a:gd name="T41" fmla="*/ 157 h 219"/>
                <a:gd name="T42" fmla="*/ 328 w 332"/>
                <a:gd name="T43" fmla="*/ 173 h 219"/>
                <a:gd name="T44" fmla="*/ 319 w 332"/>
                <a:gd name="T45" fmla="*/ 195 h 219"/>
                <a:gd name="T46" fmla="*/ 298 w 332"/>
                <a:gd name="T47" fmla="*/ 212 h 219"/>
                <a:gd name="T48" fmla="*/ 263 w 332"/>
                <a:gd name="T49" fmla="*/ 218 h 219"/>
                <a:gd name="T50" fmla="*/ 240 w 332"/>
                <a:gd name="T51" fmla="*/ 213 h 219"/>
                <a:gd name="T52" fmla="*/ 216 w 332"/>
                <a:gd name="T53" fmla="*/ 201 h 219"/>
                <a:gd name="T54" fmla="*/ 196 w 332"/>
                <a:gd name="T55" fmla="*/ 183 h 219"/>
                <a:gd name="T56" fmla="*/ 177 w 332"/>
                <a:gd name="T57" fmla="*/ 162 h 219"/>
                <a:gd name="T58" fmla="*/ 162 w 332"/>
                <a:gd name="T59" fmla="*/ 139 h 219"/>
                <a:gd name="T60" fmla="*/ 149 w 332"/>
                <a:gd name="T61" fmla="*/ 114 h 219"/>
                <a:gd name="T62" fmla="*/ 138 w 332"/>
                <a:gd name="T63" fmla="*/ 88 h 219"/>
                <a:gd name="T64" fmla="*/ 132 w 332"/>
                <a:gd name="T65" fmla="*/ 72 h 219"/>
                <a:gd name="T66" fmla="*/ 124 w 332"/>
                <a:gd name="T67" fmla="*/ 56 h 219"/>
                <a:gd name="T68" fmla="*/ 101 w 332"/>
                <a:gd name="T69" fmla="*/ 31 h 219"/>
                <a:gd name="T70" fmla="*/ 83 w 332"/>
                <a:gd name="T71" fmla="*/ 24 h 219"/>
                <a:gd name="T72" fmla="*/ 61 w 332"/>
                <a:gd name="T73" fmla="*/ 23 h 219"/>
                <a:gd name="T74" fmla="*/ 32 w 332"/>
                <a:gd name="T75" fmla="*/ 28 h 219"/>
                <a:gd name="T76" fmla="*/ 51 w 332"/>
                <a:gd name="T77" fmla="*/ 30 h 219"/>
                <a:gd name="T78" fmla="*/ 70 w 332"/>
                <a:gd name="T79" fmla="*/ 36 h 219"/>
                <a:gd name="T80" fmla="*/ 88 w 332"/>
                <a:gd name="T81" fmla="*/ 47 h 219"/>
                <a:gd name="T82" fmla="*/ 98 w 332"/>
                <a:gd name="T83" fmla="*/ 63 h 219"/>
                <a:gd name="T84" fmla="*/ 109 w 332"/>
                <a:gd name="T85" fmla="*/ 79 h 219"/>
                <a:gd name="T86" fmla="*/ 120 w 332"/>
                <a:gd name="T87" fmla="*/ 95 h 219"/>
                <a:gd name="T88" fmla="*/ 129 w 332"/>
                <a:gd name="T89" fmla="*/ 111 h 219"/>
                <a:gd name="T90" fmla="*/ 141 w 332"/>
                <a:gd name="T91" fmla="*/ 129 h 219"/>
                <a:gd name="T92" fmla="*/ 154 w 332"/>
                <a:gd name="T93" fmla="*/ 146 h 219"/>
                <a:gd name="T94" fmla="*/ 165 w 332"/>
                <a:gd name="T95" fmla="*/ 163 h 219"/>
                <a:gd name="T96" fmla="*/ 167 w 332"/>
                <a:gd name="T97" fmla="*/ 164 h 219"/>
                <a:gd name="T98" fmla="*/ 148 w 332"/>
                <a:gd name="T99" fmla="*/ 142 h 219"/>
                <a:gd name="T100" fmla="*/ 128 w 332"/>
                <a:gd name="T101" fmla="*/ 121 h 219"/>
                <a:gd name="T102" fmla="*/ 108 w 332"/>
                <a:gd name="T103" fmla="*/ 102 h 219"/>
                <a:gd name="T104" fmla="*/ 86 w 332"/>
                <a:gd name="T105" fmla="*/ 86 h 219"/>
                <a:gd name="T106" fmla="*/ 68 w 332"/>
                <a:gd name="T107" fmla="*/ 75 h 219"/>
                <a:gd name="T108" fmla="*/ 43 w 332"/>
                <a:gd name="T109" fmla="*/ 63 h 219"/>
                <a:gd name="T110" fmla="*/ 24 w 332"/>
                <a:gd name="T111" fmla="*/ 64 h 219"/>
                <a:gd name="T112" fmla="*/ 9 w 332"/>
                <a:gd name="T113" fmla="*/ 70 h 219"/>
                <a:gd name="T114" fmla="*/ 9 w 332"/>
                <a:gd name="T115" fmla="*/ 64 h 219"/>
                <a:gd name="T116" fmla="*/ 24 w 332"/>
                <a:gd name="T117" fmla="*/ 48 h 219"/>
                <a:gd name="T118" fmla="*/ 20 w 332"/>
                <a:gd name="T119" fmla="*/ 20 h 21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332"/>
                <a:gd name="T181" fmla="*/ 0 h 219"/>
                <a:gd name="T182" fmla="*/ 332 w 332"/>
                <a:gd name="T183" fmla="*/ 219 h 21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332" h="219">
                  <a:moveTo>
                    <a:pt x="20" y="13"/>
                  </a:moveTo>
                  <a:lnTo>
                    <a:pt x="31" y="8"/>
                  </a:lnTo>
                  <a:lnTo>
                    <a:pt x="42" y="4"/>
                  </a:lnTo>
                  <a:lnTo>
                    <a:pt x="55" y="2"/>
                  </a:lnTo>
                  <a:lnTo>
                    <a:pt x="68" y="0"/>
                  </a:lnTo>
                  <a:lnTo>
                    <a:pt x="82" y="0"/>
                  </a:lnTo>
                  <a:lnTo>
                    <a:pt x="95" y="1"/>
                  </a:lnTo>
                  <a:lnTo>
                    <a:pt x="108" y="3"/>
                  </a:lnTo>
                  <a:lnTo>
                    <a:pt x="118" y="8"/>
                  </a:lnTo>
                  <a:lnTo>
                    <a:pt x="125" y="15"/>
                  </a:lnTo>
                  <a:lnTo>
                    <a:pt x="133" y="27"/>
                  </a:lnTo>
                  <a:lnTo>
                    <a:pt x="134" y="43"/>
                  </a:lnTo>
                  <a:lnTo>
                    <a:pt x="136" y="54"/>
                  </a:lnTo>
                  <a:lnTo>
                    <a:pt x="138" y="66"/>
                  </a:lnTo>
                  <a:lnTo>
                    <a:pt x="141" y="78"/>
                  </a:lnTo>
                  <a:lnTo>
                    <a:pt x="145" y="89"/>
                  </a:lnTo>
                  <a:lnTo>
                    <a:pt x="150" y="100"/>
                  </a:lnTo>
                  <a:lnTo>
                    <a:pt x="156" y="111"/>
                  </a:lnTo>
                  <a:lnTo>
                    <a:pt x="161" y="122"/>
                  </a:lnTo>
                  <a:lnTo>
                    <a:pt x="168" y="133"/>
                  </a:lnTo>
                  <a:lnTo>
                    <a:pt x="174" y="143"/>
                  </a:lnTo>
                  <a:lnTo>
                    <a:pt x="181" y="152"/>
                  </a:lnTo>
                  <a:lnTo>
                    <a:pt x="190" y="160"/>
                  </a:lnTo>
                  <a:lnTo>
                    <a:pt x="198" y="167"/>
                  </a:lnTo>
                  <a:lnTo>
                    <a:pt x="207" y="172"/>
                  </a:lnTo>
                  <a:lnTo>
                    <a:pt x="216" y="178"/>
                  </a:lnTo>
                  <a:lnTo>
                    <a:pt x="228" y="182"/>
                  </a:lnTo>
                  <a:lnTo>
                    <a:pt x="241" y="185"/>
                  </a:lnTo>
                  <a:lnTo>
                    <a:pt x="255" y="189"/>
                  </a:lnTo>
                  <a:lnTo>
                    <a:pt x="269" y="190"/>
                  </a:lnTo>
                  <a:lnTo>
                    <a:pt x="283" y="189"/>
                  </a:lnTo>
                  <a:lnTo>
                    <a:pt x="296" y="184"/>
                  </a:lnTo>
                  <a:lnTo>
                    <a:pt x="306" y="178"/>
                  </a:lnTo>
                  <a:lnTo>
                    <a:pt x="314" y="165"/>
                  </a:lnTo>
                  <a:lnTo>
                    <a:pt x="317" y="152"/>
                  </a:lnTo>
                  <a:lnTo>
                    <a:pt x="316" y="139"/>
                  </a:lnTo>
                  <a:lnTo>
                    <a:pt x="311" y="127"/>
                  </a:lnTo>
                  <a:lnTo>
                    <a:pt x="304" y="118"/>
                  </a:lnTo>
                  <a:lnTo>
                    <a:pt x="317" y="120"/>
                  </a:lnTo>
                  <a:lnTo>
                    <a:pt x="326" y="130"/>
                  </a:lnTo>
                  <a:lnTo>
                    <a:pt x="331" y="142"/>
                  </a:lnTo>
                  <a:lnTo>
                    <a:pt x="331" y="157"/>
                  </a:lnTo>
                  <a:lnTo>
                    <a:pt x="331" y="166"/>
                  </a:lnTo>
                  <a:lnTo>
                    <a:pt x="328" y="173"/>
                  </a:lnTo>
                  <a:lnTo>
                    <a:pt x="326" y="181"/>
                  </a:lnTo>
                  <a:lnTo>
                    <a:pt x="319" y="195"/>
                  </a:lnTo>
                  <a:lnTo>
                    <a:pt x="310" y="206"/>
                  </a:lnTo>
                  <a:lnTo>
                    <a:pt x="298" y="212"/>
                  </a:lnTo>
                  <a:lnTo>
                    <a:pt x="277" y="217"/>
                  </a:lnTo>
                  <a:lnTo>
                    <a:pt x="263" y="218"/>
                  </a:lnTo>
                  <a:lnTo>
                    <a:pt x="251" y="216"/>
                  </a:lnTo>
                  <a:lnTo>
                    <a:pt x="240" y="213"/>
                  </a:lnTo>
                  <a:lnTo>
                    <a:pt x="228" y="207"/>
                  </a:lnTo>
                  <a:lnTo>
                    <a:pt x="216" y="201"/>
                  </a:lnTo>
                  <a:lnTo>
                    <a:pt x="205" y="192"/>
                  </a:lnTo>
                  <a:lnTo>
                    <a:pt x="196" y="183"/>
                  </a:lnTo>
                  <a:lnTo>
                    <a:pt x="186" y="173"/>
                  </a:lnTo>
                  <a:lnTo>
                    <a:pt x="177" y="162"/>
                  </a:lnTo>
                  <a:lnTo>
                    <a:pt x="168" y="150"/>
                  </a:lnTo>
                  <a:lnTo>
                    <a:pt x="162" y="139"/>
                  </a:lnTo>
                  <a:lnTo>
                    <a:pt x="156" y="126"/>
                  </a:lnTo>
                  <a:lnTo>
                    <a:pt x="149" y="114"/>
                  </a:lnTo>
                  <a:lnTo>
                    <a:pt x="145" y="102"/>
                  </a:lnTo>
                  <a:lnTo>
                    <a:pt x="138" y="88"/>
                  </a:lnTo>
                  <a:lnTo>
                    <a:pt x="135" y="80"/>
                  </a:lnTo>
                  <a:lnTo>
                    <a:pt x="132" y="72"/>
                  </a:lnTo>
                  <a:lnTo>
                    <a:pt x="128" y="64"/>
                  </a:lnTo>
                  <a:lnTo>
                    <a:pt x="124" y="56"/>
                  </a:lnTo>
                  <a:lnTo>
                    <a:pt x="114" y="43"/>
                  </a:lnTo>
                  <a:lnTo>
                    <a:pt x="101" y="31"/>
                  </a:lnTo>
                  <a:lnTo>
                    <a:pt x="92" y="27"/>
                  </a:lnTo>
                  <a:lnTo>
                    <a:pt x="83" y="24"/>
                  </a:lnTo>
                  <a:lnTo>
                    <a:pt x="73" y="23"/>
                  </a:lnTo>
                  <a:lnTo>
                    <a:pt x="61" y="23"/>
                  </a:lnTo>
                  <a:lnTo>
                    <a:pt x="47" y="25"/>
                  </a:lnTo>
                  <a:lnTo>
                    <a:pt x="32" y="28"/>
                  </a:lnTo>
                  <a:lnTo>
                    <a:pt x="42" y="29"/>
                  </a:lnTo>
                  <a:lnTo>
                    <a:pt x="51" y="30"/>
                  </a:lnTo>
                  <a:lnTo>
                    <a:pt x="61" y="32"/>
                  </a:lnTo>
                  <a:lnTo>
                    <a:pt x="70" y="36"/>
                  </a:lnTo>
                  <a:lnTo>
                    <a:pt x="78" y="39"/>
                  </a:lnTo>
                  <a:lnTo>
                    <a:pt x="88" y="47"/>
                  </a:lnTo>
                  <a:lnTo>
                    <a:pt x="93" y="55"/>
                  </a:lnTo>
                  <a:lnTo>
                    <a:pt x="98" y="63"/>
                  </a:lnTo>
                  <a:lnTo>
                    <a:pt x="104" y="71"/>
                  </a:lnTo>
                  <a:lnTo>
                    <a:pt x="109" y="79"/>
                  </a:lnTo>
                  <a:lnTo>
                    <a:pt x="115" y="86"/>
                  </a:lnTo>
                  <a:lnTo>
                    <a:pt x="120" y="95"/>
                  </a:lnTo>
                  <a:lnTo>
                    <a:pt x="125" y="102"/>
                  </a:lnTo>
                  <a:lnTo>
                    <a:pt x="129" y="111"/>
                  </a:lnTo>
                  <a:lnTo>
                    <a:pt x="133" y="119"/>
                  </a:lnTo>
                  <a:lnTo>
                    <a:pt x="141" y="129"/>
                  </a:lnTo>
                  <a:lnTo>
                    <a:pt x="150" y="136"/>
                  </a:lnTo>
                  <a:lnTo>
                    <a:pt x="154" y="146"/>
                  </a:lnTo>
                  <a:lnTo>
                    <a:pt x="162" y="154"/>
                  </a:lnTo>
                  <a:lnTo>
                    <a:pt x="165" y="163"/>
                  </a:lnTo>
                  <a:lnTo>
                    <a:pt x="172" y="175"/>
                  </a:lnTo>
                  <a:lnTo>
                    <a:pt x="167" y="164"/>
                  </a:lnTo>
                  <a:lnTo>
                    <a:pt x="158" y="153"/>
                  </a:lnTo>
                  <a:lnTo>
                    <a:pt x="148" y="142"/>
                  </a:lnTo>
                  <a:lnTo>
                    <a:pt x="138" y="131"/>
                  </a:lnTo>
                  <a:lnTo>
                    <a:pt x="128" y="121"/>
                  </a:lnTo>
                  <a:lnTo>
                    <a:pt x="118" y="111"/>
                  </a:lnTo>
                  <a:lnTo>
                    <a:pt x="108" y="102"/>
                  </a:lnTo>
                  <a:lnTo>
                    <a:pt x="97" y="94"/>
                  </a:lnTo>
                  <a:lnTo>
                    <a:pt x="86" y="86"/>
                  </a:lnTo>
                  <a:lnTo>
                    <a:pt x="76" y="80"/>
                  </a:lnTo>
                  <a:lnTo>
                    <a:pt x="68" y="75"/>
                  </a:lnTo>
                  <a:lnTo>
                    <a:pt x="54" y="66"/>
                  </a:lnTo>
                  <a:lnTo>
                    <a:pt x="43" y="63"/>
                  </a:lnTo>
                  <a:lnTo>
                    <a:pt x="32" y="62"/>
                  </a:lnTo>
                  <a:lnTo>
                    <a:pt x="24" y="64"/>
                  </a:lnTo>
                  <a:lnTo>
                    <a:pt x="15" y="67"/>
                  </a:lnTo>
                  <a:lnTo>
                    <a:pt x="9" y="70"/>
                  </a:lnTo>
                  <a:lnTo>
                    <a:pt x="0" y="72"/>
                  </a:lnTo>
                  <a:lnTo>
                    <a:pt x="9" y="64"/>
                  </a:lnTo>
                  <a:lnTo>
                    <a:pt x="17" y="59"/>
                  </a:lnTo>
                  <a:lnTo>
                    <a:pt x="24" y="48"/>
                  </a:lnTo>
                  <a:lnTo>
                    <a:pt x="23" y="34"/>
                  </a:lnTo>
                  <a:lnTo>
                    <a:pt x="20" y="20"/>
                  </a:lnTo>
                  <a:lnTo>
                    <a:pt x="20" y="13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3245" y="1911"/>
              <a:ext cx="127" cy="31"/>
            </a:xfrm>
            <a:custGeom>
              <a:avLst/>
              <a:gdLst>
                <a:gd name="T0" fmla="*/ 0 w 127"/>
                <a:gd name="T1" fmla="*/ 10 h 31"/>
                <a:gd name="T2" fmla="*/ 6 w 127"/>
                <a:gd name="T3" fmla="*/ 16 h 31"/>
                <a:gd name="T4" fmla="*/ 24 w 127"/>
                <a:gd name="T5" fmla="*/ 25 h 31"/>
                <a:gd name="T6" fmla="*/ 37 w 127"/>
                <a:gd name="T7" fmla="*/ 29 h 31"/>
                <a:gd name="T8" fmla="*/ 53 w 127"/>
                <a:gd name="T9" fmla="*/ 30 h 31"/>
                <a:gd name="T10" fmla="*/ 69 w 127"/>
                <a:gd name="T11" fmla="*/ 28 h 31"/>
                <a:gd name="T12" fmla="*/ 87 w 127"/>
                <a:gd name="T13" fmla="*/ 23 h 31"/>
                <a:gd name="T14" fmla="*/ 102 w 127"/>
                <a:gd name="T15" fmla="*/ 16 h 31"/>
                <a:gd name="T16" fmla="*/ 126 w 127"/>
                <a:gd name="T17" fmla="*/ 0 h 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27"/>
                <a:gd name="T28" fmla="*/ 0 h 31"/>
                <a:gd name="T29" fmla="*/ 127 w 127"/>
                <a:gd name="T30" fmla="*/ 31 h 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27" h="31">
                  <a:moveTo>
                    <a:pt x="0" y="10"/>
                  </a:moveTo>
                  <a:lnTo>
                    <a:pt x="6" y="16"/>
                  </a:lnTo>
                  <a:lnTo>
                    <a:pt x="24" y="25"/>
                  </a:lnTo>
                  <a:lnTo>
                    <a:pt x="37" y="29"/>
                  </a:lnTo>
                  <a:lnTo>
                    <a:pt x="53" y="30"/>
                  </a:lnTo>
                  <a:lnTo>
                    <a:pt x="69" y="28"/>
                  </a:lnTo>
                  <a:lnTo>
                    <a:pt x="87" y="23"/>
                  </a:lnTo>
                  <a:lnTo>
                    <a:pt x="102" y="16"/>
                  </a:lnTo>
                  <a:lnTo>
                    <a:pt x="126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3283" y="1980"/>
              <a:ext cx="100" cy="22"/>
            </a:xfrm>
            <a:custGeom>
              <a:avLst/>
              <a:gdLst>
                <a:gd name="T0" fmla="*/ 0 w 100"/>
                <a:gd name="T1" fmla="*/ 17 h 22"/>
                <a:gd name="T2" fmla="*/ 21 w 100"/>
                <a:gd name="T3" fmla="*/ 21 h 22"/>
                <a:gd name="T4" fmla="*/ 48 w 100"/>
                <a:gd name="T5" fmla="*/ 19 h 22"/>
                <a:gd name="T6" fmla="*/ 73 w 100"/>
                <a:gd name="T7" fmla="*/ 14 h 22"/>
                <a:gd name="T8" fmla="*/ 99 w 100"/>
                <a:gd name="T9" fmla="*/ 0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0"/>
                <a:gd name="T16" fmla="*/ 0 h 22"/>
                <a:gd name="T17" fmla="*/ 100 w 100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0" h="22">
                  <a:moveTo>
                    <a:pt x="0" y="17"/>
                  </a:moveTo>
                  <a:lnTo>
                    <a:pt x="21" y="21"/>
                  </a:lnTo>
                  <a:lnTo>
                    <a:pt x="48" y="19"/>
                  </a:lnTo>
                  <a:lnTo>
                    <a:pt x="73" y="14"/>
                  </a:lnTo>
                  <a:lnTo>
                    <a:pt x="99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3316" y="1998"/>
              <a:ext cx="96" cy="23"/>
            </a:xfrm>
            <a:custGeom>
              <a:avLst/>
              <a:gdLst>
                <a:gd name="T0" fmla="*/ 0 w 96"/>
                <a:gd name="T1" fmla="*/ 17 h 23"/>
                <a:gd name="T2" fmla="*/ 17 w 96"/>
                <a:gd name="T3" fmla="*/ 22 h 23"/>
                <a:gd name="T4" fmla="*/ 48 w 96"/>
                <a:gd name="T5" fmla="*/ 19 h 23"/>
                <a:gd name="T6" fmla="*/ 78 w 96"/>
                <a:gd name="T7" fmla="*/ 9 h 23"/>
                <a:gd name="T8" fmla="*/ 95 w 96"/>
                <a:gd name="T9" fmla="*/ 0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6"/>
                <a:gd name="T16" fmla="*/ 0 h 23"/>
                <a:gd name="T17" fmla="*/ 96 w 96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6" h="23">
                  <a:moveTo>
                    <a:pt x="0" y="17"/>
                  </a:moveTo>
                  <a:lnTo>
                    <a:pt x="17" y="22"/>
                  </a:lnTo>
                  <a:lnTo>
                    <a:pt x="48" y="19"/>
                  </a:lnTo>
                  <a:lnTo>
                    <a:pt x="78" y="9"/>
                  </a:lnTo>
                  <a:lnTo>
                    <a:pt x="95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3339" y="2032"/>
              <a:ext cx="73" cy="17"/>
            </a:xfrm>
            <a:custGeom>
              <a:avLst/>
              <a:gdLst>
                <a:gd name="T0" fmla="*/ 0 w 73"/>
                <a:gd name="T1" fmla="*/ 13 h 17"/>
                <a:gd name="T2" fmla="*/ 17 w 73"/>
                <a:gd name="T3" fmla="*/ 16 h 17"/>
                <a:gd name="T4" fmla="*/ 35 w 73"/>
                <a:gd name="T5" fmla="*/ 16 h 17"/>
                <a:gd name="T6" fmla="*/ 56 w 73"/>
                <a:gd name="T7" fmla="*/ 8 h 17"/>
                <a:gd name="T8" fmla="*/ 72 w 73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"/>
                <a:gd name="T16" fmla="*/ 0 h 17"/>
                <a:gd name="T17" fmla="*/ 73 w 73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" h="17">
                  <a:moveTo>
                    <a:pt x="0" y="13"/>
                  </a:moveTo>
                  <a:lnTo>
                    <a:pt x="17" y="16"/>
                  </a:lnTo>
                  <a:lnTo>
                    <a:pt x="35" y="16"/>
                  </a:lnTo>
                  <a:lnTo>
                    <a:pt x="56" y="8"/>
                  </a:lnTo>
                  <a:lnTo>
                    <a:pt x="72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2937" y="2812"/>
              <a:ext cx="82" cy="136"/>
            </a:xfrm>
            <a:custGeom>
              <a:avLst/>
              <a:gdLst>
                <a:gd name="T0" fmla="*/ 81 w 82"/>
                <a:gd name="T1" fmla="*/ 131 h 136"/>
                <a:gd name="T2" fmla="*/ 81 w 82"/>
                <a:gd name="T3" fmla="*/ 123 h 136"/>
                <a:gd name="T4" fmla="*/ 81 w 82"/>
                <a:gd name="T5" fmla="*/ 112 h 136"/>
                <a:gd name="T6" fmla="*/ 80 w 82"/>
                <a:gd name="T7" fmla="*/ 103 h 136"/>
                <a:gd name="T8" fmla="*/ 78 w 82"/>
                <a:gd name="T9" fmla="*/ 93 h 136"/>
                <a:gd name="T10" fmla="*/ 74 w 82"/>
                <a:gd name="T11" fmla="*/ 81 h 136"/>
                <a:gd name="T12" fmla="*/ 69 w 82"/>
                <a:gd name="T13" fmla="*/ 72 h 136"/>
                <a:gd name="T14" fmla="*/ 62 w 82"/>
                <a:gd name="T15" fmla="*/ 65 h 136"/>
                <a:gd name="T16" fmla="*/ 17 w 82"/>
                <a:gd name="T17" fmla="*/ 0 h 136"/>
                <a:gd name="T18" fmla="*/ 12 w 82"/>
                <a:gd name="T19" fmla="*/ 9 h 136"/>
                <a:gd name="T20" fmla="*/ 10 w 82"/>
                <a:gd name="T21" fmla="*/ 15 h 136"/>
                <a:gd name="T22" fmla="*/ 8 w 82"/>
                <a:gd name="T23" fmla="*/ 21 h 136"/>
                <a:gd name="T24" fmla="*/ 6 w 82"/>
                <a:gd name="T25" fmla="*/ 29 h 136"/>
                <a:gd name="T26" fmla="*/ 5 w 82"/>
                <a:gd name="T27" fmla="*/ 36 h 136"/>
                <a:gd name="T28" fmla="*/ 3 w 82"/>
                <a:gd name="T29" fmla="*/ 43 h 136"/>
                <a:gd name="T30" fmla="*/ 2 w 82"/>
                <a:gd name="T31" fmla="*/ 51 h 136"/>
                <a:gd name="T32" fmla="*/ 0 w 82"/>
                <a:gd name="T33" fmla="*/ 58 h 136"/>
                <a:gd name="T34" fmla="*/ 0 w 82"/>
                <a:gd name="T35" fmla="*/ 66 h 136"/>
                <a:gd name="T36" fmla="*/ 0 w 82"/>
                <a:gd name="T37" fmla="*/ 73 h 136"/>
                <a:gd name="T38" fmla="*/ 0 w 82"/>
                <a:gd name="T39" fmla="*/ 81 h 136"/>
                <a:gd name="T40" fmla="*/ 1 w 82"/>
                <a:gd name="T41" fmla="*/ 88 h 136"/>
                <a:gd name="T42" fmla="*/ 3 w 82"/>
                <a:gd name="T43" fmla="*/ 96 h 136"/>
                <a:gd name="T44" fmla="*/ 5 w 82"/>
                <a:gd name="T45" fmla="*/ 104 h 136"/>
                <a:gd name="T46" fmla="*/ 6 w 82"/>
                <a:gd name="T47" fmla="*/ 111 h 136"/>
                <a:gd name="T48" fmla="*/ 9 w 82"/>
                <a:gd name="T49" fmla="*/ 118 h 136"/>
                <a:gd name="T50" fmla="*/ 11 w 82"/>
                <a:gd name="T51" fmla="*/ 124 h 136"/>
                <a:gd name="T52" fmla="*/ 12 w 82"/>
                <a:gd name="T53" fmla="*/ 128 h 136"/>
                <a:gd name="T54" fmla="*/ 20 w 82"/>
                <a:gd name="T55" fmla="*/ 131 h 136"/>
                <a:gd name="T56" fmla="*/ 22 w 82"/>
                <a:gd name="T57" fmla="*/ 132 h 136"/>
                <a:gd name="T58" fmla="*/ 28 w 82"/>
                <a:gd name="T59" fmla="*/ 134 h 136"/>
                <a:gd name="T60" fmla="*/ 33 w 82"/>
                <a:gd name="T61" fmla="*/ 134 h 136"/>
                <a:gd name="T62" fmla="*/ 39 w 82"/>
                <a:gd name="T63" fmla="*/ 135 h 136"/>
                <a:gd name="T64" fmla="*/ 46 w 82"/>
                <a:gd name="T65" fmla="*/ 134 h 136"/>
                <a:gd name="T66" fmla="*/ 53 w 82"/>
                <a:gd name="T67" fmla="*/ 133 h 136"/>
                <a:gd name="T68" fmla="*/ 59 w 82"/>
                <a:gd name="T69" fmla="*/ 130 h 136"/>
                <a:gd name="T70" fmla="*/ 65 w 82"/>
                <a:gd name="T71" fmla="*/ 126 h 136"/>
                <a:gd name="T72" fmla="*/ 70 w 82"/>
                <a:gd name="T73" fmla="*/ 121 h 136"/>
                <a:gd name="T74" fmla="*/ 76 w 82"/>
                <a:gd name="T75" fmla="*/ 124 h 136"/>
                <a:gd name="T76" fmla="*/ 81 w 82"/>
                <a:gd name="T77" fmla="*/ 131 h 1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82"/>
                <a:gd name="T118" fmla="*/ 0 h 136"/>
                <a:gd name="T119" fmla="*/ 82 w 82"/>
                <a:gd name="T120" fmla="*/ 136 h 1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82" h="136">
                  <a:moveTo>
                    <a:pt x="81" y="131"/>
                  </a:moveTo>
                  <a:lnTo>
                    <a:pt x="81" y="123"/>
                  </a:lnTo>
                  <a:lnTo>
                    <a:pt x="81" y="112"/>
                  </a:lnTo>
                  <a:lnTo>
                    <a:pt x="80" y="103"/>
                  </a:lnTo>
                  <a:lnTo>
                    <a:pt x="78" y="93"/>
                  </a:lnTo>
                  <a:lnTo>
                    <a:pt x="74" y="81"/>
                  </a:lnTo>
                  <a:lnTo>
                    <a:pt x="69" y="72"/>
                  </a:lnTo>
                  <a:lnTo>
                    <a:pt x="62" y="65"/>
                  </a:lnTo>
                  <a:lnTo>
                    <a:pt x="17" y="0"/>
                  </a:lnTo>
                  <a:lnTo>
                    <a:pt x="12" y="9"/>
                  </a:lnTo>
                  <a:lnTo>
                    <a:pt x="10" y="15"/>
                  </a:lnTo>
                  <a:lnTo>
                    <a:pt x="8" y="21"/>
                  </a:lnTo>
                  <a:lnTo>
                    <a:pt x="6" y="29"/>
                  </a:lnTo>
                  <a:lnTo>
                    <a:pt x="5" y="36"/>
                  </a:lnTo>
                  <a:lnTo>
                    <a:pt x="3" y="43"/>
                  </a:lnTo>
                  <a:lnTo>
                    <a:pt x="2" y="51"/>
                  </a:lnTo>
                  <a:lnTo>
                    <a:pt x="0" y="58"/>
                  </a:lnTo>
                  <a:lnTo>
                    <a:pt x="0" y="66"/>
                  </a:lnTo>
                  <a:lnTo>
                    <a:pt x="0" y="73"/>
                  </a:lnTo>
                  <a:lnTo>
                    <a:pt x="0" y="81"/>
                  </a:lnTo>
                  <a:lnTo>
                    <a:pt x="1" y="88"/>
                  </a:lnTo>
                  <a:lnTo>
                    <a:pt x="3" y="96"/>
                  </a:lnTo>
                  <a:lnTo>
                    <a:pt x="5" y="104"/>
                  </a:lnTo>
                  <a:lnTo>
                    <a:pt x="6" y="111"/>
                  </a:lnTo>
                  <a:lnTo>
                    <a:pt x="9" y="118"/>
                  </a:lnTo>
                  <a:lnTo>
                    <a:pt x="11" y="124"/>
                  </a:lnTo>
                  <a:lnTo>
                    <a:pt x="12" y="128"/>
                  </a:lnTo>
                  <a:lnTo>
                    <a:pt x="20" y="131"/>
                  </a:lnTo>
                  <a:lnTo>
                    <a:pt x="22" y="132"/>
                  </a:lnTo>
                  <a:lnTo>
                    <a:pt x="28" y="134"/>
                  </a:lnTo>
                  <a:lnTo>
                    <a:pt x="33" y="134"/>
                  </a:lnTo>
                  <a:lnTo>
                    <a:pt x="39" y="135"/>
                  </a:lnTo>
                  <a:lnTo>
                    <a:pt x="46" y="134"/>
                  </a:lnTo>
                  <a:lnTo>
                    <a:pt x="53" y="133"/>
                  </a:lnTo>
                  <a:lnTo>
                    <a:pt x="59" y="130"/>
                  </a:lnTo>
                  <a:lnTo>
                    <a:pt x="65" y="126"/>
                  </a:lnTo>
                  <a:lnTo>
                    <a:pt x="70" y="121"/>
                  </a:lnTo>
                  <a:lnTo>
                    <a:pt x="76" y="124"/>
                  </a:lnTo>
                  <a:lnTo>
                    <a:pt x="81" y="131"/>
                  </a:lnTo>
                </a:path>
              </a:pathLst>
            </a:custGeom>
            <a:solidFill>
              <a:srgbClr val="FF33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3407" y="2097"/>
              <a:ext cx="63" cy="103"/>
            </a:xfrm>
            <a:custGeom>
              <a:avLst/>
              <a:gdLst>
                <a:gd name="T0" fmla="*/ 57 w 63"/>
                <a:gd name="T1" fmla="*/ 0 h 103"/>
                <a:gd name="T2" fmla="*/ 60 w 63"/>
                <a:gd name="T3" fmla="*/ 6 h 103"/>
                <a:gd name="T4" fmla="*/ 62 w 63"/>
                <a:gd name="T5" fmla="*/ 17 h 103"/>
                <a:gd name="T6" fmla="*/ 62 w 63"/>
                <a:gd name="T7" fmla="*/ 22 h 103"/>
                <a:gd name="T8" fmla="*/ 62 w 63"/>
                <a:gd name="T9" fmla="*/ 25 h 103"/>
                <a:gd name="T10" fmla="*/ 62 w 63"/>
                <a:gd name="T11" fmla="*/ 34 h 103"/>
                <a:gd name="T12" fmla="*/ 61 w 63"/>
                <a:gd name="T13" fmla="*/ 39 h 103"/>
                <a:gd name="T14" fmla="*/ 60 w 63"/>
                <a:gd name="T15" fmla="*/ 42 h 103"/>
                <a:gd name="T16" fmla="*/ 58 w 63"/>
                <a:gd name="T17" fmla="*/ 52 h 103"/>
                <a:gd name="T18" fmla="*/ 56 w 63"/>
                <a:gd name="T19" fmla="*/ 56 h 103"/>
                <a:gd name="T20" fmla="*/ 53 w 63"/>
                <a:gd name="T21" fmla="*/ 62 h 103"/>
                <a:gd name="T22" fmla="*/ 51 w 63"/>
                <a:gd name="T23" fmla="*/ 67 h 103"/>
                <a:gd name="T24" fmla="*/ 45 w 63"/>
                <a:gd name="T25" fmla="*/ 76 h 103"/>
                <a:gd name="T26" fmla="*/ 37 w 63"/>
                <a:gd name="T27" fmla="*/ 83 h 103"/>
                <a:gd name="T28" fmla="*/ 33 w 63"/>
                <a:gd name="T29" fmla="*/ 86 h 103"/>
                <a:gd name="T30" fmla="*/ 28 w 63"/>
                <a:gd name="T31" fmla="*/ 89 h 103"/>
                <a:gd name="T32" fmla="*/ 24 w 63"/>
                <a:gd name="T33" fmla="*/ 93 h 103"/>
                <a:gd name="T34" fmla="*/ 21 w 63"/>
                <a:gd name="T35" fmla="*/ 97 h 103"/>
                <a:gd name="T36" fmla="*/ 17 w 63"/>
                <a:gd name="T37" fmla="*/ 101 h 103"/>
                <a:gd name="T38" fmla="*/ 13 w 63"/>
                <a:gd name="T39" fmla="*/ 102 h 103"/>
                <a:gd name="T40" fmla="*/ 9 w 63"/>
                <a:gd name="T41" fmla="*/ 101 h 103"/>
                <a:gd name="T42" fmla="*/ 0 w 63"/>
                <a:gd name="T43" fmla="*/ 93 h 10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63"/>
                <a:gd name="T67" fmla="*/ 0 h 103"/>
                <a:gd name="T68" fmla="*/ 63 w 63"/>
                <a:gd name="T69" fmla="*/ 103 h 103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63" h="103">
                  <a:moveTo>
                    <a:pt x="57" y="0"/>
                  </a:moveTo>
                  <a:lnTo>
                    <a:pt x="60" y="6"/>
                  </a:lnTo>
                  <a:lnTo>
                    <a:pt x="62" y="17"/>
                  </a:lnTo>
                  <a:lnTo>
                    <a:pt x="62" y="22"/>
                  </a:lnTo>
                  <a:lnTo>
                    <a:pt x="62" y="25"/>
                  </a:lnTo>
                  <a:lnTo>
                    <a:pt x="62" y="34"/>
                  </a:lnTo>
                  <a:lnTo>
                    <a:pt x="61" y="39"/>
                  </a:lnTo>
                  <a:lnTo>
                    <a:pt x="60" y="42"/>
                  </a:lnTo>
                  <a:lnTo>
                    <a:pt x="58" y="52"/>
                  </a:lnTo>
                  <a:lnTo>
                    <a:pt x="56" y="56"/>
                  </a:lnTo>
                  <a:lnTo>
                    <a:pt x="53" y="62"/>
                  </a:lnTo>
                  <a:lnTo>
                    <a:pt x="51" y="67"/>
                  </a:lnTo>
                  <a:lnTo>
                    <a:pt x="45" y="76"/>
                  </a:lnTo>
                  <a:lnTo>
                    <a:pt x="37" y="83"/>
                  </a:lnTo>
                  <a:lnTo>
                    <a:pt x="33" y="86"/>
                  </a:lnTo>
                  <a:lnTo>
                    <a:pt x="28" y="89"/>
                  </a:lnTo>
                  <a:lnTo>
                    <a:pt x="24" y="93"/>
                  </a:lnTo>
                  <a:lnTo>
                    <a:pt x="21" y="97"/>
                  </a:lnTo>
                  <a:lnTo>
                    <a:pt x="17" y="101"/>
                  </a:lnTo>
                  <a:lnTo>
                    <a:pt x="13" y="102"/>
                  </a:lnTo>
                  <a:lnTo>
                    <a:pt x="9" y="101"/>
                  </a:lnTo>
                  <a:lnTo>
                    <a:pt x="0" y="9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3419" y="2141"/>
              <a:ext cx="22" cy="28"/>
            </a:xfrm>
            <a:custGeom>
              <a:avLst/>
              <a:gdLst>
                <a:gd name="T0" fmla="*/ 2 w 22"/>
                <a:gd name="T1" fmla="*/ 6 h 28"/>
                <a:gd name="T2" fmla="*/ 3 w 22"/>
                <a:gd name="T3" fmla="*/ 12 h 28"/>
                <a:gd name="T4" fmla="*/ 3 w 22"/>
                <a:gd name="T5" fmla="*/ 16 h 28"/>
                <a:gd name="T6" fmla="*/ 1 w 22"/>
                <a:gd name="T7" fmla="*/ 21 h 28"/>
                <a:gd name="T8" fmla="*/ 0 w 22"/>
                <a:gd name="T9" fmla="*/ 24 h 28"/>
                <a:gd name="T10" fmla="*/ 1 w 22"/>
                <a:gd name="T11" fmla="*/ 27 h 28"/>
                <a:gd name="T12" fmla="*/ 7 w 22"/>
                <a:gd name="T13" fmla="*/ 24 h 28"/>
                <a:gd name="T14" fmla="*/ 16 w 22"/>
                <a:gd name="T15" fmla="*/ 21 h 28"/>
                <a:gd name="T16" fmla="*/ 21 w 22"/>
                <a:gd name="T17" fmla="*/ 12 h 28"/>
                <a:gd name="T18" fmla="*/ 16 w 22"/>
                <a:gd name="T19" fmla="*/ 0 h 28"/>
                <a:gd name="T20" fmla="*/ 16 w 22"/>
                <a:gd name="T21" fmla="*/ 14 h 28"/>
                <a:gd name="T22" fmla="*/ 10 w 22"/>
                <a:gd name="T23" fmla="*/ 18 h 28"/>
                <a:gd name="T24" fmla="*/ 7 w 22"/>
                <a:gd name="T25" fmla="*/ 16 h 28"/>
                <a:gd name="T26" fmla="*/ 8 w 22"/>
                <a:gd name="T27" fmla="*/ 9 h 28"/>
                <a:gd name="T28" fmla="*/ 6 w 22"/>
                <a:gd name="T29" fmla="*/ 4 h 28"/>
                <a:gd name="T30" fmla="*/ 3 w 22"/>
                <a:gd name="T31" fmla="*/ 4 h 28"/>
                <a:gd name="T32" fmla="*/ 2 w 22"/>
                <a:gd name="T33" fmla="*/ 6 h 2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2"/>
                <a:gd name="T52" fmla="*/ 0 h 28"/>
                <a:gd name="T53" fmla="*/ 22 w 22"/>
                <a:gd name="T54" fmla="*/ 28 h 2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2" h="28">
                  <a:moveTo>
                    <a:pt x="2" y="6"/>
                  </a:moveTo>
                  <a:lnTo>
                    <a:pt x="3" y="12"/>
                  </a:lnTo>
                  <a:lnTo>
                    <a:pt x="3" y="16"/>
                  </a:lnTo>
                  <a:lnTo>
                    <a:pt x="1" y="21"/>
                  </a:lnTo>
                  <a:lnTo>
                    <a:pt x="0" y="24"/>
                  </a:lnTo>
                  <a:lnTo>
                    <a:pt x="1" y="27"/>
                  </a:lnTo>
                  <a:lnTo>
                    <a:pt x="7" y="24"/>
                  </a:lnTo>
                  <a:lnTo>
                    <a:pt x="16" y="21"/>
                  </a:lnTo>
                  <a:lnTo>
                    <a:pt x="21" y="12"/>
                  </a:lnTo>
                  <a:lnTo>
                    <a:pt x="16" y="0"/>
                  </a:lnTo>
                  <a:lnTo>
                    <a:pt x="16" y="14"/>
                  </a:lnTo>
                  <a:lnTo>
                    <a:pt x="10" y="18"/>
                  </a:lnTo>
                  <a:lnTo>
                    <a:pt x="7" y="16"/>
                  </a:lnTo>
                  <a:lnTo>
                    <a:pt x="8" y="9"/>
                  </a:lnTo>
                  <a:lnTo>
                    <a:pt x="6" y="4"/>
                  </a:lnTo>
                  <a:lnTo>
                    <a:pt x="3" y="4"/>
                  </a:lnTo>
                  <a:lnTo>
                    <a:pt x="2" y="6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3422" y="2079"/>
              <a:ext cx="40" cy="55"/>
            </a:xfrm>
            <a:custGeom>
              <a:avLst/>
              <a:gdLst>
                <a:gd name="T0" fmla="*/ 30 w 40"/>
                <a:gd name="T1" fmla="*/ 1 h 55"/>
                <a:gd name="T2" fmla="*/ 22 w 40"/>
                <a:gd name="T3" fmla="*/ 0 h 55"/>
                <a:gd name="T4" fmla="*/ 16 w 40"/>
                <a:gd name="T5" fmla="*/ 0 h 55"/>
                <a:gd name="T6" fmla="*/ 9 w 40"/>
                <a:gd name="T7" fmla="*/ 1 h 55"/>
                <a:gd name="T8" fmla="*/ 4 w 40"/>
                <a:gd name="T9" fmla="*/ 5 h 55"/>
                <a:gd name="T10" fmla="*/ 0 w 40"/>
                <a:gd name="T11" fmla="*/ 12 h 55"/>
                <a:gd name="T12" fmla="*/ 0 w 40"/>
                <a:gd name="T13" fmla="*/ 21 h 55"/>
                <a:gd name="T14" fmla="*/ 0 w 40"/>
                <a:gd name="T15" fmla="*/ 28 h 55"/>
                <a:gd name="T16" fmla="*/ 2 w 40"/>
                <a:gd name="T17" fmla="*/ 36 h 55"/>
                <a:gd name="T18" fmla="*/ 4 w 40"/>
                <a:gd name="T19" fmla="*/ 42 h 55"/>
                <a:gd name="T20" fmla="*/ 7 w 40"/>
                <a:gd name="T21" fmla="*/ 48 h 55"/>
                <a:gd name="T22" fmla="*/ 11 w 40"/>
                <a:gd name="T23" fmla="*/ 54 h 55"/>
                <a:gd name="T24" fmla="*/ 6 w 40"/>
                <a:gd name="T25" fmla="*/ 42 h 55"/>
                <a:gd name="T26" fmla="*/ 3 w 40"/>
                <a:gd name="T27" fmla="*/ 30 h 55"/>
                <a:gd name="T28" fmla="*/ 3 w 40"/>
                <a:gd name="T29" fmla="*/ 21 h 55"/>
                <a:gd name="T30" fmla="*/ 5 w 40"/>
                <a:gd name="T31" fmla="*/ 12 h 55"/>
                <a:gd name="T32" fmla="*/ 11 w 40"/>
                <a:gd name="T33" fmla="*/ 7 h 55"/>
                <a:gd name="T34" fmla="*/ 17 w 40"/>
                <a:gd name="T35" fmla="*/ 5 h 55"/>
                <a:gd name="T36" fmla="*/ 24 w 40"/>
                <a:gd name="T37" fmla="*/ 5 h 55"/>
                <a:gd name="T38" fmla="*/ 34 w 40"/>
                <a:gd name="T39" fmla="*/ 8 h 55"/>
                <a:gd name="T40" fmla="*/ 39 w 40"/>
                <a:gd name="T41" fmla="*/ 15 h 55"/>
                <a:gd name="T42" fmla="*/ 35 w 40"/>
                <a:gd name="T43" fmla="*/ 5 h 55"/>
                <a:gd name="T44" fmla="*/ 30 w 40"/>
                <a:gd name="T45" fmla="*/ 1 h 55"/>
                <a:gd name="T46" fmla="*/ 30 w 40"/>
                <a:gd name="T47" fmla="*/ 1 h 5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0"/>
                <a:gd name="T73" fmla="*/ 0 h 55"/>
                <a:gd name="T74" fmla="*/ 40 w 40"/>
                <a:gd name="T75" fmla="*/ 55 h 5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0" h="55">
                  <a:moveTo>
                    <a:pt x="30" y="1"/>
                  </a:moveTo>
                  <a:lnTo>
                    <a:pt x="22" y="0"/>
                  </a:lnTo>
                  <a:lnTo>
                    <a:pt x="16" y="0"/>
                  </a:lnTo>
                  <a:lnTo>
                    <a:pt x="9" y="1"/>
                  </a:lnTo>
                  <a:lnTo>
                    <a:pt x="4" y="5"/>
                  </a:lnTo>
                  <a:lnTo>
                    <a:pt x="0" y="12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2" y="36"/>
                  </a:lnTo>
                  <a:lnTo>
                    <a:pt x="4" y="42"/>
                  </a:lnTo>
                  <a:lnTo>
                    <a:pt x="7" y="48"/>
                  </a:lnTo>
                  <a:lnTo>
                    <a:pt x="11" y="54"/>
                  </a:lnTo>
                  <a:lnTo>
                    <a:pt x="6" y="42"/>
                  </a:lnTo>
                  <a:lnTo>
                    <a:pt x="3" y="30"/>
                  </a:lnTo>
                  <a:lnTo>
                    <a:pt x="3" y="21"/>
                  </a:lnTo>
                  <a:lnTo>
                    <a:pt x="5" y="12"/>
                  </a:lnTo>
                  <a:lnTo>
                    <a:pt x="11" y="7"/>
                  </a:lnTo>
                  <a:lnTo>
                    <a:pt x="17" y="5"/>
                  </a:lnTo>
                  <a:lnTo>
                    <a:pt x="24" y="5"/>
                  </a:lnTo>
                  <a:lnTo>
                    <a:pt x="34" y="8"/>
                  </a:lnTo>
                  <a:lnTo>
                    <a:pt x="39" y="15"/>
                  </a:lnTo>
                  <a:lnTo>
                    <a:pt x="35" y="5"/>
                  </a:lnTo>
                  <a:lnTo>
                    <a:pt x="30" y="1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3362" y="2074"/>
              <a:ext cx="52" cy="17"/>
            </a:xfrm>
            <a:custGeom>
              <a:avLst/>
              <a:gdLst>
                <a:gd name="T0" fmla="*/ 0 w 52"/>
                <a:gd name="T1" fmla="*/ 10 h 17"/>
                <a:gd name="T2" fmla="*/ 1 w 52"/>
                <a:gd name="T3" fmla="*/ 10 h 17"/>
                <a:gd name="T4" fmla="*/ 6 w 52"/>
                <a:gd name="T5" fmla="*/ 10 h 17"/>
                <a:gd name="T6" fmla="*/ 9 w 52"/>
                <a:gd name="T7" fmla="*/ 16 h 17"/>
                <a:gd name="T8" fmla="*/ 12 w 52"/>
                <a:gd name="T9" fmla="*/ 16 h 17"/>
                <a:gd name="T10" fmla="*/ 15 w 52"/>
                <a:gd name="T11" fmla="*/ 16 h 17"/>
                <a:gd name="T12" fmla="*/ 19 w 52"/>
                <a:gd name="T13" fmla="*/ 16 h 17"/>
                <a:gd name="T14" fmla="*/ 21 w 52"/>
                <a:gd name="T15" fmla="*/ 16 h 17"/>
                <a:gd name="T16" fmla="*/ 25 w 52"/>
                <a:gd name="T17" fmla="*/ 16 h 17"/>
                <a:gd name="T18" fmla="*/ 27 w 52"/>
                <a:gd name="T19" fmla="*/ 16 h 17"/>
                <a:gd name="T20" fmla="*/ 30 w 52"/>
                <a:gd name="T21" fmla="*/ 16 h 17"/>
                <a:gd name="T22" fmla="*/ 33 w 52"/>
                <a:gd name="T23" fmla="*/ 16 h 17"/>
                <a:gd name="T24" fmla="*/ 36 w 52"/>
                <a:gd name="T25" fmla="*/ 16 h 17"/>
                <a:gd name="T26" fmla="*/ 38 w 52"/>
                <a:gd name="T27" fmla="*/ 16 h 17"/>
                <a:gd name="T28" fmla="*/ 41 w 52"/>
                <a:gd name="T29" fmla="*/ 16 h 17"/>
                <a:gd name="T30" fmla="*/ 43 w 52"/>
                <a:gd name="T31" fmla="*/ 10 h 17"/>
                <a:gd name="T32" fmla="*/ 45 w 52"/>
                <a:gd name="T33" fmla="*/ 10 h 17"/>
                <a:gd name="T34" fmla="*/ 49 w 52"/>
                <a:gd name="T35" fmla="*/ 5 h 17"/>
                <a:gd name="T36" fmla="*/ 51 w 52"/>
                <a:gd name="T37" fmla="*/ 0 h 1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2"/>
                <a:gd name="T58" fmla="*/ 0 h 17"/>
                <a:gd name="T59" fmla="*/ 52 w 52"/>
                <a:gd name="T60" fmla="*/ 17 h 1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2" h="17">
                  <a:moveTo>
                    <a:pt x="0" y="10"/>
                  </a:moveTo>
                  <a:lnTo>
                    <a:pt x="1" y="10"/>
                  </a:lnTo>
                  <a:lnTo>
                    <a:pt x="6" y="10"/>
                  </a:lnTo>
                  <a:lnTo>
                    <a:pt x="9" y="16"/>
                  </a:lnTo>
                  <a:lnTo>
                    <a:pt x="12" y="16"/>
                  </a:lnTo>
                  <a:lnTo>
                    <a:pt x="15" y="16"/>
                  </a:lnTo>
                  <a:lnTo>
                    <a:pt x="19" y="16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7" y="16"/>
                  </a:lnTo>
                  <a:lnTo>
                    <a:pt x="30" y="16"/>
                  </a:lnTo>
                  <a:lnTo>
                    <a:pt x="33" y="16"/>
                  </a:lnTo>
                  <a:lnTo>
                    <a:pt x="36" y="16"/>
                  </a:lnTo>
                  <a:lnTo>
                    <a:pt x="38" y="16"/>
                  </a:lnTo>
                  <a:lnTo>
                    <a:pt x="41" y="16"/>
                  </a:lnTo>
                  <a:lnTo>
                    <a:pt x="43" y="10"/>
                  </a:lnTo>
                  <a:lnTo>
                    <a:pt x="45" y="10"/>
                  </a:lnTo>
                  <a:lnTo>
                    <a:pt x="49" y="5"/>
                  </a:lnTo>
                  <a:lnTo>
                    <a:pt x="51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3364" y="2092"/>
              <a:ext cx="42" cy="17"/>
            </a:xfrm>
            <a:custGeom>
              <a:avLst/>
              <a:gdLst>
                <a:gd name="T0" fmla="*/ 0 w 42"/>
                <a:gd name="T1" fmla="*/ 13 h 17"/>
                <a:gd name="T2" fmla="*/ 13 w 42"/>
                <a:gd name="T3" fmla="*/ 16 h 17"/>
                <a:gd name="T4" fmla="*/ 17 w 42"/>
                <a:gd name="T5" fmla="*/ 16 h 17"/>
                <a:gd name="T6" fmla="*/ 18 w 42"/>
                <a:gd name="T7" fmla="*/ 16 h 17"/>
                <a:gd name="T8" fmla="*/ 22 w 42"/>
                <a:gd name="T9" fmla="*/ 16 h 17"/>
                <a:gd name="T10" fmla="*/ 24 w 42"/>
                <a:gd name="T11" fmla="*/ 16 h 17"/>
                <a:gd name="T12" fmla="*/ 27 w 42"/>
                <a:gd name="T13" fmla="*/ 16 h 17"/>
                <a:gd name="T14" fmla="*/ 30 w 42"/>
                <a:gd name="T15" fmla="*/ 13 h 17"/>
                <a:gd name="T16" fmla="*/ 34 w 42"/>
                <a:gd name="T17" fmla="*/ 13 h 17"/>
                <a:gd name="T18" fmla="*/ 37 w 42"/>
                <a:gd name="T19" fmla="*/ 10 h 17"/>
                <a:gd name="T20" fmla="*/ 41 w 42"/>
                <a:gd name="T21" fmla="*/ 0 h 1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2"/>
                <a:gd name="T34" fmla="*/ 0 h 17"/>
                <a:gd name="T35" fmla="*/ 42 w 42"/>
                <a:gd name="T36" fmla="*/ 17 h 1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2" h="17">
                  <a:moveTo>
                    <a:pt x="0" y="13"/>
                  </a:moveTo>
                  <a:lnTo>
                    <a:pt x="13" y="16"/>
                  </a:lnTo>
                  <a:lnTo>
                    <a:pt x="17" y="16"/>
                  </a:lnTo>
                  <a:lnTo>
                    <a:pt x="18" y="16"/>
                  </a:lnTo>
                  <a:lnTo>
                    <a:pt x="22" y="16"/>
                  </a:lnTo>
                  <a:lnTo>
                    <a:pt x="24" y="16"/>
                  </a:lnTo>
                  <a:lnTo>
                    <a:pt x="27" y="16"/>
                  </a:lnTo>
                  <a:lnTo>
                    <a:pt x="30" y="13"/>
                  </a:lnTo>
                  <a:lnTo>
                    <a:pt x="34" y="13"/>
                  </a:lnTo>
                  <a:lnTo>
                    <a:pt x="37" y="10"/>
                  </a:lnTo>
                  <a:lnTo>
                    <a:pt x="41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82" name="Group 81"/>
            <p:cNvGrpSpPr>
              <a:grpSpLocks/>
            </p:cNvGrpSpPr>
            <p:nvPr/>
          </p:nvGrpSpPr>
          <p:grpSpPr bwMode="auto">
            <a:xfrm>
              <a:off x="2901" y="3045"/>
              <a:ext cx="393" cy="211"/>
              <a:chOff x="2901" y="3045"/>
              <a:chExt cx="393" cy="211"/>
            </a:xfrm>
          </p:grpSpPr>
          <p:sp>
            <p:nvSpPr>
              <p:cNvPr id="193" name="Freeform 82"/>
              <p:cNvSpPr>
                <a:spLocks/>
              </p:cNvSpPr>
              <p:nvPr/>
            </p:nvSpPr>
            <p:spPr bwMode="auto">
              <a:xfrm>
                <a:off x="3040" y="3152"/>
                <a:ext cx="76" cy="35"/>
              </a:xfrm>
              <a:custGeom>
                <a:avLst/>
                <a:gdLst>
                  <a:gd name="T0" fmla="*/ 75 w 76"/>
                  <a:gd name="T1" fmla="*/ 0 h 35"/>
                  <a:gd name="T2" fmla="*/ 4 w 76"/>
                  <a:gd name="T3" fmla="*/ 0 h 35"/>
                  <a:gd name="T4" fmla="*/ 0 w 76"/>
                  <a:gd name="T5" fmla="*/ 6 h 35"/>
                  <a:gd name="T6" fmla="*/ 35 w 76"/>
                  <a:gd name="T7" fmla="*/ 34 h 35"/>
                  <a:gd name="T8" fmla="*/ 46 w 76"/>
                  <a:gd name="T9" fmla="*/ 29 h 35"/>
                  <a:gd name="T10" fmla="*/ 75 w 76"/>
                  <a:gd name="T11" fmla="*/ 0 h 3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6"/>
                  <a:gd name="T19" fmla="*/ 0 h 35"/>
                  <a:gd name="T20" fmla="*/ 76 w 76"/>
                  <a:gd name="T21" fmla="*/ 35 h 3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6" h="35">
                    <a:moveTo>
                      <a:pt x="75" y="0"/>
                    </a:moveTo>
                    <a:lnTo>
                      <a:pt x="4" y="0"/>
                    </a:lnTo>
                    <a:lnTo>
                      <a:pt x="0" y="6"/>
                    </a:lnTo>
                    <a:lnTo>
                      <a:pt x="35" y="34"/>
                    </a:lnTo>
                    <a:lnTo>
                      <a:pt x="46" y="29"/>
                    </a:lnTo>
                    <a:lnTo>
                      <a:pt x="75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94" name="Freeform 83"/>
              <p:cNvSpPr>
                <a:spLocks/>
              </p:cNvSpPr>
              <p:nvPr/>
            </p:nvSpPr>
            <p:spPr bwMode="auto">
              <a:xfrm>
                <a:off x="3032" y="3064"/>
                <a:ext cx="262" cy="93"/>
              </a:xfrm>
              <a:custGeom>
                <a:avLst/>
                <a:gdLst>
                  <a:gd name="T0" fmla="*/ 239 w 262"/>
                  <a:gd name="T1" fmla="*/ 92 h 93"/>
                  <a:gd name="T2" fmla="*/ 0 w 262"/>
                  <a:gd name="T3" fmla="*/ 92 h 93"/>
                  <a:gd name="T4" fmla="*/ 0 w 262"/>
                  <a:gd name="T5" fmla="*/ 54 h 93"/>
                  <a:gd name="T6" fmla="*/ 3 w 262"/>
                  <a:gd name="T7" fmla="*/ 38 h 93"/>
                  <a:gd name="T8" fmla="*/ 8 w 262"/>
                  <a:gd name="T9" fmla="*/ 20 h 93"/>
                  <a:gd name="T10" fmla="*/ 11 w 262"/>
                  <a:gd name="T11" fmla="*/ 14 h 93"/>
                  <a:gd name="T12" fmla="*/ 18 w 262"/>
                  <a:gd name="T13" fmla="*/ 7 h 93"/>
                  <a:gd name="T14" fmla="*/ 25 w 262"/>
                  <a:gd name="T15" fmla="*/ 2 h 93"/>
                  <a:gd name="T16" fmla="*/ 34 w 262"/>
                  <a:gd name="T17" fmla="*/ 0 h 93"/>
                  <a:gd name="T18" fmla="*/ 261 w 262"/>
                  <a:gd name="T19" fmla="*/ 0 h 93"/>
                  <a:gd name="T20" fmla="*/ 239 w 262"/>
                  <a:gd name="T21" fmla="*/ 92 h 9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62"/>
                  <a:gd name="T34" fmla="*/ 0 h 93"/>
                  <a:gd name="T35" fmla="*/ 262 w 262"/>
                  <a:gd name="T36" fmla="*/ 93 h 9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62" h="93">
                    <a:moveTo>
                      <a:pt x="239" y="92"/>
                    </a:moveTo>
                    <a:lnTo>
                      <a:pt x="0" y="92"/>
                    </a:lnTo>
                    <a:lnTo>
                      <a:pt x="0" y="54"/>
                    </a:lnTo>
                    <a:lnTo>
                      <a:pt x="3" y="38"/>
                    </a:lnTo>
                    <a:lnTo>
                      <a:pt x="8" y="20"/>
                    </a:lnTo>
                    <a:lnTo>
                      <a:pt x="11" y="14"/>
                    </a:lnTo>
                    <a:lnTo>
                      <a:pt x="18" y="7"/>
                    </a:lnTo>
                    <a:lnTo>
                      <a:pt x="25" y="2"/>
                    </a:lnTo>
                    <a:lnTo>
                      <a:pt x="34" y="0"/>
                    </a:lnTo>
                    <a:lnTo>
                      <a:pt x="261" y="0"/>
                    </a:lnTo>
                    <a:lnTo>
                      <a:pt x="239" y="92"/>
                    </a:lnTo>
                  </a:path>
                </a:pathLst>
              </a:custGeom>
              <a:solidFill>
                <a:srgbClr val="996532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95" name="Freeform 84"/>
              <p:cNvSpPr>
                <a:spLocks/>
              </p:cNvSpPr>
              <p:nvPr/>
            </p:nvSpPr>
            <p:spPr bwMode="auto">
              <a:xfrm>
                <a:off x="3068" y="3045"/>
                <a:ext cx="226" cy="17"/>
              </a:xfrm>
              <a:custGeom>
                <a:avLst/>
                <a:gdLst>
                  <a:gd name="T0" fmla="*/ 225 w 226"/>
                  <a:gd name="T1" fmla="*/ 0 h 17"/>
                  <a:gd name="T2" fmla="*/ 225 w 226"/>
                  <a:gd name="T3" fmla="*/ 16 h 17"/>
                  <a:gd name="T4" fmla="*/ 0 w 226"/>
                  <a:gd name="T5" fmla="*/ 16 h 17"/>
                  <a:gd name="T6" fmla="*/ 0 w 226"/>
                  <a:gd name="T7" fmla="*/ 0 h 17"/>
                  <a:gd name="T8" fmla="*/ 225 w 226"/>
                  <a:gd name="T9" fmla="*/ 0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6"/>
                  <a:gd name="T16" fmla="*/ 0 h 17"/>
                  <a:gd name="T17" fmla="*/ 226 w 226"/>
                  <a:gd name="T18" fmla="*/ 17 h 1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6" h="17">
                    <a:moveTo>
                      <a:pt x="225" y="0"/>
                    </a:moveTo>
                    <a:lnTo>
                      <a:pt x="225" y="16"/>
                    </a:lnTo>
                    <a:lnTo>
                      <a:pt x="0" y="16"/>
                    </a:lnTo>
                    <a:lnTo>
                      <a:pt x="0" y="0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96" name="Freeform 85"/>
              <p:cNvSpPr>
                <a:spLocks/>
              </p:cNvSpPr>
              <p:nvPr/>
            </p:nvSpPr>
            <p:spPr bwMode="auto">
              <a:xfrm>
                <a:off x="3003" y="3104"/>
                <a:ext cx="260" cy="152"/>
              </a:xfrm>
              <a:custGeom>
                <a:avLst/>
                <a:gdLst>
                  <a:gd name="T0" fmla="*/ 246 w 260"/>
                  <a:gd name="T1" fmla="*/ 127 h 152"/>
                  <a:gd name="T2" fmla="*/ 196 w 260"/>
                  <a:gd name="T3" fmla="*/ 133 h 152"/>
                  <a:gd name="T4" fmla="*/ 147 w 260"/>
                  <a:gd name="T5" fmla="*/ 144 h 152"/>
                  <a:gd name="T6" fmla="*/ 107 w 260"/>
                  <a:gd name="T7" fmla="*/ 151 h 152"/>
                  <a:gd name="T8" fmla="*/ 83 w 260"/>
                  <a:gd name="T9" fmla="*/ 148 h 152"/>
                  <a:gd name="T10" fmla="*/ 71 w 260"/>
                  <a:gd name="T11" fmla="*/ 141 h 152"/>
                  <a:gd name="T12" fmla="*/ 63 w 260"/>
                  <a:gd name="T13" fmla="*/ 132 h 152"/>
                  <a:gd name="T14" fmla="*/ 52 w 260"/>
                  <a:gd name="T15" fmla="*/ 124 h 152"/>
                  <a:gd name="T16" fmla="*/ 5 w 260"/>
                  <a:gd name="T17" fmla="*/ 80 h 152"/>
                  <a:gd name="T18" fmla="*/ 0 w 260"/>
                  <a:gd name="T19" fmla="*/ 72 h 152"/>
                  <a:gd name="T20" fmla="*/ 4 w 260"/>
                  <a:gd name="T21" fmla="*/ 45 h 152"/>
                  <a:gd name="T22" fmla="*/ 15 w 260"/>
                  <a:gd name="T23" fmla="*/ 13 h 152"/>
                  <a:gd name="T24" fmla="*/ 19 w 260"/>
                  <a:gd name="T25" fmla="*/ 2 h 152"/>
                  <a:gd name="T26" fmla="*/ 24 w 260"/>
                  <a:gd name="T27" fmla="*/ 0 h 152"/>
                  <a:gd name="T28" fmla="*/ 33 w 260"/>
                  <a:gd name="T29" fmla="*/ 0 h 152"/>
                  <a:gd name="T30" fmla="*/ 29 w 260"/>
                  <a:gd name="T31" fmla="*/ 39 h 152"/>
                  <a:gd name="T32" fmla="*/ 58 w 260"/>
                  <a:gd name="T33" fmla="*/ 11 h 152"/>
                  <a:gd name="T34" fmla="*/ 77 w 260"/>
                  <a:gd name="T35" fmla="*/ 4 h 152"/>
                  <a:gd name="T36" fmla="*/ 83 w 260"/>
                  <a:gd name="T37" fmla="*/ 6 h 152"/>
                  <a:gd name="T38" fmla="*/ 87 w 260"/>
                  <a:gd name="T39" fmla="*/ 14 h 152"/>
                  <a:gd name="T40" fmla="*/ 86 w 260"/>
                  <a:gd name="T41" fmla="*/ 21 h 152"/>
                  <a:gd name="T42" fmla="*/ 81 w 260"/>
                  <a:gd name="T43" fmla="*/ 27 h 152"/>
                  <a:gd name="T44" fmla="*/ 72 w 260"/>
                  <a:gd name="T45" fmla="*/ 33 h 152"/>
                  <a:gd name="T46" fmla="*/ 64 w 260"/>
                  <a:gd name="T47" fmla="*/ 39 h 152"/>
                  <a:gd name="T48" fmla="*/ 65 w 260"/>
                  <a:gd name="T49" fmla="*/ 35 h 152"/>
                  <a:gd name="T50" fmla="*/ 56 w 260"/>
                  <a:gd name="T51" fmla="*/ 53 h 152"/>
                  <a:gd name="T52" fmla="*/ 57 w 260"/>
                  <a:gd name="T53" fmla="*/ 62 h 152"/>
                  <a:gd name="T54" fmla="*/ 76 w 260"/>
                  <a:gd name="T55" fmla="*/ 74 h 152"/>
                  <a:gd name="T56" fmla="*/ 91 w 260"/>
                  <a:gd name="T57" fmla="*/ 65 h 152"/>
                  <a:gd name="T58" fmla="*/ 98 w 260"/>
                  <a:gd name="T59" fmla="*/ 56 h 152"/>
                  <a:gd name="T60" fmla="*/ 103 w 260"/>
                  <a:gd name="T61" fmla="*/ 52 h 152"/>
                  <a:gd name="T62" fmla="*/ 129 w 260"/>
                  <a:gd name="T63" fmla="*/ 49 h 152"/>
                  <a:gd name="T64" fmla="*/ 153 w 260"/>
                  <a:gd name="T65" fmla="*/ 45 h 152"/>
                  <a:gd name="T66" fmla="*/ 185 w 260"/>
                  <a:gd name="T67" fmla="*/ 52 h 152"/>
                  <a:gd name="T68" fmla="*/ 259 w 260"/>
                  <a:gd name="T69" fmla="*/ 52 h 152"/>
                  <a:gd name="T70" fmla="*/ 259 w 260"/>
                  <a:gd name="T71" fmla="*/ 55 h 152"/>
                  <a:gd name="T72" fmla="*/ 258 w 260"/>
                  <a:gd name="T73" fmla="*/ 57 h 152"/>
                  <a:gd name="T74" fmla="*/ 257 w 260"/>
                  <a:gd name="T75" fmla="*/ 62 h 152"/>
                  <a:gd name="T76" fmla="*/ 257 w 260"/>
                  <a:gd name="T77" fmla="*/ 67 h 152"/>
                  <a:gd name="T78" fmla="*/ 256 w 260"/>
                  <a:gd name="T79" fmla="*/ 72 h 152"/>
                  <a:gd name="T80" fmla="*/ 256 w 260"/>
                  <a:gd name="T81" fmla="*/ 76 h 152"/>
                  <a:gd name="T82" fmla="*/ 255 w 260"/>
                  <a:gd name="T83" fmla="*/ 81 h 152"/>
                  <a:gd name="T84" fmla="*/ 255 w 260"/>
                  <a:gd name="T85" fmla="*/ 86 h 152"/>
                  <a:gd name="T86" fmla="*/ 255 w 260"/>
                  <a:gd name="T87" fmla="*/ 91 h 152"/>
                  <a:gd name="T88" fmla="*/ 255 w 260"/>
                  <a:gd name="T89" fmla="*/ 95 h 152"/>
                  <a:gd name="T90" fmla="*/ 255 w 260"/>
                  <a:gd name="T91" fmla="*/ 100 h 152"/>
                  <a:gd name="T92" fmla="*/ 255 w 260"/>
                  <a:gd name="T93" fmla="*/ 104 h 152"/>
                  <a:gd name="T94" fmla="*/ 255 w 260"/>
                  <a:gd name="T95" fmla="*/ 109 h 152"/>
                  <a:gd name="T96" fmla="*/ 255 w 260"/>
                  <a:gd name="T97" fmla="*/ 114 h 152"/>
                  <a:gd name="T98" fmla="*/ 255 w 260"/>
                  <a:gd name="T99" fmla="*/ 118 h 152"/>
                  <a:gd name="T100" fmla="*/ 255 w 260"/>
                  <a:gd name="T101" fmla="*/ 123 h 152"/>
                  <a:gd name="T102" fmla="*/ 255 w 260"/>
                  <a:gd name="T103" fmla="*/ 127 h 152"/>
                  <a:gd name="T104" fmla="*/ 246 w 260"/>
                  <a:gd name="T105" fmla="*/ 127 h 15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60"/>
                  <a:gd name="T160" fmla="*/ 0 h 152"/>
                  <a:gd name="T161" fmla="*/ 260 w 260"/>
                  <a:gd name="T162" fmla="*/ 152 h 15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60" h="152">
                    <a:moveTo>
                      <a:pt x="246" y="127"/>
                    </a:moveTo>
                    <a:lnTo>
                      <a:pt x="196" y="133"/>
                    </a:lnTo>
                    <a:lnTo>
                      <a:pt x="147" y="144"/>
                    </a:lnTo>
                    <a:lnTo>
                      <a:pt x="107" y="151"/>
                    </a:lnTo>
                    <a:lnTo>
                      <a:pt x="83" y="148"/>
                    </a:lnTo>
                    <a:lnTo>
                      <a:pt x="71" y="141"/>
                    </a:lnTo>
                    <a:lnTo>
                      <a:pt x="63" y="132"/>
                    </a:lnTo>
                    <a:lnTo>
                      <a:pt x="52" y="124"/>
                    </a:lnTo>
                    <a:lnTo>
                      <a:pt x="5" y="80"/>
                    </a:lnTo>
                    <a:lnTo>
                      <a:pt x="0" y="72"/>
                    </a:lnTo>
                    <a:lnTo>
                      <a:pt x="4" y="45"/>
                    </a:lnTo>
                    <a:lnTo>
                      <a:pt x="15" y="13"/>
                    </a:lnTo>
                    <a:lnTo>
                      <a:pt x="19" y="2"/>
                    </a:lnTo>
                    <a:lnTo>
                      <a:pt x="24" y="0"/>
                    </a:lnTo>
                    <a:lnTo>
                      <a:pt x="33" y="0"/>
                    </a:lnTo>
                    <a:lnTo>
                      <a:pt x="29" y="39"/>
                    </a:lnTo>
                    <a:lnTo>
                      <a:pt x="58" y="11"/>
                    </a:lnTo>
                    <a:lnTo>
                      <a:pt x="77" y="4"/>
                    </a:lnTo>
                    <a:lnTo>
                      <a:pt x="83" y="6"/>
                    </a:lnTo>
                    <a:lnTo>
                      <a:pt x="87" y="14"/>
                    </a:lnTo>
                    <a:lnTo>
                      <a:pt x="86" y="21"/>
                    </a:lnTo>
                    <a:lnTo>
                      <a:pt x="81" y="27"/>
                    </a:lnTo>
                    <a:lnTo>
                      <a:pt x="72" y="33"/>
                    </a:lnTo>
                    <a:lnTo>
                      <a:pt x="64" y="39"/>
                    </a:lnTo>
                    <a:lnTo>
                      <a:pt x="65" y="35"/>
                    </a:lnTo>
                    <a:lnTo>
                      <a:pt x="56" y="53"/>
                    </a:lnTo>
                    <a:lnTo>
                      <a:pt x="57" y="62"/>
                    </a:lnTo>
                    <a:lnTo>
                      <a:pt x="76" y="74"/>
                    </a:lnTo>
                    <a:lnTo>
                      <a:pt x="91" y="65"/>
                    </a:lnTo>
                    <a:lnTo>
                      <a:pt x="98" y="56"/>
                    </a:lnTo>
                    <a:lnTo>
                      <a:pt x="103" y="52"/>
                    </a:lnTo>
                    <a:lnTo>
                      <a:pt x="129" y="49"/>
                    </a:lnTo>
                    <a:lnTo>
                      <a:pt x="153" y="45"/>
                    </a:lnTo>
                    <a:lnTo>
                      <a:pt x="185" y="52"/>
                    </a:lnTo>
                    <a:lnTo>
                      <a:pt x="259" y="52"/>
                    </a:lnTo>
                    <a:lnTo>
                      <a:pt x="259" y="55"/>
                    </a:lnTo>
                    <a:lnTo>
                      <a:pt x="258" y="57"/>
                    </a:lnTo>
                    <a:lnTo>
                      <a:pt x="257" y="62"/>
                    </a:lnTo>
                    <a:lnTo>
                      <a:pt x="257" y="67"/>
                    </a:lnTo>
                    <a:lnTo>
                      <a:pt x="256" y="72"/>
                    </a:lnTo>
                    <a:lnTo>
                      <a:pt x="256" y="76"/>
                    </a:lnTo>
                    <a:lnTo>
                      <a:pt x="255" y="81"/>
                    </a:lnTo>
                    <a:lnTo>
                      <a:pt x="255" y="86"/>
                    </a:lnTo>
                    <a:lnTo>
                      <a:pt x="255" y="91"/>
                    </a:lnTo>
                    <a:lnTo>
                      <a:pt x="255" y="95"/>
                    </a:lnTo>
                    <a:lnTo>
                      <a:pt x="255" y="100"/>
                    </a:lnTo>
                    <a:lnTo>
                      <a:pt x="255" y="104"/>
                    </a:lnTo>
                    <a:lnTo>
                      <a:pt x="255" y="109"/>
                    </a:lnTo>
                    <a:lnTo>
                      <a:pt x="255" y="114"/>
                    </a:lnTo>
                    <a:lnTo>
                      <a:pt x="255" y="118"/>
                    </a:lnTo>
                    <a:lnTo>
                      <a:pt x="255" y="123"/>
                    </a:lnTo>
                    <a:lnTo>
                      <a:pt x="255" y="127"/>
                    </a:lnTo>
                    <a:lnTo>
                      <a:pt x="246" y="127"/>
                    </a:lnTo>
                  </a:path>
                </a:pathLst>
              </a:custGeom>
              <a:solidFill>
                <a:srgbClr val="FFC285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97" name="Freeform 86"/>
              <p:cNvSpPr>
                <a:spLocks/>
              </p:cNvSpPr>
              <p:nvPr/>
            </p:nvSpPr>
            <p:spPr bwMode="auto">
              <a:xfrm>
                <a:off x="3018" y="3143"/>
                <a:ext cx="42" cy="79"/>
              </a:xfrm>
              <a:custGeom>
                <a:avLst/>
                <a:gdLst>
                  <a:gd name="T0" fmla="*/ 41 w 42"/>
                  <a:gd name="T1" fmla="*/ 78 h 79"/>
                  <a:gd name="T2" fmla="*/ 38 w 42"/>
                  <a:gd name="T3" fmla="*/ 76 h 79"/>
                  <a:gd name="T4" fmla="*/ 37 w 42"/>
                  <a:gd name="T5" fmla="*/ 74 h 79"/>
                  <a:gd name="T6" fmla="*/ 34 w 42"/>
                  <a:gd name="T7" fmla="*/ 72 h 79"/>
                  <a:gd name="T8" fmla="*/ 32 w 42"/>
                  <a:gd name="T9" fmla="*/ 70 h 79"/>
                  <a:gd name="T10" fmla="*/ 30 w 42"/>
                  <a:gd name="T11" fmla="*/ 68 h 79"/>
                  <a:gd name="T12" fmla="*/ 28 w 42"/>
                  <a:gd name="T13" fmla="*/ 65 h 79"/>
                  <a:gd name="T14" fmla="*/ 26 w 42"/>
                  <a:gd name="T15" fmla="*/ 63 h 79"/>
                  <a:gd name="T16" fmla="*/ 24 w 42"/>
                  <a:gd name="T17" fmla="*/ 61 h 79"/>
                  <a:gd name="T18" fmla="*/ 22 w 42"/>
                  <a:gd name="T19" fmla="*/ 58 h 79"/>
                  <a:gd name="T20" fmla="*/ 20 w 42"/>
                  <a:gd name="T21" fmla="*/ 56 h 79"/>
                  <a:gd name="T22" fmla="*/ 18 w 42"/>
                  <a:gd name="T23" fmla="*/ 53 h 79"/>
                  <a:gd name="T24" fmla="*/ 16 w 42"/>
                  <a:gd name="T25" fmla="*/ 51 h 79"/>
                  <a:gd name="T26" fmla="*/ 15 w 42"/>
                  <a:gd name="T27" fmla="*/ 49 h 79"/>
                  <a:gd name="T28" fmla="*/ 13 w 42"/>
                  <a:gd name="T29" fmla="*/ 47 h 79"/>
                  <a:gd name="T30" fmla="*/ 10 w 42"/>
                  <a:gd name="T31" fmla="*/ 45 h 79"/>
                  <a:gd name="T32" fmla="*/ 9 w 42"/>
                  <a:gd name="T33" fmla="*/ 42 h 79"/>
                  <a:gd name="T34" fmla="*/ 4 w 42"/>
                  <a:gd name="T35" fmla="*/ 37 h 79"/>
                  <a:gd name="T36" fmla="*/ 1 w 42"/>
                  <a:gd name="T37" fmla="*/ 33 h 79"/>
                  <a:gd name="T38" fmla="*/ 0 w 42"/>
                  <a:gd name="T39" fmla="*/ 29 h 79"/>
                  <a:gd name="T40" fmla="*/ 1 w 42"/>
                  <a:gd name="T41" fmla="*/ 24 h 79"/>
                  <a:gd name="T42" fmla="*/ 3 w 42"/>
                  <a:gd name="T43" fmla="*/ 20 h 79"/>
                  <a:gd name="T44" fmla="*/ 5 w 42"/>
                  <a:gd name="T45" fmla="*/ 16 h 79"/>
                  <a:gd name="T46" fmla="*/ 9 w 42"/>
                  <a:gd name="T47" fmla="*/ 11 h 79"/>
                  <a:gd name="T48" fmla="*/ 9 w 42"/>
                  <a:gd name="T49" fmla="*/ 6 h 79"/>
                  <a:gd name="T50" fmla="*/ 14 w 42"/>
                  <a:gd name="T51" fmla="*/ 0 h 79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42"/>
                  <a:gd name="T79" fmla="*/ 0 h 79"/>
                  <a:gd name="T80" fmla="*/ 42 w 42"/>
                  <a:gd name="T81" fmla="*/ 79 h 79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42" h="79">
                    <a:moveTo>
                      <a:pt x="41" y="78"/>
                    </a:moveTo>
                    <a:lnTo>
                      <a:pt x="38" y="76"/>
                    </a:lnTo>
                    <a:lnTo>
                      <a:pt x="37" y="74"/>
                    </a:lnTo>
                    <a:lnTo>
                      <a:pt x="34" y="72"/>
                    </a:lnTo>
                    <a:lnTo>
                      <a:pt x="32" y="70"/>
                    </a:lnTo>
                    <a:lnTo>
                      <a:pt x="30" y="68"/>
                    </a:lnTo>
                    <a:lnTo>
                      <a:pt x="28" y="65"/>
                    </a:lnTo>
                    <a:lnTo>
                      <a:pt x="26" y="63"/>
                    </a:lnTo>
                    <a:lnTo>
                      <a:pt x="24" y="61"/>
                    </a:lnTo>
                    <a:lnTo>
                      <a:pt x="22" y="58"/>
                    </a:lnTo>
                    <a:lnTo>
                      <a:pt x="20" y="56"/>
                    </a:lnTo>
                    <a:lnTo>
                      <a:pt x="18" y="53"/>
                    </a:lnTo>
                    <a:lnTo>
                      <a:pt x="16" y="51"/>
                    </a:lnTo>
                    <a:lnTo>
                      <a:pt x="15" y="49"/>
                    </a:lnTo>
                    <a:lnTo>
                      <a:pt x="13" y="47"/>
                    </a:lnTo>
                    <a:lnTo>
                      <a:pt x="10" y="45"/>
                    </a:lnTo>
                    <a:lnTo>
                      <a:pt x="9" y="42"/>
                    </a:lnTo>
                    <a:lnTo>
                      <a:pt x="4" y="37"/>
                    </a:lnTo>
                    <a:lnTo>
                      <a:pt x="1" y="33"/>
                    </a:lnTo>
                    <a:lnTo>
                      <a:pt x="0" y="29"/>
                    </a:lnTo>
                    <a:lnTo>
                      <a:pt x="1" y="24"/>
                    </a:lnTo>
                    <a:lnTo>
                      <a:pt x="3" y="20"/>
                    </a:lnTo>
                    <a:lnTo>
                      <a:pt x="5" y="16"/>
                    </a:lnTo>
                    <a:lnTo>
                      <a:pt x="9" y="11"/>
                    </a:lnTo>
                    <a:lnTo>
                      <a:pt x="9" y="6"/>
                    </a:lnTo>
                    <a:lnTo>
                      <a:pt x="14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98" name="Freeform 87"/>
              <p:cNvSpPr>
                <a:spLocks/>
              </p:cNvSpPr>
              <p:nvPr/>
            </p:nvSpPr>
            <p:spPr bwMode="auto">
              <a:xfrm>
                <a:off x="3062" y="3102"/>
                <a:ext cx="18" cy="17"/>
              </a:xfrm>
              <a:custGeom>
                <a:avLst/>
                <a:gdLst>
                  <a:gd name="T0" fmla="*/ 15 w 18"/>
                  <a:gd name="T1" fmla="*/ 0 h 17"/>
                  <a:gd name="T2" fmla="*/ 17 w 18"/>
                  <a:gd name="T3" fmla="*/ 10 h 17"/>
                  <a:gd name="T4" fmla="*/ 0 w 18"/>
                  <a:gd name="T5" fmla="*/ 16 h 17"/>
                  <a:gd name="T6" fmla="*/ 0 w 18"/>
                  <a:gd name="T7" fmla="*/ 9 h 17"/>
                  <a:gd name="T8" fmla="*/ 14 w 18"/>
                  <a:gd name="T9" fmla="*/ 0 h 17"/>
                  <a:gd name="T10" fmla="*/ 15 w 18"/>
                  <a:gd name="T11" fmla="*/ 0 h 1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8"/>
                  <a:gd name="T19" fmla="*/ 0 h 17"/>
                  <a:gd name="T20" fmla="*/ 18 w 18"/>
                  <a:gd name="T21" fmla="*/ 17 h 1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8" h="17">
                    <a:moveTo>
                      <a:pt x="15" y="0"/>
                    </a:moveTo>
                    <a:lnTo>
                      <a:pt x="17" y="10"/>
                    </a:lnTo>
                    <a:lnTo>
                      <a:pt x="0" y="16"/>
                    </a:lnTo>
                    <a:lnTo>
                      <a:pt x="0" y="9"/>
                    </a:lnTo>
                    <a:lnTo>
                      <a:pt x="14" y="0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99" name="Freeform 88"/>
              <p:cNvSpPr>
                <a:spLocks/>
              </p:cNvSpPr>
              <p:nvPr/>
            </p:nvSpPr>
            <p:spPr bwMode="auto">
              <a:xfrm>
                <a:off x="3011" y="3106"/>
                <a:ext cx="17" cy="18"/>
              </a:xfrm>
              <a:custGeom>
                <a:avLst/>
                <a:gdLst>
                  <a:gd name="T0" fmla="*/ 0 w 17"/>
                  <a:gd name="T1" fmla="*/ 17 h 18"/>
                  <a:gd name="T2" fmla="*/ 8 w 17"/>
                  <a:gd name="T3" fmla="*/ 17 h 18"/>
                  <a:gd name="T4" fmla="*/ 16 w 17"/>
                  <a:gd name="T5" fmla="*/ 0 h 18"/>
                  <a:gd name="T6" fmla="*/ 8 w 17"/>
                  <a:gd name="T7" fmla="*/ 2 h 18"/>
                  <a:gd name="T8" fmla="*/ 0 w 17"/>
                  <a:gd name="T9" fmla="*/ 16 h 18"/>
                  <a:gd name="T10" fmla="*/ 0 w 17"/>
                  <a:gd name="T11" fmla="*/ 17 h 1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7"/>
                  <a:gd name="T19" fmla="*/ 0 h 18"/>
                  <a:gd name="T20" fmla="*/ 17 w 17"/>
                  <a:gd name="T21" fmla="*/ 18 h 1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7" h="18">
                    <a:moveTo>
                      <a:pt x="0" y="17"/>
                    </a:moveTo>
                    <a:lnTo>
                      <a:pt x="8" y="17"/>
                    </a:lnTo>
                    <a:lnTo>
                      <a:pt x="16" y="0"/>
                    </a:lnTo>
                    <a:lnTo>
                      <a:pt x="8" y="2"/>
                    </a:lnTo>
                    <a:lnTo>
                      <a:pt x="0" y="16"/>
                    </a:lnTo>
                    <a:lnTo>
                      <a:pt x="0" y="17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0" name="Freeform 89"/>
              <p:cNvSpPr>
                <a:spLocks/>
              </p:cNvSpPr>
              <p:nvPr/>
            </p:nvSpPr>
            <p:spPr bwMode="auto">
              <a:xfrm>
                <a:off x="3031" y="3120"/>
                <a:ext cx="17" cy="17"/>
              </a:xfrm>
              <a:custGeom>
                <a:avLst/>
                <a:gdLst>
                  <a:gd name="T0" fmla="*/ 0 w 17"/>
                  <a:gd name="T1" fmla="*/ 0 h 17"/>
                  <a:gd name="T2" fmla="*/ 6 w 17"/>
                  <a:gd name="T3" fmla="*/ 6 h 17"/>
                  <a:gd name="T4" fmla="*/ 11 w 17"/>
                  <a:gd name="T5" fmla="*/ 10 h 17"/>
                  <a:gd name="T6" fmla="*/ 16 w 17"/>
                  <a:gd name="T7" fmla="*/ 16 h 1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7"/>
                  <a:gd name="T13" fmla="*/ 0 h 17"/>
                  <a:gd name="T14" fmla="*/ 17 w 17"/>
                  <a:gd name="T15" fmla="*/ 17 h 1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7" h="17">
                    <a:moveTo>
                      <a:pt x="0" y="0"/>
                    </a:moveTo>
                    <a:lnTo>
                      <a:pt x="6" y="6"/>
                    </a:lnTo>
                    <a:lnTo>
                      <a:pt x="11" y="10"/>
                    </a:lnTo>
                    <a:lnTo>
                      <a:pt x="16" y="1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1" name="Freeform 90"/>
              <p:cNvSpPr>
                <a:spLocks/>
              </p:cNvSpPr>
              <p:nvPr/>
            </p:nvSpPr>
            <p:spPr bwMode="auto">
              <a:xfrm>
                <a:off x="3020" y="3121"/>
                <a:ext cx="17" cy="17"/>
              </a:xfrm>
              <a:custGeom>
                <a:avLst/>
                <a:gdLst>
                  <a:gd name="T0" fmla="*/ 0 w 17"/>
                  <a:gd name="T1" fmla="*/ 0 h 17"/>
                  <a:gd name="T2" fmla="*/ 0 w 17"/>
                  <a:gd name="T3" fmla="*/ 13 h 17"/>
                  <a:gd name="T4" fmla="*/ 16 w 17"/>
                  <a:gd name="T5" fmla="*/ 16 h 17"/>
                  <a:gd name="T6" fmla="*/ 0 60000 65536"/>
                  <a:gd name="T7" fmla="*/ 0 60000 65536"/>
                  <a:gd name="T8" fmla="*/ 0 60000 65536"/>
                  <a:gd name="T9" fmla="*/ 0 w 17"/>
                  <a:gd name="T10" fmla="*/ 0 h 17"/>
                  <a:gd name="T11" fmla="*/ 17 w 17"/>
                  <a:gd name="T12" fmla="*/ 17 h 1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" h="17">
                    <a:moveTo>
                      <a:pt x="0" y="0"/>
                    </a:moveTo>
                    <a:lnTo>
                      <a:pt x="0" y="13"/>
                    </a:lnTo>
                    <a:lnTo>
                      <a:pt x="16" y="1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2" name="Freeform 91"/>
              <p:cNvSpPr>
                <a:spLocks/>
              </p:cNvSpPr>
              <p:nvPr/>
            </p:nvSpPr>
            <p:spPr bwMode="auto">
              <a:xfrm>
                <a:off x="3011" y="3161"/>
                <a:ext cx="17" cy="17"/>
              </a:xfrm>
              <a:custGeom>
                <a:avLst/>
                <a:gdLst>
                  <a:gd name="T0" fmla="*/ 0 w 17"/>
                  <a:gd name="T1" fmla="*/ 0 h 17"/>
                  <a:gd name="T2" fmla="*/ 10 w 17"/>
                  <a:gd name="T3" fmla="*/ 16 h 17"/>
                  <a:gd name="T4" fmla="*/ 16 w 17"/>
                  <a:gd name="T5" fmla="*/ 16 h 17"/>
                  <a:gd name="T6" fmla="*/ 0 60000 65536"/>
                  <a:gd name="T7" fmla="*/ 0 60000 65536"/>
                  <a:gd name="T8" fmla="*/ 0 60000 65536"/>
                  <a:gd name="T9" fmla="*/ 0 w 17"/>
                  <a:gd name="T10" fmla="*/ 0 h 17"/>
                  <a:gd name="T11" fmla="*/ 17 w 17"/>
                  <a:gd name="T12" fmla="*/ 17 h 1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" h="17">
                    <a:moveTo>
                      <a:pt x="0" y="0"/>
                    </a:moveTo>
                    <a:lnTo>
                      <a:pt x="10" y="16"/>
                    </a:lnTo>
                    <a:lnTo>
                      <a:pt x="16" y="1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3" name="Freeform 92"/>
              <p:cNvSpPr>
                <a:spLocks/>
              </p:cNvSpPr>
              <p:nvPr/>
            </p:nvSpPr>
            <p:spPr bwMode="auto">
              <a:xfrm>
                <a:off x="2998" y="3157"/>
                <a:ext cx="17" cy="17"/>
              </a:xfrm>
              <a:custGeom>
                <a:avLst/>
                <a:gdLst>
                  <a:gd name="T0" fmla="*/ 0 w 17"/>
                  <a:gd name="T1" fmla="*/ 0 h 17"/>
                  <a:gd name="T2" fmla="*/ 11 w 17"/>
                  <a:gd name="T3" fmla="*/ 16 h 17"/>
                  <a:gd name="T4" fmla="*/ 16 w 17"/>
                  <a:gd name="T5" fmla="*/ 16 h 17"/>
                  <a:gd name="T6" fmla="*/ 0 60000 65536"/>
                  <a:gd name="T7" fmla="*/ 0 60000 65536"/>
                  <a:gd name="T8" fmla="*/ 0 60000 65536"/>
                  <a:gd name="T9" fmla="*/ 0 w 17"/>
                  <a:gd name="T10" fmla="*/ 0 h 17"/>
                  <a:gd name="T11" fmla="*/ 17 w 17"/>
                  <a:gd name="T12" fmla="*/ 17 h 1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" h="17">
                    <a:moveTo>
                      <a:pt x="0" y="0"/>
                    </a:moveTo>
                    <a:lnTo>
                      <a:pt x="11" y="16"/>
                    </a:lnTo>
                    <a:lnTo>
                      <a:pt x="16" y="1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4" name="Freeform 93"/>
              <p:cNvSpPr>
                <a:spLocks/>
              </p:cNvSpPr>
              <p:nvPr/>
            </p:nvSpPr>
            <p:spPr bwMode="auto">
              <a:xfrm>
                <a:off x="2995" y="3161"/>
                <a:ext cx="17" cy="17"/>
              </a:xfrm>
              <a:custGeom>
                <a:avLst/>
                <a:gdLst>
                  <a:gd name="T0" fmla="*/ 0 w 17"/>
                  <a:gd name="T1" fmla="*/ 0 h 17"/>
                  <a:gd name="T2" fmla="*/ 13 w 17"/>
                  <a:gd name="T3" fmla="*/ 16 h 17"/>
                  <a:gd name="T4" fmla="*/ 16 w 17"/>
                  <a:gd name="T5" fmla="*/ 16 h 17"/>
                  <a:gd name="T6" fmla="*/ 0 60000 65536"/>
                  <a:gd name="T7" fmla="*/ 0 60000 65536"/>
                  <a:gd name="T8" fmla="*/ 0 60000 65536"/>
                  <a:gd name="T9" fmla="*/ 0 w 17"/>
                  <a:gd name="T10" fmla="*/ 0 h 17"/>
                  <a:gd name="T11" fmla="*/ 17 w 17"/>
                  <a:gd name="T12" fmla="*/ 17 h 1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" h="17">
                    <a:moveTo>
                      <a:pt x="0" y="0"/>
                    </a:moveTo>
                    <a:lnTo>
                      <a:pt x="13" y="16"/>
                    </a:lnTo>
                    <a:lnTo>
                      <a:pt x="16" y="1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5" name="Freeform 94"/>
              <p:cNvSpPr>
                <a:spLocks/>
              </p:cNvSpPr>
              <p:nvPr/>
            </p:nvSpPr>
            <p:spPr bwMode="auto">
              <a:xfrm>
                <a:off x="3009" y="3156"/>
                <a:ext cx="17" cy="17"/>
              </a:xfrm>
              <a:custGeom>
                <a:avLst/>
                <a:gdLst>
                  <a:gd name="T0" fmla="*/ 0 w 17"/>
                  <a:gd name="T1" fmla="*/ 0 h 17"/>
                  <a:gd name="T2" fmla="*/ 9 w 17"/>
                  <a:gd name="T3" fmla="*/ 16 h 17"/>
                  <a:gd name="T4" fmla="*/ 16 w 17"/>
                  <a:gd name="T5" fmla="*/ 16 h 17"/>
                  <a:gd name="T6" fmla="*/ 0 60000 65536"/>
                  <a:gd name="T7" fmla="*/ 0 60000 65536"/>
                  <a:gd name="T8" fmla="*/ 0 60000 65536"/>
                  <a:gd name="T9" fmla="*/ 0 w 17"/>
                  <a:gd name="T10" fmla="*/ 0 h 17"/>
                  <a:gd name="T11" fmla="*/ 17 w 17"/>
                  <a:gd name="T12" fmla="*/ 17 h 1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" h="17">
                    <a:moveTo>
                      <a:pt x="0" y="0"/>
                    </a:moveTo>
                    <a:lnTo>
                      <a:pt x="9" y="16"/>
                    </a:lnTo>
                    <a:lnTo>
                      <a:pt x="16" y="1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6" name="Freeform 95"/>
              <p:cNvSpPr>
                <a:spLocks/>
              </p:cNvSpPr>
              <p:nvPr/>
            </p:nvSpPr>
            <p:spPr bwMode="auto">
              <a:xfrm>
                <a:off x="3060" y="3220"/>
                <a:ext cx="39" cy="17"/>
              </a:xfrm>
              <a:custGeom>
                <a:avLst/>
                <a:gdLst>
                  <a:gd name="T0" fmla="*/ 0 w 39"/>
                  <a:gd name="T1" fmla="*/ 0 h 17"/>
                  <a:gd name="T2" fmla="*/ 3 w 39"/>
                  <a:gd name="T3" fmla="*/ 2 h 17"/>
                  <a:gd name="T4" fmla="*/ 4 w 39"/>
                  <a:gd name="T5" fmla="*/ 3 h 17"/>
                  <a:gd name="T6" fmla="*/ 5 w 39"/>
                  <a:gd name="T7" fmla="*/ 3 h 17"/>
                  <a:gd name="T8" fmla="*/ 7 w 39"/>
                  <a:gd name="T9" fmla="*/ 5 h 17"/>
                  <a:gd name="T10" fmla="*/ 8 w 39"/>
                  <a:gd name="T11" fmla="*/ 5 h 17"/>
                  <a:gd name="T12" fmla="*/ 9 w 39"/>
                  <a:gd name="T13" fmla="*/ 6 h 17"/>
                  <a:gd name="T14" fmla="*/ 10 w 39"/>
                  <a:gd name="T15" fmla="*/ 7 h 17"/>
                  <a:gd name="T16" fmla="*/ 11 w 39"/>
                  <a:gd name="T17" fmla="*/ 8 h 17"/>
                  <a:gd name="T18" fmla="*/ 12 w 39"/>
                  <a:gd name="T19" fmla="*/ 8 h 17"/>
                  <a:gd name="T20" fmla="*/ 14 w 39"/>
                  <a:gd name="T21" fmla="*/ 10 h 17"/>
                  <a:gd name="T22" fmla="*/ 14 w 39"/>
                  <a:gd name="T23" fmla="*/ 10 h 17"/>
                  <a:gd name="T24" fmla="*/ 15 w 39"/>
                  <a:gd name="T25" fmla="*/ 10 h 17"/>
                  <a:gd name="T26" fmla="*/ 17 w 39"/>
                  <a:gd name="T27" fmla="*/ 10 h 17"/>
                  <a:gd name="T28" fmla="*/ 17 w 39"/>
                  <a:gd name="T29" fmla="*/ 11 h 17"/>
                  <a:gd name="T30" fmla="*/ 19 w 39"/>
                  <a:gd name="T31" fmla="*/ 13 h 17"/>
                  <a:gd name="T32" fmla="*/ 20 w 39"/>
                  <a:gd name="T33" fmla="*/ 13 h 17"/>
                  <a:gd name="T34" fmla="*/ 20 w 39"/>
                  <a:gd name="T35" fmla="*/ 14 h 17"/>
                  <a:gd name="T36" fmla="*/ 21 w 39"/>
                  <a:gd name="T37" fmla="*/ 14 h 17"/>
                  <a:gd name="T38" fmla="*/ 23 w 39"/>
                  <a:gd name="T39" fmla="*/ 15 h 17"/>
                  <a:gd name="T40" fmla="*/ 24 w 39"/>
                  <a:gd name="T41" fmla="*/ 15 h 17"/>
                  <a:gd name="T42" fmla="*/ 25 w 39"/>
                  <a:gd name="T43" fmla="*/ 16 h 17"/>
                  <a:gd name="T44" fmla="*/ 26 w 39"/>
                  <a:gd name="T45" fmla="*/ 16 h 17"/>
                  <a:gd name="T46" fmla="*/ 28 w 39"/>
                  <a:gd name="T47" fmla="*/ 16 h 17"/>
                  <a:gd name="T48" fmla="*/ 29 w 39"/>
                  <a:gd name="T49" fmla="*/ 16 h 17"/>
                  <a:gd name="T50" fmla="*/ 30 w 39"/>
                  <a:gd name="T51" fmla="*/ 16 h 17"/>
                  <a:gd name="T52" fmla="*/ 32 w 39"/>
                  <a:gd name="T53" fmla="*/ 16 h 17"/>
                  <a:gd name="T54" fmla="*/ 32 w 39"/>
                  <a:gd name="T55" fmla="*/ 16 h 17"/>
                  <a:gd name="T56" fmla="*/ 34 w 39"/>
                  <a:gd name="T57" fmla="*/ 16 h 17"/>
                  <a:gd name="T58" fmla="*/ 36 w 39"/>
                  <a:gd name="T59" fmla="*/ 16 h 17"/>
                  <a:gd name="T60" fmla="*/ 37 w 39"/>
                  <a:gd name="T61" fmla="*/ 16 h 17"/>
                  <a:gd name="T62" fmla="*/ 38 w 39"/>
                  <a:gd name="T63" fmla="*/ 16 h 1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39"/>
                  <a:gd name="T97" fmla="*/ 0 h 17"/>
                  <a:gd name="T98" fmla="*/ 39 w 39"/>
                  <a:gd name="T99" fmla="*/ 17 h 1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39" h="17">
                    <a:moveTo>
                      <a:pt x="0" y="0"/>
                    </a:moveTo>
                    <a:lnTo>
                      <a:pt x="3" y="2"/>
                    </a:lnTo>
                    <a:lnTo>
                      <a:pt x="4" y="3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5"/>
                    </a:lnTo>
                    <a:lnTo>
                      <a:pt x="9" y="6"/>
                    </a:lnTo>
                    <a:lnTo>
                      <a:pt x="10" y="7"/>
                    </a:lnTo>
                    <a:lnTo>
                      <a:pt x="11" y="8"/>
                    </a:lnTo>
                    <a:lnTo>
                      <a:pt x="12" y="8"/>
                    </a:lnTo>
                    <a:lnTo>
                      <a:pt x="14" y="10"/>
                    </a:lnTo>
                    <a:lnTo>
                      <a:pt x="15" y="10"/>
                    </a:lnTo>
                    <a:lnTo>
                      <a:pt x="17" y="10"/>
                    </a:lnTo>
                    <a:lnTo>
                      <a:pt x="17" y="11"/>
                    </a:lnTo>
                    <a:lnTo>
                      <a:pt x="19" y="13"/>
                    </a:lnTo>
                    <a:lnTo>
                      <a:pt x="20" y="13"/>
                    </a:lnTo>
                    <a:lnTo>
                      <a:pt x="20" y="14"/>
                    </a:lnTo>
                    <a:lnTo>
                      <a:pt x="21" y="14"/>
                    </a:lnTo>
                    <a:lnTo>
                      <a:pt x="23" y="15"/>
                    </a:lnTo>
                    <a:lnTo>
                      <a:pt x="24" y="15"/>
                    </a:lnTo>
                    <a:lnTo>
                      <a:pt x="25" y="16"/>
                    </a:lnTo>
                    <a:lnTo>
                      <a:pt x="26" y="16"/>
                    </a:lnTo>
                    <a:lnTo>
                      <a:pt x="28" y="16"/>
                    </a:lnTo>
                    <a:lnTo>
                      <a:pt x="29" y="16"/>
                    </a:lnTo>
                    <a:lnTo>
                      <a:pt x="30" y="16"/>
                    </a:lnTo>
                    <a:lnTo>
                      <a:pt x="32" y="16"/>
                    </a:lnTo>
                    <a:lnTo>
                      <a:pt x="34" y="16"/>
                    </a:lnTo>
                    <a:lnTo>
                      <a:pt x="36" y="16"/>
                    </a:lnTo>
                    <a:lnTo>
                      <a:pt x="37" y="16"/>
                    </a:lnTo>
                    <a:lnTo>
                      <a:pt x="38" y="1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7" name="Freeform 96"/>
              <p:cNvSpPr>
                <a:spLocks/>
              </p:cNvSpPr>
              <p:nvPr/>
            </p:nvSpPr>
            <p:spPr bwMode="auto">
              <a:xfrm>
                <a:off x="3068" y="3227"/>
                <a:ext cx="40" cy="17"/>
              </a:xfrm>
              <a:custGeom>
                <a:avLst/>
                <a:gdLst>
                  <a:gd name="T0" fmla="*/ 0 w 40"/>
                  <a:gd name="T1" fmla="*/ 0 h 17"/>
                  <a:gd name="T2" fmla="*/ 2 w 40"/>
                  <a:gd name="T3" fmla="*/ 2 h 17"/>
                  <a:gd name="T4" fmla="*/ 3 w 40"/>
                  <a:gd name="T5" fmla="*/ 4 h 17"/>
                  <a:gd name="T6" fmla="*/ 5 w 40"/>
                  <a:gd name="T7" fmla="*/ 7 h 17"/>
                  <a:gd name="T8" fmla="*/ 6 w 40"/>
                  <a:gd name="T9" fmla="*/ 7 h 17"/>
                  <a:gd name="T10" fmla="*/ 7 w 40"/>
                  <a:gd name="T11" fmla="*/ 9 h 17"/>
                  <a:gd name="T12" fmla="*/ 8 w 40"/>
                  <a:gd name="T13" fmla="*/ 9 h 17"/>
                  <a:gd name="T14" fmla="*/ 9 w 40"/>
                  <a:gd name="T15" fmla="*/ 11 h 17"/>
                  <a:gd name="T16" fmla="*/ 11 w 40"/>
                  <a:gd name="T17" fmla="*/ 11 h 17"/>
                  <a:gd name="T18" fmla="*/ 12 w 40"/>
                  <a:gd name="T19" fmla="*/ 11 h 17"/>
                  <a:gd name="T20" fmla="*/ 12 w 40"/>
                  <a:gd name="T21" fmla="*/ 11 h 17"/>
                  <a:gd name="T22" fmla="*/ 13 w 40"/>
                  <a:gd name="T23" fmla="*/ 14 h 17"/>
                  <a:gd name="T24" fmla="*/ 15 w 40"/>
                  <a:gd name="T25" fmla="*/ 14 h 17"/>
                  <a:gd name="T26" fmla="*/ 16 w 40"/>
                  <a:gd name="T27" fmla="*/ 14 h 17"/>
                  <a:gd name="T28" fmla="*/ 17 w 40"/>
                  <a:gd name="T29" fmla="*/ 14 h 17"/>
                  <a:gd name="T30" fmla="*/ 18 w 40"/>
                  <a:gd name="T31" fmla="*/ 14 h 17"/>
                  <a:gd name="T32" fmla="*/ 19 w 40"/>
                  <a:gd name="T33" fmla="*/ 14 h 17"/>
                  <a:gd name="T34" fmla="*/ 21 w 40"/>
                  <a:gd name="T35" fmla="*/ 16 h 17"/>
                  <a:gd name="T36" fmla="*/ 22 w 40"/>
                  <a:gd name="T37" fmla="*/ 16 h 17"/>
                  <a:gd name="T38" fmla="*/ 23 w 40"/>
                  <a:gd name="T39" fmla="*/ 16 h 17"/>
                  <a:gd name="T40" fmla="*/ 24 w 40"/>
                  <a:gd name="T41" fmla="*/ 16 h 17"/>
                  <a:gd name="T42" fmla="*/ 25 w 40"/>
                  <a:gd name="T43" fmla="*/ 16 h 17"/>
                  <a:gd name="T44" fmla="*/ 26 w 40"/>
                  <a:gd name="T45" fmla="*/ 16 h 17"/>
                  <a:gd name="T46" fmla="*/ 28 w 40"/>
                  <a:gd name="T47" fmla="*/ 16 h 17"/>
                  <a:gd name="T48" fmla="*/ 29 w 40"/>
                  <a:gd name="T49" fmla="*/ 16 h 17"/>
                  <a:gd name="T50" fmla="*/ 30 w 40"/>
                  <a:gd name="T51" fmla="*/ 16 h 17"/>
                  <a:gd name="T52" fmla="*/ 31 w 40"/>
                  <a:gd name="T53" fmla="*/ 16 h 17"/>
                  <a:gd name="T54" fmla="*/ 33 w 40"/>
                  <a:gd name="T55" fmla="*/ 16 h 17"/>
                  <a:gd name="T56" fmla="*/ 34 w 40"/>
                  <a:gd name="T57" fmla="*/ 16 h 17"/>
                  <a:gd name="T58" fmla="*/ 36 w 40"/>
                  <a:gd name="T59" fmla="*/ 16 h 17"/>
                  <a:gd name="T60" fmla="*/ 37 w 40"/>
                  <a:gd name="T61" fmla="*/ 16 h 17"/>
                  <a:gd name="T62" fmla="*/ 39 w 40"/>
                  <a:gd name="T63" fmla="*/ 16 h 1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0"/>
                  <a:gd name="T97" fmla="*/ 0 h 17"/>
                  <a:gd name="T98" fmla="*/ 40 w 40"/>
                  <a:gd name="T99" fmla="*/ 17 h 1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0" h="17">
                    <a:moveTo>
                      <a:pt x="0" y="0"/>
                    </a:moveTo>
                    <a:lnTo>
                      <a:pt x="2" y="2"/>
                    </a:lnTo>
                    <a:lnTo>
                      <a:pt x="3" y="4"/>
                    </a:lnTo>
                    <a:lnTo>
                      <a:pt x="5" y="7"/>
                    </a:lnTo>
                    <a:lnTo>
                      <a:pt x="6" y="7"/>
                    </a:lnTo>
                    <a:lnTo>
                      <a:pt x="7" y="9"/>
                    </a:lnTo>
                    <a:lnTo>
                      <a:pt x="8" y="9"/>
                    </a:lnTo>
                    <a:lnTo>
                      <a:pt x="9" y="11"/>
                    </a:lnTo>
                    <a:lnTo>
                      <a:pt x="11" y="11"/>
                    </a:lnTo>
                    <a:lnTo>
                      <a:pt x="12" y="11"/>
                    </a:lnTo>
                    <a:lnTo>
                      <a:pt x="13" y="14"/>
                    </a:lnTo>
                    <a:lnTo>
                      <a:pt x="15" y="14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4"/>
                    </a:lnTo>
                    <a:lnTo>
                      <a:pt x="19" y="14"/>
                    </a:lnTo>
                    <a:lnTo>
                      <a:pt x="21" y="16"/>
                    </a:lnTo>
                    <a:lnTo>
                      <a:pt x="22" y="16"/>
                    </a:lnTo>
                    <a:lnTo>
                      <a:pt x="23" y="16"/>
                    </a:lnTo>
                    <a:lnTo>
                      <a:pt x="24" y="16"/>
                    </a:lnTo>
                    <a:lnTo>
                      <a:pt x="25" y="16"/>
                    </a:lnTo>
                    <a:lnTo>
                      <a:pt x="26" y="16"/>
                    </a:lnTo>
                    <a:lnTo>
                      <a:pt x="28" y="16"/>
                    </a:lnTo>
                    <a:lnTo>
                      <a:pt x="29" y="16"/>
                    </a:lnTo>
                    <a:lnTo>
                      <a:pt x="30" y="16"/>
                    </a:lnTo>
                    <a:lnTo>
                      <a:pt x="31" y="16"/>
                    </a:lnTo>
                    <a:lnTo>
                      <a:pt x="33" y="16"/>
                    </a:lnTo>
                    <a:lnTo>
                      <a:pt x="34" y="16"/>
                    </a:lnTo>
                    <a:lnTo>
                      <a:pt x="36" y="16"/>
                    </a:lnTo>
                    <a:lnTo>
                      <a:pt x="37" y="16"/>
                    </a:lnTo>
                    <a:lnTo>
                      <a:pt x="39" y="1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8" name="Freeform 97"/>
              <p:cNvSpPr>
                <a:spLocks/>
              </p:cNvSpPr>
              <p:nvPr/>
            </p:nvSpPr>
            <p:spPr bwMode="auto">
              <a:xfrm>
                <a:off x="3042" y="3143"/>
                <a:ext cx="17" cy="17"/>
              </a:xfrm>
              <a:custGeom>
                <a:avLst/>
                <a:gdLst>
                  <a:gd name="T0" fmla="*/ 16 w 17"/>
                  <a:gd name="T1" fmla="*/ 0 h 17"/>
                  <a:gd name="T2" fmla="*/ 15 w 17"/>
                  <a:gd name="T3" fmla="*/ 0 h 17"/>
                  <a:gd name="T4" fmla="*/ 12 w 17"/>
                  <a:gd name="T5" fmla="*/ 0 h 17"/>
                  <a:gd name="T6" fmla="*/ 12 w 17"/>
                  <a:gd name="T7" fmla="*/ 0 h 17"/>
                  <a:gd name="T8" fmla="*/ 10 w 17"/>
                  <a:gd name="T9" fmla="*/ 0 h 17"/>
                  <a:gd name="T10" fmla="*/ 9 w 17"/>
                  <a:gd name="T11" fmla="*/ 16 h 17"/>
                  <a:gd name="T12" fmla="*/ 8 w 17"/>
                  <a:gd name="T13" fmla="*/ 16 h 17"/>
                  <a:gd name="T14" fmla="*/ 6 w 17"/>
                  <a:gd name="T15" fmla="*/ 16 h 17"/>
                  <a:gd name="T16" fmla="*/ 5 w 17"/>
                  <a:gd name="T17" fmla="*/ 16 h 17"/>
                  <a:gd name="T18" fmla="*/ 3 w 17"/>
                  <a:gd name="T19" fmla="*/ 16 h 17"/>
                  <a:gd name="T20" fmla="*/ 2 w 17"/>
                  <a:gd name="T21" fmla="*/ 16 h 17"/>
                  <a:gd name="T22" fmla="*/ 0 w 17"/>
                  <a:gd name="T23" fmla="*/ 16 h 1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7"/>
                  <a:gd name="T37" fmla="*/ 0 h 17"/>
                  <a:gd name="T38" fmla="*/ 17 w 17"/>
                  <a:gd name="T39" fmla="*/ 17 h 17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7" h="17">
                    <a:moveTo>
                      <a:pt x="16" y="0"/>
                    </a:moveTo>
                    <a:lnTo>
                      <a:pt x="15" y="0"/>
                    </a:lnTo>
                    <a:lnTo>
                      <a:pt x="12" y="0"/>
                    </a:lnTo>
                    <a:lnTo>
                      <a:pt x="10" y="0"/>
                    </a:lnTo>
                    <a:lnTo>
                      <a:pt x="9" y="16"/>
                    </a:lnTo>
                    <a:lnTo>
                      <a:pt x="8" y="16"/>
                    </a:lnTo>
                    <a:lnTo>
                      <a:pt x="6" y="16"/>
                    </a:lnTo>
                    <a:lnTo>
                      <a:pt x="5" y="16"/>
                    </a:lnTo>
                    <a:lnTo>
                      <a:pt x="3" y="16"/>
                    </a:lnTo>
                    <a:lnTo>
                      <a:pt x="2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09" name="Freeform 98"/>
              <p:cNvSpPr>
                <a:spLocks/>
              </p:cNvSpPr>
              <p:nvPr/>
            </p:nvSpPr>
            <p:spPr bwMode="auto">
              <a:xfrm>
                <a:off x="3061" y="3180"/>
                <a:ext cx="17" cy="18"/>
              </a:xfrm>
              <a:custGeom>
                <a:avLst/>
                <a:gdLst>
                  <a:gd name="T0" fmla="*/ 11 w 17"/>
                  <a:gd name="T1" fmla="*/ 0 h 18"/>
                  <a:gd name="T2" fmla="*/ 6 w 17"/>
                  <a:gd name="T3" fmla="*/ 1 h 18"/>
                  <a:gd name="T4" fmla="*/ 6 w 17"/>
                  <a:gd name="T5" fmla="*/ 2 h 18"/>
                  <a:gd name="T6" fmla="*/ 6 w 17"/>
                  <a:gd name="T7" fmla="*/ 4 h 18"/>
                  <a:gd name="T8" fmla="*/ 0 w 17"/>
                  <a:gd name="T9" fmla="*/ 5 h 18"/>
                  <a:gd name="T10" fmla="*/ 0 w 17"/>
                  <a:gd name="T11" fmla="*/ 6 h 18"/>
                  <a:gd name="T12" fmla="*/ 0 w 17"/>
                  <a:gd name="T13" fmla="*/ 8 h 18"/>
                  <a:gd name="T14" fmla="*/ 0 w 17"/>
                  <a:gd name="T15" fmla="*/ 10 h 18"/>
                  <a:gd name="T16" fmla="*/ 0 w 17"/>
                  <a:gd name="T17" fmla="*/ 10 h 18"/>
                  <a:gd name="T18" fmla="*/ 0 w 17"/>
                  <a:gd name="T19" fmla="*/ 11 h 18"/>
                  <a:gd name="T20" fmla="*/ 0 w 17"/>
                  <a:gd name="T21" fmla="*/ 12 h 18"/>
                  <a:gd name="T22" fmla="*/ 0 w 17"/>
                  <a:gd name="T23" fmla="*/ 14 h 18"/>
                  <a:gd name="T24" fmla="*/ 6 w 17"/>
                  <a:gd name="T25" fmla="*/ 14 h 18"/>
                  <a:gd name="T26" fmla="*/ 6 w 17"/>
                  <a:gd name="T27" fmla="*/ 15 h 18"/>
                  <a:gd name="T28" fmla="*/ 11 w 17"/>
                  <a:gd name="T29" fmla="*/ 16 h 18"/>
                  <a:gd name="T30" fmla="*/ 16 w 17"/>
                  <a:gd name="T31" fmla="*/ 17 h 1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7"/>
                  <a:gd name="T49" fmla="*/ 0 h 18"/>
                  <a:gd name="T50" fmla="*/ 17 w 17"/>
                  <a:gd name="T51" fmla="*/ 18 h 18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7" h="18">
                    <a:moveTo>
                      <a:pt x="11" y="0"/>
                    </a:moveTo>
                    <a:lnTo>
                      <a:pt x="6" y="1"/>
                    </a:lnTo>
                    <a:lnTo>
                      <a:pt x="6" y="2"/>
                    </a:lnTo>
                    <a:lnTo>
                      <a:pt x="6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8"/>
                    </a:lnTo>
                    <a:lnTo>
                      <a:pt x="0" y="10"/>
                    </a:lnTo>
                    <a:lnTo>
                      <a:pt x="0" y="11"/>
                    </a:lnTo>
                    <a:lnTo>
                      <a:pt x="0" y="12"/>
                    </a:lnTo>
                    <a:lnTo>
                      <a:pt x="0" y="14"/>
                    </a:lnTo>
                    <a:lnTo>
                      <a:pt x="6" y="14"/>
                    </a:lnTo>
                    <a:lnTo>
                      <a:pt x="6" y="15"/>
                    </a:lnTo>
                    <a:lnTo>
                      <a:pt x="11" y="16"/>
                    </a:lnTo>
                    <a:lnTo>
                      <a:pt x="16" y="17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10" name="Freeform 99"/>
              <p:cNvSpPr>
                <a:spLocks/>
              </p:cNvSpPr>
              <p:nvPr/>
            </p:nvSpPr>
            <p:spPr bwMode="auto">
              <a:xfrm>
                <a:off x="3089" y="3164"/>
                <a:ext cx="17" cy="17"/>
              </a:xfrm>
              <a:custGeom>
                <a:avLst/>
                <a:gdLst>
                  <a:gd name="T0" fmla="*/ 0 w 17"/>
                  <a:gd name="T1" fmla="*/ 0 h 17"/>
                  <a:gd name="T2" fmla="*/ 2 w 17"/>
                  <a:gd name="T3" fmla="*/ 3 h 17"/>
                  <a:gd name="T4" fmla="*/ 4 w 17"/>
                  <a:gd name="T5" fmla="*/ 6 h 17"/>
                  <a:gd name="T6" fmla="*/ 7 w 17"/>
                  <a:gd name="T7" fmla="*/ 8 h 17"/>
                  <a:gd name="T8" fmla="*/ 13 w 17"/>
                  <a:gd name="T9" fmla="*/ 10 h 17"/>
                  <a:gd name="T10" fmla="*/ 13 w 17"/>
                  <a:gd name="T11" fmla="*/ 11 h 17"/>
                  <a:gd name="T12" fmla="*/ 14 w 17"/>
                  <a:gd name="T13" fmla="*/ 14 h 17"/>
                  <a:gd name="T14" fmla="*/ 16 w 17"/>
                  <a:gd name="T15" fmla="*/ 16 h 1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7"/>
                  <a:gd name="T25" fmla="*/ 0 h 17"/>
                  <a:gd name="T26" fmla="*/ 17 w 17"/>
                  <a:gd name="T27" fmla="*/ 17 h 1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7" h="17">
                    <a:moveTo>
                      <a:pt x="0" y="0"/>
                    </a:moveTo>
                    <a:lnTo>
                      <a:pt x="2" y="3"/>
                    </a:lnTo>
                    <a:lnTo>
                      <a:pt x="4" y="6"/>
                    </a:lnTo>
                    <a:lnTo>
                      <a:pt x="7" y="8"/>
                    </a:lnTo>
                    <a:lnTo>
                      <a:pt x="13" y="10"/>
                    </a:lnTo>
                    <a:lnTo>
                      <a:pt x="13" y="11"/>
                    </a:lnTo>
                    <a:lnTo>
                      <a:pt x="14" y="14"/>
                    </a:lnTo>
                    <a:lnTo>
                      <a:pt x="16" y="16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11" name="Freeform 100"/>
              <p:cNvSpPr>
                <a:spLocks/>
              </p:cNvSpPr>
              <p:nvPr/>
            </p:nvSpPr>
            <p:spPr bwMode="auto">
              <a:xfrm>
                <a:off x="3186" y="3156"/>
                <a:ext cx="77" cy="20"/>
              </a:xfrm>
              <a:custGeom>
                <a:avLst/>
                <a:gdLst>
                  <a:gd name="T0" fmla="*/ 76 w 77"/>
                  <a:gd name="T1" fmla="*/ 0 h 20"/>
                  <a:gd name="T2" fmla="*/ 0 w 77"/>
                  <a:gd name="T3" fmla="*/ 0 h 20"/>
                  <a:gd name="T4" fmla="*/ 1 w 77"/>
                  <a:gd name="T5" fmla="*/ 0 h 20"/>
                  <a:gd name="T6" fmla="*/ 7 w 77"/>
                  <a:gd name="T7" fmla="*/ 1 h 20"/>
                  <a:gd name="T8" fmla="*/ 12 w 77"/>
                  <a:gd name="T9" fmla="*/ 2 h 20"/>
                  <a:gd name="T10" fmla="*/ 17 w 77"/>
                  <a:gd name="T11" fmla="*/ 3 h 20"/>
                  <a:gd name="T12" fmla="*/ 22 w 77"/>
                  <a:gd name="T13" fmla="*/ 4 h 20"/>
                  <a:gd name="T14" fmla="*/ 26 w 77"/>
                  <a:gd name="T15" fmla="*/ 4 h 20"/>
                  <a:gd name="T16" fmla="*/ 31 w 77"/>
                  <a:gd name="T17" fmla="*/ 5 h 20"/>
                  <a:gd name="T18" fmla="*/ 36 w 77"/>
                  <a:gd name="T19" fmla="*/ 6 h 20"/>
                  <a:gd name="T20" fmla="*/ 42 w 77"/>
                  <a:gd name="T21" fmla="*/ 8 h 20"/>
                  <a:gd name="T22" fmla="*/ 47 w 77"/>
                  <a:gd name="T23" fmla="*/ 9 h 20"/>
                  <a:gd name="T24" fmla="*/ 52 w 77"/>
                  <a:gd name="T25" fmla="*/ 10 h 20"/>
                  <a:gd name="T26" fmla="*/ 57 w 77"/>
                  <a:gd name="T27" fmla="*/ 12 h 20"/>
                  <a:gd name="T28" fmla="*/ 62 w 77"/>
                  <a:gd name="T29" fmla="*/ 13 h 20"/>
                  <a:gd name="T30" fmla="*/ 66 w 77"/>
                  <a:gd name="T31" fmla="*/ 16 h 20"/>
                  <a:gd name="T32" fmla="*/ 70 w 77"/>
                  <a:gd name="T33" fmla="*/ 17 h 20"/>
                  <a:gd name="T34" fmla="*/ 73 w 77"/>
                  <a:gd name="T35" fmla="*/ 19 h 20"/>
                  <a:gd name="T36" fmla="*/ 76 w 77"/>
                  <a:gd name="T37" fmla="*/ 0 h 2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77"/>
                  <a:gd name="T58" fmla="*/ 0 h 20"/>
                  <a:gd name="T59" fmla="*/ 77 w 77"/>
                  <a:gd name="T60" fmla="*/ 20 h 2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77" h="20">
                    <a:moveTo>
                      <a:pt x="76" y="0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7" y="1"/>
                    </a:lnTo>
                    <a:lnTo>
                      <a:pt x="12" y="2"/>
                    </a:lnTo>
                    <a:lnTo>
                      <a:pt x="17" y="3"/>
                    </a:lnTo>
                    <a:lnTo>
                      <a:pt x="22" y="4"/>
                    </a:lnTo>
                    <a:lnTo>
                      <a:pt x="26" y="4"/>
                    </a:lnTo>
                    <a:lnTo>
                      <a:pt x="31" y="5"/>
                    </a:lnTo>
                    <a:lnTo>
                      <a:pt x="36" y="6"/>
                    </a:lnTo>
                    <a:lnTo>
                      <a:pt x="42" y="8"/>
                    </a:lnTo>
                    <a:lnTo>
                      <a:pt x="47" y="9"/>
                    </a:lnTo>
                    <a:lnTo>
                      <a:pt x="52" y="10"/>
                    </a:lnTo>
                    <a:lnTo>
                      <a:pt x="57" y="12"/>
                    </a:lnTo>
                    <a:lnTo>
                      <a:pt x="62" y="13"/>
                    </a:lnTo>
                    <a:lnTo>
                      <a:pt x="66" y="16"/>
                    </a:lnTo>
                    <a:lnTo>
                      <a:pt x="70" y="17"/>
                    </a:lnTo>
                    <a:lnTo>
                      <a:pt x="73" y="19"/>
                    </a:lnTo>
                    <a:lnTo>
                      <a:pt x="76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12" name="Line 101"/>
              <p:cNvSpPr>
                <a:spLocks noChangeShapeType="1"/>
              </p:cNvSpPr>
              <p:nvPr/>
            </p:nvSpPr>
            <p:spPr bwMode="auto">
              <a:xfrm flipV="1">
                <a:off x="3133" y="3235"/>
                <a:ext cx="52" cy="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13" name="Freeform 102"/>
              <p:cNvSpPr>
                <a:spLocks/>
              </p:cNvSpPr>
              <p:nvPr/>
            </p:nvSpPr>
            <p:spPr bwMode="auto">
              <a:xfrm>
                <a:off x="2901" y="3169"/>
                <a:ext cx="70" cy="42"/>
              </a:xfrm>
              <a:custGeom>
                <a:avLst/>
                <a:gdLst>
                  <a:gd name="T0" fmla="*/ 69 w 70"/>
                  <a:gd name="T1" fmla="*/ 41 h 42"/>
                  <a:gd name="T2" fmla="*/ 7 w 70"/>
                  <a:gd name="T3" fmla="*/ 4 h 42"/>
                  <a:gd name="T4" fmla="*/ 4 w 70"/>
                  <a:gd name="T5" fmla="*/ 3 h 42"/>
                  <a:gd name="T6" fmla="*/ 2 w 70"/>
                  <a:gd name="T7" fmla="*/ 1 h 42"/>
                  <a:gd name="T8" fmla="*/ 0 w 70"/>
                  <a:gd name="T9" fmla="*/ 0 h 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"/>
                  <a:gd name="T16" fmla="*/ 0 h 42"/>
                  <a:gd name="T17" fmla="*/ 70 w 70"/>
                  <a:gd name="T18" fmla="*/ 42 h 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" h="42">
                    <a:moveTo>
                      <a:pt x="69" y="41"/>
                    </a:moveTo>
                    <a:lnTo>
                      <a:pt x="7" y="4"/>
                    </a:lnTo>
                    <a:lnTo>
                      <a:pt x="4" y="3"/>
                    </a:lnTo>
                    <a:lnTo>
                      <a:pt x="2" y="1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83" name="Freeform 103"/>
            <p:cNvSpPr>
              <a:spLocks/>
            </p:cNvSpPr>
            <p:nvPr/>
          </p:nvSpPr>
          <p:spPr bwMode="auto">
            <a:xfrm>
              <a:off x="3381" y="2115"/>
              <a:ext cx="27" cy="18"/>
            </a:xfrm>
            <a:custGeom>
              <a:avLst/>
              <a:gdLst>
                <a:gd name="T0" fmla="*/ 0 w 27"/>
                <a:gd name="T1" fmla="*/ 0 h 18"/>
                <a:gd name="T2" fmla="*/ 17 w 27"/>
                <a:gd name="T3" fmla="*/ 4 h 18"/>
                <a:gd name="T4" fmla="*/ 15 w 27"/>
                <a:gd name="T5" fmla="*/ 6 h 18"/>
                <a:gd name="T6" fmla="*/ 15 w 27"/>
                <a:gd name="T7" fmla="*/ 8 h 18"/>
                <a:gd name="T8" fmla="*/ 12 w 27"/>
                <a:gd name="T9" fmla="*/ 11 h 18"/>
                <a:gd name="T10" fmla="*/ 12 w 27"/>
                <a:gd name="T11" fmla="*/ 12 h 18"/>
                <a:gd name="T12" fmla="*/ 16 w 27"/>
                <a:gd name="T13" fmla="*/ 13 h 18"/>
                <a:gd name="T14" fmla="*/ 18 w 27"/>
                <a:gd name="T15" fmla="*/ 15 h 18"/>
                <a:gd name="T16" fmla="*/ 20 w 27"/>
                <a:gd name="T17" fmla="*/ 15 h 18"/>
                <a:gd name="T18" fmla="*/ 22 w 27"/>
                <a:gd name="T19" fmla="*/ 16 h 18"/>
                <a:gd name="T20" fmla="*/ 24 w 27"/>
                <a:gd name="T21" fmla="*/ 17 h 18"/>
                <a:gd name="T22" fmla="*/ 26 w 27"/>
                <a:gd name="T23" fmla="*/ 17 h 1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7"/>
                <a:gd name="T37" fmla="*/ 0 h 18"/>
                <a:gd name="T38" fmla="*/ 27 w 27"/>
                <a:gd name="T39" fmla="*/ 18 h 1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7" h="18">
                  <a:moveTo>
                    <a:pt x="0" y="0"/>
                  </a:moveTo>
                  <a:lnTo>
                    <a:pt x="17" y="4"/>
                  </a:lnTo>
                  <a:lnTo>
                    <a:pt x="15" y="6"/>
                  </a:lnTo>
                  <a:lnTo>
                    <a:pt x="15" y="8"/>
                  </a:lnTo>
                  <a:lnTo>
                    <a:pt x="12" y="11"/>
                  </a:lnTo>
                  <a:lnTo>
                    <a:pt x="12" y="12"/>
                  </a:lnTo>
                  <a:lnTo>
                    <a:pt x="16" y="13"/>
                  </a:lnTo>
                  <a:lnTo>
                    <a:pt x="18" y="15"/>
                  </a:lnTo>
                  <a:lnTo>
                    <a:pt x="20" y="15"/>
                  </a:lnTo>
                  <a:lnTo>
                    <a:pt x="22" y="16"/>
                  </a:lnTo>
                  <a:lnTo>
                    <a:pt x="24" y="17"/>
                  </a:lnTo>
                  <a:lnTo>
                    <a:pt x="26" y="17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4" name="Freeform 104"/>
            <p:cNvSpPr>
              <a:spLocks/>
            </p:cNvSpPr>
            <p:nvPr/>
          </p:nvSpPr>
          <p:spPr bwMode="auto">
            <a:xfrm>
              <a:off x="3111" y="2289"/>
              <a:ext cx="70" cy="37"/>
            </a:xfrm>
            <a:custGeom>
              <a:avLst/>
              <a:gdLst>
                <a:gd name="T0" fmla="*/ 0 w 70"/>
                <a:gd name="T1" fmla="*/ 0 h 37"/>
                <a:gd name="T2" fmla="*/ 18 w 70"/>
                <a:gd name="T3" fmla="*/ 36 h 37"/>
                <a:gd name="T4" fmla="*/ 47 w 70"/>
                <a:gd name="T5" fmla="*/ 30 h 37"/>
                <a:gd name="T6" fmla="*/ 69 w 70"/>
                <a:gd name="T7" fmla="*/ 2 h 37"/>
                <a:gd name="T8" fmla="*/ 32 w 70"/>
                <a:gd name="T9" fmla="*/ 4 h 37"/>
                <a:gd name="T10" fmla="*/ 0 w 70"/>
                <a:gd name="T11" fmla="*/ 0 h 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0"/>
                <a:gd name="T19" fmla="*/ 0 h 37"/>
                <a:gd name="T20" fmla="*/ 70 w 70"/>
                <a:gd name="T21" fmla="*/ 37 h 3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0" h="37">
                  <a:moveTo>
                    <a:pt x="0" y="0"/>
                  </a:moveTo>
                  <a:lnTo>
                    <a:pt x="18" y="36"/>
                  </a:lnTo>
                  <a:lnTo>
                    <a:pt x="47" y="30"/>
                  </a:lnTo>
                  <a:lnTo>
                    <a:pt x="69" y="2"/>
                  </a:lnTo>
                  <a:lnTo>
                    <a:pt x="32" y="4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5" name="Freeform 105"/>
            <p:cNvSpPr>
              <a:spLocks/>
            </p:cNvSpPr>
            <p:nvPr/>
          </p:nvSpPr>
          <p:spPr bwMode="auto">
            <a:xfrm>
              <a:off x="3096" y="2279"/>
              <a:ext cx="82" cy="21"/>
            </a:xfrm>
            <a:custGeom>
              <a:avLst/>
              <a:gdLst>
                <a:gd name="T0" fmla="*/ 80 w 82"/>
                <a:gd name="T1" fmla="*/ 9 h 21"/>
                <a:gd name="T2" fmla="*/ 78 w 82"/>
                <a:gd name="T3" fmla="*/ 10 h 21"/>
                <a:gd name="T4" fmla="*/ 75 w 82"/>
                <a:gd name="T5" fmla="*/ 10 h 21"/>
                <a:gd name="T6" fmla="*/ 72 w 82"/>
                <a:gd name="T7" fmla="*/ 10 h 21"/>
                <a:gd name="T8" fmla="*/ 68 w 82"/>
                <a:gd name="T9" fmla="*/ 10 h 21"/>
                <a:gd name="T10" fmla="*/ 66 w 82"/>
                <a:gd name="T11" fmla="*/ 10 h 21"/>
                <a:gd name="T12" fmla="*/ 62 w 82"/>
                <a:gd name="T13" fmla="*/ 10 h 21"/>
                <a:gd name="T14" fmla="*/ 59 w 82"/>
                <a:gd name="T15" fmla="*/ 10 h 21"/>
                <a:gd name="T16" fmla="*/ 55 w 82"/>
                <a:gd name="T17" fmla="*/ 10 h 21"/>
                <a:gd name="T18" fmla="*/ 52 w 82"/>
                <a:gd name="T19" fmla="*/ 10 h 21"/>
                <a:gd name="T20" fmla="*/ 48 w 82"/>
                <a:gd name="T21" fmla="*/ 10 h 21"/>
                <a:gd name="T22" fmla="*/ 45 w 82"/>
                <a:gd name="T23" fmla="*/ 10 h 21"/>
                <a:gd name="T24" fmla="*/ 42 w 82"/>
                <a:gd name="T25" fmla="*/ 9 h 21"/>
                <a:gd name="T26" fmla="*/ 39 w 82"/>
                <a:gd name="T27" fmla="*/ 9 h 21"/>
                <a:gd name="T28" fmla="*/ 36 w 82"/>
                <a:gd name="T29" fmla="*/ 9 h 21"/>
                <a:gd name="T30" fmla="*/ 34 w 82"/>
                <a:gd name="T31" fmla="*/ 8 h 21"/>
                <a:gd name="T32" fmla="*/ 32 w 82"/>
                <a:gd name="T33" fmla="*/ 7 h 21"/>
                <a:gd name="T34" fmla="*/ 30 w 82"/>
                <a:gd name="T35" fmla="*/ 6 h 21"/>
                <a:gd name="T36" fmla="*/ 28 w 82"/>
                <a:gd name="T37" fmla="*/ 6 h 21"/>
                <a:gd name="T38" fmla="*/ 25 w 82"/>
                <a:gd name="T39" fmla="*/ 5 h 21"/>
                <a:gd name="T40" fmla="*/ 23 w 82"/>
                <a:gd name="T41" fmla="*/ 3 h 21"/>
                <a:gd name="T42" fmla="*/ 20 w 82"/>
                <a:gd name="T43" fmla="*/ 3 h 21"/>
                <a:gd name="T44" fmla="*/ 18 w 82"/>
                <a:gd name="T45" fmla="*/ 1 h 21"/>
                <a:gd name="T46" fmla="*/ 15 w 82"/>
                <a:gd name="T47" fmla="*/ 0 h 21"/>
                <a:gd name="T48" fmla="*/ 13 w 82"/>
                <a:gd name="T49" fmla="*/ 0 h 21"/>
                <a:gd name="T50" fmla="*/ 11 w 82"/>
                <a:gd name="T51" fmla="*/ 0 h 21"/>
                <a:gd name="T52" fmla="*/ 8 w 82"/>
                <a:gd name="T53" fmla="*/ 0 h 21"/>
                <a:gd name="T54" fmla="*/ 6 w 82"/>
                <a:gd name="T55" fmla="*/ 0 h 21"/>
                <a:gd name="T56" fmla="*/ 2 w 82"/>
                <a:gd name="T57" fmla="*/ 0 h 21"/>
                <a:gd name="T58" fmla="*/ 1 w 82"/>
                <a:gd name="T59" fmla="*/ 3 h 21"/>
                <a:gd name="T60" fmla="*/ 0 w 82"/>
                <a:gd name="T61" fmla="*/ 6 h 21"/>
                <a:gd name="T62" fmla="*/ 1 w 82"/>
                <a:gd name="T63" fmla="*/ 8 h 21"/>
                <a:gd name="T64" fmla="*/ 4 w 82"/>
                <a:gd name="T65" fmla="*/ 10 h 21"/>
                <a:gd name="T66" fmla="*/ 7 w 82"/>
                <a:gd name="T67" fmla="*/ 12 h 21"/>
                <a:gd name="T68" fmla="*/ 10 w 82"/>
                <a:gd name="T69" fmla="*/ 13 h 21"/>
                <a:gd name="T70" fmla="*/ 13 w 82"/>
                <a:gd name="T71" fmla="*/ 14 h 21"/>
                <a:gd name="T72" fmla="*/ 17 w 82"/>
                <a:gd name="T73" fmla="*/ 15 h 21"/>
                <a:gd name="T74" fmla="*/ 19 w 82"/>
                <a:gd name="T75" fmla="*/ 16 h 21"/>
                <a:gd name="T76" fmla="*/ 23 w 82"/>
                <a:gd name="T77" fmla="*/ 17 h 21"/>
                <a:gd name="T78" fmla="*/ 24 w 82"/>
                <a:gd name="T79" fmla="*/ 17 h 21"/>
                <a:gd name="T80" fmla="*/ 29 w 82"/>
                <a:gd name="T81" fmla="*/ 18 h 21"/>
                <a:gd name="T82" fmla="*/ 32 w 82"/>
                <a:gd name="T83" fmla="*/ 19 h 21"/>
                <a:gd name="T84" fmla="*/ 36 w 82"/>
                <a:gd name="T85" fmla="*/ 19 h 21"/>
                <a:gd name="T86" fmla="*/ 38 w 82"/>
                <a:gd name="T87" fmla="*/ 19 h 21"/>
                <a:gd name="T88" fmla="*/ 42 w 82"/>
                <a:gd name="T89" fmla="*/ 19 h 21"/>
                <a:gd name="T90" fmla="*/ 46 w 82"/>
                <a:gd name="T91" fmla="*/ 20 h 21"/>
                <a:gd name="T92" fmla="*/ 50 w 82"/>
                <a:gd name="T93" fmla="*/ 19 h 21"/>
                <a:gd name="T94" fmla="*/ 54 w 82"/>
                <a:gd name="T95" fmla="*/ 19 h 21"/>
                <a:gd name="T96" fmla="*/ 57 w 82"/>
                <a:gd name="T97" fmla="*/ 19 h 21"/>
                <a:gd name="T98" fmla="*/ 60 w 82"/>
                <a:gd name="T99" fmla="*/ 19 h 21"/>
                <a:gd name="T100" fmla="*/ 64 w 82"/>
                <a:gd name="T101" fmla="*/ 18 h 21"/>
                <a:gd name="T102" fmla="*/ 67 w 82"/>
                <a:gd name="T103" fmla="*/ 17 h 21"/>
                <a:gd name="T104" fmla="*/ 71 w 82"/>
                <a:gd name="T105" fmla="*/ 17 h 21"/>
                <a:gd name="T106" fmla="*/ 73 w 82"/>
                <a:gd name="T107" fmla="*/ 16 h 21"/>
                <a:gd name="T108" fmla="*/ 77 w 82"/>
                <a:gd name="T109" fmla="*/ 15 h 21"/>
                <a:gd name="T110" fmla="*/ 78 w 82"/>
                <a:gd name="T111" fmla="*/ 12 h 21"/>
                <a:gd name="T112" fmla="*/ 81 w 82"/>
                <a:gd name="T113" fmla="*/ 12 h 21"/>
                <a:gd name="T114" fmla="*/ 80 w 82"/>
                <a:gd name="T115" fmla="*/ 9 h 2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2"/>
                <a:gd name="T175" fmla="*/ 0 h 21"/>
                <a:gd name="T176" fmla="*/ 82 w 82"/>
                <a:gd name="T177" fmla="*/ 21 h 2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2" h="21">
                  <a:moveTo>
                    <a:pt x="80" y="9"/>
                  </a:moveTo>
                  <a:lnTo>
                    <a:pt x="78" y="10"/>
                  </a:lnTo>
                  <a:lnTo>
                    <a:pt x="75" y="10"/>
                  </a:lnTo>
                  <a:lnTo>
                    <a:pt x="72" y="10"/>
                  </a:lnTo>
                  <a:lnTo>
                    <a:pt x="68" y="10"/>
                  </a:lnTo>
                  <a:lnTo>
                    <a:pt x="66" y="10"/>
                  </a:lnTo>
                  <a:lnTo>
                    <a:pt x="62" y="10"/>
                  </a:lnTo>
                  <a:lnTo>
                    <a:pt x="59" y="10"/>
                  </a:lnTo>
                  <a:lnTo>
                    <a:pt x="55" y="10"/>
                  </a:lnTo>
                  <a:lnTo>
                    <a:pt x="52" y="10"/>
                  </a:lnTo>
                  <a:lnTo>
                    <a:pt x="48" y="10"/>
                  </a:lnTo>
                  <a:lnTo>
                    <a:pt x="45" y="10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6" y="9"/>
                  </a:lnTo>
                  <a:lnTo>
                    <a:pt x="34" y="8"/>
                  </a:lnTo>
                  <a:lnTo>
                    <a:pt x="32" y="7"/>
                  </a:lnTo>
                  <a:lnTo>
                    <a:pt x="30" y="6"/>
                  </a:lnTo>
                  <a:lnTo>
                    <a:pt x="28" y="6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0" y="3"/>
                  </a:lnTo>
                  <a:lnTo>
                    <a:pt x="18" y="1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1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0"/>
                  </a:lnTo>
                  <a:lnTo>
                    <a:pt x="1" y="3"/>
                  </a:lnTo>
                  <a:lnTo>
                    <a:pt x="0" y="6"/>
                  </a:lnTo>
                  <a:lnTo>
                    <a:pt x="1" y="8"/>
                  </a:lnTo>
                  <a:lnTo>
                    <a:pt x="4" y="10"/>
                  </a:lnTo>
                  <a:lnTo>
                    <a:pt x="7" y="12"/>
                  </a:lnTo>
                  <a:lnTo>
                    <a:pt x="10" y="13"/>
                  </a:lnTo>
                  <a:lnTo>
                    <a:pt x="13" y="14"/>
                  </a:lnTo>
                  <a:lnTo>
                    <a:pt x="17" y="15"/>
                  </a:lnTo>
                  <a:lnTo>
                    <a:pt x="19" y="16"/>
                  </a:lnTo>
                  <a:lnTo>
                    <a:pt x="23" y="17"/>
                  </a:lnTo>
                  <a:lnTo>
                    <a:pt x="24" y="17"/>
                  </a:lnTo>
                  <a:lnTo>
                    <a:pt x="29" y="18"/>
                  </a:lnTo>
                  <a:lnTo>
                    <a:pt x="32" y="19"/>
                  </a:lnTo>
                  <a:lnTo>
                    <a:pt x="36" y="19"/>
                  </a:lnTo>
                  <a:lnTo>
                    <a:pt x="38" y="19"/>
                  </a:lnTo>
                  <a:lnTo>
                    <a:pt x="42" y="19"/>
                  </a:lnTo>
                  <a:lnTo>
                    <a:pt x="46" y="20"/>
                  </a:lnTo>
                  <a:lnTo>
                    <a:pt x="50" y="19"/>
                  </a:lnTo>
                  <a:lnTo>
                    <a:pt x="54" y="19"/>
                  </a:lnTo>
                  <a:lnTo>
                    <a:pt x="57" y="19"/>
                  </a:lnTo>
                  <a:lnTo>
                    <a:pt x="60" y="19"/>
                  </a:lnTo>
                  <a:lnTo>
                    <a:pt x="64" y="18"/>
                  </a:lnTo>
                  <a:lnTo>
                    <a:pt x="67" y="17"/>
                  </a:lnTo>
                  <a:lnTo>
                    <a:pt x="71" y="17"/>
                  </a:lnTo>
                  <a:lnTo>
                    <a:pt x="73" y="16"/>
                  </a:lnTo>
                  <a:lnTo>
                    <a:pt x="77" y="15"/>
                  </a:lnTo>
                  <a:lnTo>
                    <a:pt x="78" y="12"/>
                  </a:lnTo>
                  <a:lnTo>
                    <a:pt x="81" y="12"/>
                  </a:lnTo>
                  <a:lnTo>
                    <a:pt x="80" y="9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6" name="Freeform 106"/>
            <p:cNvSpPr>
              <a:spLocks/>
            </p:cNvSpPr>
            <p:nvPr/>
          </p:nvSpPr>
          <p:spPr bwMode="auto">
            <a:xfrm>
              <a:off x="3114" y="2289"/>
              <a:ext cx="66" cy="62"/>
            </a:xfrm>
            <a:custGeom>
              <a:avLst/>
              <a:gdLst>
                <a:gd name="T0" fmla="*/ 62 w 66"/>
                <a:gd name="T1" fmla="*/ 2 h 62"/>
                <a:gd name="T2" fmla="*/ 56 w 66"/>
                <a:gd name="T3" fmla="*/ 11 h 62"/>
                <a:gd name="T4" fmla="*/ 49 w 66"/>
                <a:gd name="T5" fmla="*/ 18 h 62"/>
                <a:gd name="T6" fmla="*/ 42 w 66"/>
                <a:gd name="T7" fmla="*/ 24 h 62"/>
                <a:gd name="T8" fmla="*/ 33 w 66"/>
                <a:gd name="T9" fmla="*/ 29 h 62"/>
                <a:gd name="T10" fmla="*/ 26 w 66"/>
                <a:gd name="T11" fmla="*/ 31 h 62"/>
                <a:gd name="T12" fmla="*/ 19 w 66"/>
                <a:gd name="T13" fmla="*/ 32 h 62"/>
                <a:gd name="T14" fmla="*/ 14 w 66"/>
                <a:gd name="T15" fmla="*/ 31 h 62"/>
                <a:gd name="T16" fmla="*/ 9 w 66"/>
                <a:gd name="T17" fmla="*/ 23 h 62"/>
                <a:gd name="T18" fmla="*/ 6 w 66"/>
                <a:gd name="T19" fmla="*/ 28 h 62"/>
                <a:gd name="T20" fmla="*/ 2 w 66"/>
                <a:gd name="T21" fmla="*/ 33 h 62"/>
                <a:gd name="T22" fmla="*/ 1 w 66"/>
                <a:gd name="T23" fmla="*/ 39 h 62"/>
                <a:gd name="T24" fmla="*/ 0 w 66"/>
                <a:gd name="T25" fmla="*/ 46 h 62"/>
                <a:gd name="T26" fmla="*/ 0 w 66"/>
                <a:gd name="T27" fmla="*/ 51 h 62"/>
                <a:gd name="T28" fmla="*/ 2 w 66"/>
                <a:gd name="T29" fmla="*/ 56 h 62"/>
                <a:gd name="T30" fmla="*/ 6 w 66"/>
                <a:gd name="T31" fmla="*/ 60 h 62"/>
                <a:gd name="T32" fmla="*/ 11 w 66"/>
                <a:gd name="T33" fmla="*/ 61 h 62"/>
                <a:gd name="T34" fmla="*/ 16 w 66"/>
                <a:gd name="T35" fmla="*/ 60 h 62"/>
                <a:gd name="T36" fmla="*/ 21 w 66"/>
                <a:gd name="T37" fmla="*/ 58 h 62"/>
                <a:gd name="T38" fmla="*/ 25 w 66"/>
                <a:gd name="T39" fmla="*/ 55 h 62"/>
                <a:gd name="T40" fmla="*/ 30 w 66"/>
                <a:gd name="T41" fmla="*/ 54 h 62"/>
                <a:gd name="T42" fmla="*/ 34 w 66"/>
                <a:gd name="T43" fmla="*/ 51 h 62"/>
                <a:gd name="T44" fmla="*/ 39 w 66"/>
                <a:gd name="T45" fmla="*/ 47 h 62"/>
                <a:gd name="T46" fmla="*/ 45 w 66"/>
                <a:gd name="T47" fmla="*/ 43 h 62"/>
                <a:gd name="T48" fmla="*/ 50 w 66"/>
                <a:gd name="T49" fmla="*/ 37 h 62"/>
                <a:gd name="T50" fmla="*/ 55 w 66"/>
                <a:gd name="T51" fmla="*/ 32 h 62"/>
                <a:gd name="T52" fmla="*/ 60 w 66"/>
                <a:gd name="T53" fmla="*/ 27 h 62"/>
                <a:gd name="T54" fmla="*/ 63 w 66"/>
                <a:gd name="T55" fmla="*/ 23 h 62"/>
                <a:gd name="T56" fmla="*/ 65 w 66"/>
                <a:gd name="T57" fmla="*/ 19 h 62"/>
                <a:gd name="T58" fmla="*/ 65 w 66"/>
                <a:gd name="T59" fmla="*/ 12 h 62"/>
                <a:gd name="T60" fmla="*/ 65 w 66"/>
                <a:gd name="T61" fmla="*/ 5 h 62"/>
                <a:gd name="T62" fmla="*/ 63 w 66"/>
                <a:gd name="T63" fmla="*/ 0 h 6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6"/>
                <a:gd name="T97" fmla="*/ 0 h 62"/>
                <a:gd name="T98" fmla="*/ 66 w 66"/>
                <a:gd name="T99" fmla="*/ 62 h 6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6" h="62">
                  <a:moveTo>
                    <a:pt x="63" y="0"/>
                  </a:moveTo>
                  <a:lnTo>
                    <a:pt x="62" y="2"/>
                  </a:lnTo>
                  <a:lnTo>
                    <a:pt x="59" y="7"/>
                  </a:lnTo>
                  <a:lnTo>
                    <a:pt x="56" y="11"/>
                  </a:lnTo>
                  <a:lnTo>
                    <a:pt x="53" y="14"/>
                  </a:lnTo>
                  <a:lnTo>
                    <a:pt x="49" y="18"/>
                  </a:lnTo>
                  <a:lnTo>
                    <a:pt x="45" y="21"/>
                  </a:lnTo>
                  <a:lnTo>
                    <a:pt x="42" y="24"/>
                  </a:lnTo>
                  <a:lnTo>
                    <a:pt x="37" y="26"/>
                  </a:lnTo>
                  <a:lnTo>
                    <a:pt x="33" y="29"/>
                  </a:lnTo>
                  <a:lnTo>
                    <a:pt x="30" y="31"/>
                  </a:lnTo>
                  <a:lnTo>
                    <a:pt x="26" y="31"/>
                  </a:lnTo>
                  <a:lnTo>
                    <a:pt x="22" y="32"/>
                  </a:lnTo>
                  <a:lnTo>
                    <a:pt x="19" y="32"/>
                  </a:lnTo>
                  <a:lnTo>
                    <a:pt x="16" y="32"/>
                  </a:lnTo>
                  <a:lnTo>
                    <a:pt x="14" y="31"/>
                  </a:lnTo>
                  <a:lnTo>
                    <a:pt x="12" y="29"/>
                  </a:lnTo>
                  <a:lnTo>
                    <a:pt x="9" y="23"/>
                  </a:lnTo>
                  <a:lnTo>
                    <a:pt x="6" y="26"/>
                  </a:lnTo>
                  <a:lnTo>
                    <a:pt x="6" y="28"/>
                  </a:lnTo>
                  <a:lnTo>
                    <a:pt x="4" y="31"/>
                  </a:lnTo>
                  <a:lnTo>
                    <a:pt x="2" y="33"/>
                  </a:lnTo>
                  <a:lnTo>
                    <a:pt x="2" y="37"/>
                  </a:lnTo>
                  <a:lnTo>
                    <a:pt x="1" y="39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8"/>
                  </a:lnTo>
                  <a:lnTo>
                    <a:pt x="0" y="51"/>
                  </a:lnTo>
                  <a:lnTo>
                    <a:pt x="1" y="54"/>
                  </a:lnTo>
                  <a:lnTo>
                    <a:pt x="2" y="56"/>
                  </a:lnTo>
                  <a:lnTo>
                    <a:pt x="4" y="58"/>
                  </a:lnTo>
                  <a:lnTo>
                    <a:pt x="6" y="60"/>
                  </a:lnTo>
                  <a:lnTo>
                    <a:pt x="9" y="61"/>
                  </a:lnTo>
                  <a:lnTo>
                    <a:pt x="11" y="61"/>
                  </a:lnTo>
                  <a:lnTo>
                    <a:pt x="13" y="61"/>
                  </a:lnTo>
                  <a:lnTo>
                    <a:pt x="16" y="60"/>
                  </a:lnTo>
                  <a:lnTo>
                    <a:pt x="18" y="59"/>
                  </a:lnTo>
                  <a:lnTo>
                    <a:pt x="21" y="58"/>
                  </a:lnTo>
                  <a:lnTo>
                    <a:pt x="24" y="56"/>
                  </a:lnTo>
                  <a:lnTo>
                    <a:pt x="25" y="55"/>
                  </a:lnTo>
                  <a:lnTo>
                    <a:pt x="27" y="55"/>
                  </a:lnTo>
                  <a:lnTo>
                    <a:pt x="30" y="54"/>
                  </a:lnTo>
                  <a:lnTo>
                    <a:pt x="31" y="53"/>
                  </a:lnTo>
                  <a:lnTo>
                    <a:pt x="34" y="51"/>
                  </a:lnTo>
                  <a:lnTo>
                    <a:pt x="36" y="49"/>
                  </a:lnTo>
                  <a:lnTo>
                    <a:pt x="39" y="47"/>
                  </a:lnTo>
                  <a:lnTo>
                    <a:pt x="42" y="45"/>
                  </a:lnTo>
                  <a:lnTo>
                    <a:pt x="45" y="43"/>
                  </a:lnTo>
                  <a:lnTo>
                    <a:pt x="48" y="40"/>
                  </a:lnTo>
                  <a:lnTo>
                    <a:pt x="50" y="37"/>
                  </a:lnTo>
                  <a:lnTo>
                    <a:pt x="54" y="35"/>
                  </a:lnTo>
                  <a:lnTo>
                    <a:pt x="55" y="32"/>
                  </a:lnTo>
                  <a:lnTo>
                    <a:pt x="58" y="30"/>
                  </a:lnTo>
                  <a:lnTo>
                    <a:pt x="60" y="27"/>
                  </a:lnTo>
                  <a:lnTo>
                    <a:pt x="61" y="25"/>
                  </a:lnTo>
                  <a:lnTo>
                    <a:pt x="63" y="23"/>
                  </a:lnTo>
                  <a:lnTo>
                    <a:pt x="64" y="21"/>
                  </a:lnTo>
                  <a:lnTo>
                    <a:pt x="65" y="19"/>
                  </a:lnTo>
                  <a:lnTo>
                    <a:pt x="65" y="15"/>
                  </a:lnTo>
                  <a:lnTo>
                    <a:pt x="65" y="12"/>
                  </a:lnTo>
                  <a:lnTo>
                    <a:pt x="65" y="8"/>
                  </a:lnTo>
                  <a:lnTo>
                    <a:pt x="65" y="5"/>
                  </a:lnTo>
                  <a:lnTo>
                    <a:pt x="65" y="2"/>
                  </a:lnTo>
                  <a:lnTo>
                    <a:pt x="63" y="0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7" name="Freeform 107"/>
            <p:cNvSpPr>
              <a:spLocks/>
            </p:cNvSpPr>
            <p:nvPr/>
          </p:nvSpPr>
          <p:spPr bwMode="auto">
            <a:xfrm>
              <a:off x="3129" y="2170"/>
              <a:ext cx="74" cy="174"/>
            </a:xfrm>
            <a:custGeom>
              <a:avLst/>
              <a:gdLst>
                <a:gd name="T0" fmla="*/ 5 w 74"/>
                <a:gd name="T1" fmla="*/ 3 h 174"/>
                <a:gd name="T2" fmla="*/ 3 w 74"/>
                <a:gd name="T3" fmla="*/ 9 h 174"/>
                <a:gd name="T4" fmla="*/ 1 w 74"/>
                <a:gd name="T5" fmla="*/ 15 h 174"/>
                <a:gd name="T6" fmla="*/ 1 w 74"/>
                <a:gd name="T7" fmla="*/ 22 h 174"/>
                <a:gd name="T8" fmla="*/ 0 w 74"/>
                <a:gd name="T9" fmla="*/ 30 h 174"/>
                <a:gd name="T10" fmla="*/ 1 w 74"/>
                <a:gd name="T11" fmla="*/ 37 h 174"/>
                <a:gd name="T12" fmla="*/ 1 w 74"/>
                <a:gd name="T13" fmla="*/ 43 h 174"/>
                <a:gd name="T14" fmla="*/ 2 w 74"/>
                <a:gd name="T15" fmla="*/ 47 h 174"/>
                <a:gd name="T16" fmla="*/ 3 w 74"/>
                <a:gd name="T17" fmla="*/ 52 h 174"/>
                <a:gd name="T18" fmla="*/ 9 w 74"/>
                <a:gd name="T19" fmla="*/ 62 h 174"/>
                <a:gd name="T20" fmla="*/ 15 w 74"/>
                <a:gd name="T21" fmla="*/ 72 h 174"/>
                <a:gd name="T22" fmla="*/ 22 w 74"/>
                <a:gd name="T23" fmla="*/ 82 h 174"/>
                <a:gd name="T24" fmla="*/ 30 w 74"/>
                <a:gd name="T25" fmla="*/ 92 h 174"/>
                <a:gd name="T26" fmla="*/ 38 w 74"/>
                <a:gd name="T27" fmla="*/ 103 h 174"/>
                <a:gd name="T28" fmla="*/ 45 w 74"/>
                <a:gd name="T29" fmla="*/ 112 h 174"/>
                <a:gd name="T30" fmla="*/ 51 w 74"/>
                <a:gd name="T31" fmla="*/ 121 h 174"/>
                <a:gd name="T32" fmla="*/ 53 w 74"/>
                <a:gd name="T33" fmla="*/ 127 h 174"/>
                <a:gd name="T34" fmla="*/ 56 w 74"/>
                <a:gd name="T35" fmla="*/ 134 h 174"/>
                <a:gd name="T36" fmla="*/ 58 w 74"/>
                <a:gd name="T37" fmla="*/ 139 h 174"/>
                <a:gd name="T38" fmla="*/ 61 w 74"/>
                <a:gd name="T39" fmla="*/ 144 h 174"/>
                <a:gd name="T40" fmla="*/ 62 w 74"/>
                <a:gd name="T41" fmla="*/ 149 h 174"/>
                <a:gd name="T42" fmla="*/ 64 w 74"/>
                <a:gd name="T43" fmla="*/ 153 h 174"/>
                <a:gd name="T44" fmla="*/ 66 w 74"/>
                <a:gd name="T45" fmla="*/ 159 h 174"/>
                <a:gd name="T46" fmla="*/ 67 w 74"/>
                <a:gd name="T47" fmla="*/ 165 h 174"/>
                <a:gd name="T48" fmla="*/ 68 w 74"/>
                <a:gd name="T49" fmla="*/ 170 h 174"/>
                <a:gd name="T50" fmla="*/ 71 w 74"/>
                <a:gd name="T51" fmla="*/ 173 h 174"/>
                <a:gd name="T52" fmla="*/ 73 w 74"/>
                <a:gd name="T53" fmla="*/ 168 h 174"/>
                <a:gd name="T54" fmla="*/ 73 w 74"/>
                <a:gd name="T55" fmla="*/ 162 h 174"/>
                <a:gd name="T56" fmla="*/ 72 w 74"/>
                <a:gd name="T57" fmla="*/ 156 h 174"/>
                <a:gd name="T58" fmla="*/ 67 w 74"/>
                <a:gd name="T59" fmla="*/ 142 h 174"/>
                <a:gd name="T60" fmla="*/ 59 w 74"/>
                <a:gd name="T61" fmla="*/ 128 h 174"/>
                <a:gd name="T62" fmla="*/ 50 w 74"/>
                <a:gd name="T63" fmla="*/ 115 h 174"/>
                <a:gd name="T64" fmla="*/ 39 w 74"/>
                <a:gd name="T65" fmla="*/ 101 h 174"/>
                <a:gd name="T66" fmla="*/ 27 w 74"/>
                <a:gd name="T67" fmla="*/ 87 h 174"/>
                <a:gd name="T68" fmla="*/ 18 w 74"/>
                <a:gd name="T69" fmla="*/ 74 h 174"/>
                <a:gd name="T70" fmla="*/ 9 w 74"/>
                <a:gd name="T71" fmla="*/ 62 h 174"/>
                <a:gd name="T72" fmla="*/ 4 w 74"/>
                <a:gd name="T73" fmla="*/ 53 h 174"/>
                <a:gd name="T74" fmla="*/ 3 w 74"/>
                <a:gd name="T75" fmla="*/ 46 h 174"/>
                <a:gd name="T76" fmla="*/ 1 w 74"/>
                <a:gd name="T77" fmla="*/ 39 h 174"/>
                <a:gd name="T78" fmla="*/ 0 w 74"/>
                <a:gd name="T79" fmla="*/ 32 h 174"/>
                <a:gd name="T80" fmla="*/ 0 w 74"/>
                <a:gd name="T81" fmla="*/ 22 h 174"/>
                <a:gd name="T82" fmla="*/ 1 w 74"/>
                <a:gd name="T83" fmla="*/ 14 h 174"/>
                <a:gd name="T84" fmla="*/ 3 w 74"/>
                <a:gd name="T85" fmla="*/ 6 h 174"/>
                <a:gd name="T86" fmla="*/ 8 w 74"/>
                <a:gd name="T87" fmla="*/ 0 h 17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74"/>
                <a:gd name="T133" fmla="*/ 0 h 174"/>
                <a:gd name="T134" fmla="*/ 74 w 74"/>
                <a:gd name="T135" fmla="*/ 174 h 17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74" h="174">
                  <a:moveTo>
                    <a:pt x="8" y="0"/>
                  </a:moveTo>
                  <a:lnTo>
                    <a:pt x="5" y="3"/>
                  </a:lnTo>
                  <a:lnTo>
                    <a:pt x="4" y="5"/>
                  </a:lnTo>
                  <a:lnTo>
                    <a:pt x="3" y="9"/>
                  </a:lnTo>
                  <a:lnTo>
                    <a:pt x="3" y="12"/>
                  </a:lnTo>
                  <a:lnTo>
                    <a:pt x="1" y="15"/>
                  </a:lnTo>
                  <a:lnTo>
                    <a:pt x="1" y="19"/>
                  </a:lnTo>
                  <a:lnTo>
                    <a:pt x="1" y="22"/>
                  </a:lnTo>
                  <a:lnTo>
                    <a:pt x="0" y="27"/>
                  </a:lnTo>
                  <a:lnTo>
                    <a:pt x="0" y="30"/>
                  </a:lnTo>
                  <a:lnTo>
                    <a:pt x="0" y="33"/>
                  </a:lnTo>
                  <a:lnTo>
                    <a:pt x="1" y="37"/>
                  </a:lnTo>
                  <a:lnTo>
                    <a:pt x="1" y="40"/>
                  </a:lnTo>
                  <a:lnTo>
                    <a:pt x="1" y="43"/>
                  </a:lnTo>
                  <a:lnTo>
                    <a:pt x="1" y="45"/>
                  </a:lnTo>
                  <a:lnTo>
                    <a:pt x="2" y="47"/>
                  </a:lnTo>
                  <a:lnTo>
                    <a:pt x="3" y="50"/>
                  </a:lnTo>
                  <a:lnTo>
                    <a:pt x="3" y="52"/>
                  </a:lnTo>
                  <a:lnTo>
                    <a:pt x="5" y="57"/>
                  </a:lnTo>
                  <a:lnTo>
                    <a:pt x="9" y="62"/>
                  </a:lnTo>
                  <a:lnTo>
                    <a:pt x="11" y="67"/>
                  </a:lnTo>
                  <a:lnTo>
                    <a:pt x="15" y="72"/>
                  </a:lnTo>
                  <a:lnTo>
                    <a:pt x="18" y="78"/>
                  </a:lnTo>
                  <a:lnTo>
                    <a:pt x="22" y="82"/>
                  </a:lnTo>
                  <a:lnTo>
                    <a:pt x="27" y="87"/>
                  </a:lnTo>
                  <a:lnTo>
                    <a:pt x="30" y="92"/>
                  </a:lnTo>
                  <a:lnTo>
                    <a:pt x="34" y="97"/>
                  </a:lnTo>
                  <a:lnTo>
                    <a:pt x="38" y="103"/>
                  </a:lnTo>
                  <a:lnTo>
                    <a:pt x="41" y="108"/>
                  </a:lnTo>
                  <a:lnTo>
                    <a:pt x="45" y="112"/>
                  </a:lnTo>
                  <a:lnTo>
                    <a:pt x="48" y="116"/>
                  </a:lnTo>
                  <a:lnTo>
                    <a:pt x="51" y="121"/>
                  </a:lnTo>
                  <a:lnTo>
                    <a:pt x="53" y="126"/>
                  </a:lnTo>
                  <a:lnTo>
                    <a:pt x="53" y="127"/>
                  </a:lnTo>
                  <a:lnTo>
                    <a:pt x="56" y="132"/>
                  </a:lnTo>
                  <a:lnTo>
                    <a:pt x="56" y="134"/>
                  </a:lnTo>
                  <a:lnTo>
                    <a:pt x="57" y="137"/>
                  </a:lnTo>
                  <a:lnTo>
                    <a:pt x="58" y="139"/>
                  </a:lnTo>
                  <a:lnTo>
                    <a:pt x="60" y="141"/>
                  </a:lnTo>
                  <a:lnTo>
                    <a:pt x="61" y="144"/>
                  </a:lnTo>
                  <a:lnTo>
                    <a:pt x="62" y="145"/>
                  </a:lnTo>
                  <a:lnTo>
                    <a:pt x="62" y="149"/>
                  </a:lnTo>
                  <a:lnTo>
                    <a:pt x="63" y="151"/>
                  </a:lnTo>
                  <a:lnTo>
                    <a:pt x="64" y="153"/>
                  </a:lnTo>
                  <a:lnTo>
                    <a:pt x="65" y="156"/>
                  </a:lnTo>
                  <a:lnTo>
                    <a:pt x="66" y="159"/>
                  </a:lnTo>
                  <a:lnTo>
                    <a:pt x="67" y="162"/>
                  </a:lnTo>
                  <a:lnTo>
                    <a:pt x="67" y="165"/>
                  </a:lnTo>
                  <a:lnTo>
                    <a:pt x="68" y="167"/>
                  </a:lnTo>
                  <a:lnTo>
                    <a:pt x="68" y="170"/>
                  </a:lnTo>
                  <a:lnTo>
                    <a:pt x="68" y="173"/>
                  </a:lnTo>
                  <a:lnTo>
                    <a:pt x="71" y="173"/>
                  </a:lnTo>
                  <a:lnTo>
                    <a:pt x="72" y="171"/>
                  </a:lnTo>
                  <a:lnTo>
                    <a:pt x="73" y="168"/>
                  </a:lnTo>
                  <a:lnTo>
                    <a:pt x="73" y="165"/>
                  </a:lnTo>
                  <a:lnTo>
                    <a:pt x="73" y="162"/>
                  </a:lnTo>
                  <a:lnTo>
                    <a:pt x="73" y="158"/>
                  </a:lnTo>
                  <a:lnTo>
                    <a:pt x="72" y="156"/>
                  </a:lnTo>
                  <a:lnTo>
                    <a:pt x="69" y="149"/>
                  </a:lnTo>
                  <a:lnTo>
                    <a:pt x="67" y="142"/>
                  </a:lnTo>
                  <a:lnTo>
                    <a:pt x="63" y="135"/>
                  </a:lnTo>
                  <a:lnTo>
                    <a:pt x="59" y="128"/>
                  </a:lnTo>
                  <a:lnTo>
                    <a:pt x="54" y="121"/>
                  </a:lnTo>
                  <a:lnTo>
                    <a:pt x="50" y="115"/>
                  </a:lnTo>
                  <a:lnTo>
                    <a:pt x="44" y="108"/>
                  </a:lnTo>
                  <a:lnTo>
                    <a:pt x="39" y="101"/>
                  </a:lnTo>
                  <a:lnTo>
                    <a:pt x="33" y="94"/>
                  </a:lnTo>
                  <a:lnTo>
                    <a:pt x="27" y="87"/>
                  </a:lnTo>
                  <a:lnTo>
                    <a:pt x="22" y="80"/>
                  </a:lnTo>
                  <a:lnTo>
                    <a:pt x="18" y="74"/>
                  </a:lnTo>
                  <a:lnTo>
                    <a:pt x="14" y="68"/>
                  </a:lnTo>
                  <a:lnTo>
                    <a:pt x="9" y="62"/>
                  </a:lnTo>
                  <a:lnTo>
                    <a:pt x="6" y="56"/>
                  </a:lnTo>
                  <a:lnTo>
                    <a:pt x="4" y="53"/>
                  </a:lnTo>
                  <a:lnTo>
                    <a:pt x="3" y="50"/>
                  </a:lnTo>
                  <a:lnTo>
                    <a:pt x="3" y="46"/>
                  </a:lnTo>
                  <a:lnTo>
                    <a:pt x="2" y="43"/>
                  </a:lnTo>
                  <a:lnTo>
                    <a:pt x="1" y="39"/>
                  </a:lnTo>
                  <a:lnTo>
                    <a:pt x="1" y="35"/>
                  </a:lnTo>
                  <a:lnTo>
                    <a:pt x="0" y="32"/>
                  </a:lnTo>
                  <a:lnTo>
                    <a:pt x="0" y="27"/>
                  </a:lnTo>
                  <a:lnTo>
                    <a:pt x="0" y="22"/>
                  </a:lnTo>
                  <a:lnTo>
                    <a:pt x="1" y="18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3" y="6"/>
                  </a:lnTo>
                  <a:lnTo>
                    <a:pt x="5" y="3"/>
                  </a:lnTo>
                  <a:lnTo>
                    <a:pt x="8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8" name="Freeform 108"/>
            <p:cNvSpPr>
              <a:spLocks/>
            </p:cNvSpPr>
            <p:nvPr/>
          </p:nvSpPr>
          <p:spPr bwMode="auto">
            <a:xfrm>
              <a:off x="3126" y="2099"/>
              <a:ext cx="61" cy="34"/>
            </a:xfrm>
            <a:custGeom>
              <a:avLst/>
              <a:gdLst>
                <a:gd name="T0" fmla="*/ 2 w 61"/>
                <a:gd name="T1" fmla="*/ 11 h 34"/>
                <a:gd name="T2" fmla="*/ 14 w 61"/>
                <a:gd name="T3" fmla="*/ 33 h 34"/>
                <a:gd name="T4" fmla="*/ 15 w 61"/>
                <a:gd name="T5" fmla="*/ 32 h 34"/>
                <a:gd name="T6" fmla="*/ 16 w 61"/>
                <a:gd name="T7" fmla="*/ 29 h 34"/>
                <a:gd name="T8" fmla="*/ 18 w 61"/>
                <a:gd name="T9" fmla="*/ 26 h 34"/>
                <a:gd name="T10" fmla="*/ 21 w 61"/>
                <a:gd name="T11" fmla="*/ 22 h 34"/>
                <a:gd name="T12" fmla="*/ 24 w 61"/>
                <a:gd name="T13" fmla="*/ 20 h 34"/>
                <a:gd name="T14" fmla="*/ 26 w 61"/>
                <a:gd name="T15" fmla="*/ 17 h 34"/>
                <a:gd name="T16" fmla="*/ 29 w 61"/>
                <a:gd name="T17" fmla="*/ 16 h 34"/>
                <a:gd name="T18" fmla="*/ 32 w 61"/>
                <a:gd name="T19" fmla="*/ 14 h 34"/>
                <a:gd name="T20" fmla="*/ 35 w 61"/>
                <a:gd name="T21" fmla="*/ 11 h 34"/>
                <a:gd name="T22" fmla="*/ 37 w 61"/>
                <a:gd name="T23" fmla="*/ 10 h 34"/>
                <a:gd name="T24" fmla="*/ 41 w 61"/>
                <a:gd name="T25" fmla="*/ 9 h 34"/>
                <a:gd name="T26" fmla="*/ 44 w 61"/>
                <a:gd name="T27" fmla="*/ 7 h 34"/>
                <a:gd name="T28" fmla="*/ 47 w 61"/>
                <a:gd name="T29" fmla="*/ 6 h 34"/>
                <a:gd name="T30" fmla="*/ 51 w 61"/>
                <a:gd name="T31" fmla="*/ 5 h 34"/>
                <a:gd name="T32" fmla="*/ 54 w 61"/>
                <a:gd name="T33" fmla="*/ 4 h 34"/>
                <a:gd name="T34" fmla="*/ 57 w 61"/>
                <a:gd name="T35" fmla="*/ 3 h 34"/>
                <a:gd name="T36" fmla="*/ 60 w 61"/>
                <a:gd name="T37" fmla="*/ 2 h 34"/>
                <a:gd name="T38" fmla="*/ 58 w 61"/>
                <a:gd name="T39" fmla="*/ 2 h 34"/>
                <a:gd name="T40" fmla="*/ 55 w 61"/>
                <a:gd name="T41" fmla="*/ 1 h 34"/>
                <a:gd name="T42" fmla="*/ 50 w 61"/>
                <a:gd name="T43" fmla="*/ 0 h 34"/>
                <a:gd name="T44" fmla="*/ 45 w 61"/>
                <a:gd name="T45" fmla="*/ 0 h 34"/>
                <a:gd name="T46" fmla="*/ 41 w 61"/>
                <a:gd name="T47" fmla="*/ 0 h 34"/>
                <a:gd name="T48" fmla="*/ 36 w 61"/>
                <a:gd name="T49" fmla="*/ 0 h 34"/>
                <a:gd name="T50" fmla="*/ 33 w 61"/>
                <a:gd name="T51" fmla="*/ 0 h 34"/>
                <a:gd name="T52" fmla="*/ 30 w 61"/>
                <a:gd name="T53" fmla="*/ 0 h 34"/>
                <a:gd name="T54" fmla="*/ 25 w 61"/>
                <a:gd name="T55" fmla="*/ 1 h 34"/>
                <a:gd name="T56" fmla="*/ 22 w 61"/>
                <a:gd name="T57" fmla="*/ 1 h 34"/>
                <a:gd name="T58" fmla="*/ 18 w 61"/>
                <a:gd name="T59" fmla="*/ 2 h 34"/>
                <a:gd name="T60" fmla="*/ 15 w 61"/>
                <a:gd name="T61" fmla="*/ 2 h 34"/>
                <a:gd name="T62" fmla="*/ 12 w 61"/>
                <a:gd name="T63" fmla="*/ 2 h 34"/>
                <a:gd name="T64" fmla="*/ 8 w 61"/>
                <a:gd name="T65" fmla="*/ 1 h 34"/>
                <a:gd name="T66" fmla="*/ 4 w 61"/>
                <a:gd name="T67" fmla="*/ 0 h 34"/>
                <a:gd name="T68" fmla="*/ 0 w 61"/>
                <a:gd name="T69" fmla="*/ 0 h 34"/>
                <a:gd name="T70" fmla="*/ 2 w 61"/>
                <a:gd name="T71" fmla="*/ 11 h 3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61"/>
                <a:gd name="T109" fmla="*/ 0 h 34"/>
                <a:gd name="T110" fmla="*/ 61 w 61"/>
                <a:gd name="T111" fmla="*/ 34 h 3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61" h="34">
                  <a:moveTo>
                    <a:pt x="2" y="11"/>
                  </a:moveTo>
                  <a:lnTo>
                    <a:pt x="14" y="33"/>
                  </a:lnTo>
                  <a:lnTo>
                    <a:pt x="15" y="32"/>
                  </a:lnTo>
                  <a:lnTo>
                    <a:pt x="16" y="29"/>
                  </a:lnTo>
                  <a:lnTo>
                    <a:pt x="18" y="26"/>
                  </a:lnTo>
                  <a:lnTo>
                    <a:pt x="21" y="22"/>
                  </a:lnTo>
                  <a:lnTo>
                    <a:pt x="24" y="20"/>
                  </a:lnTo>
                  <a:lnTo>
                    <a:pt x="26" y="17"/>
                  </a:lnTo>
                  <a:lnTo>
                    <a:pt x="29" y="16"/>
                  </a:lnTo>
                  <a:lnTo>
                    <a:pt x="32" y="14"/>
                  </a:lnTo>
                  <a:lnTo>
                    <a:pt x="35" y="11"/>
                  </a:lnTo>
                  <a:lnTo>
                    <a:pt x="37" y="10"/>
                  </a:lnTo>
                  <a:lnTo>
                    <a:pt x="41" y="9"/>
                  </a:lnTo>
                  <a:lnTo>
                    <a:pt x="44" y="7"/>
                  </a:lnTo>
                  <a:lnTo>
                    <a:pt x="47" y="6"/>
                  </a:lnTo>
                  <a:lnTo>
                    <a:pt x="51" y="5"/>
                  </a:lnTo>
                  <a:lnTo>
                    <a:pt x="54" y="4"/>
                  </a:lnTo>
                  <a:lnTo>
                    <a:pt x="57" y="3"/>
                  </a:lnTo>
                  <a:lnTo>
                    <a:pt x="60" y="2"/>
                  </a:lnTo>
                  <a:lnTo>
                    <a:pt x="58" y="2"/>
                  </a:lnTo>
                  <a:lnTo>
                    <a:pt x="55" y="1"/>
                  </a:lnTo>
                  <a:lnTo>
                    <a:pt x="50" y="0"/>
                  </a:lnTo>
                  <a:lnTo>
                    <a:pt x="45" y="0"/>
                  </a:lnTo>
                  <a:lnTo>
                    <a:pt x="41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5" y="1"/>
                  </a:lnTo>
                  <a:lnTo>
                    <a:pt x="22" y="1"/>
                  </a:lnTo>
                  <a:lnTo>
                    <a:pt x="18" y="2"/>
                  </a:lnTo>
                  <a:lnTo>
                    <a:pt x="15" y="2"/>
                  </a:lnTo>
                  <a:lnTo>
                    <a:pt x="12" y="2"/>
                  </a:lnTo>
                  <a:lnTo>
                    <a:pt x="8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2" y="11"/>
                  </a:lnTo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9" name="Freeform 109"/>
            <p:cNvSpPr>
              <a:spLocks/>
            </p:cNvSpPr>
            <p:nvPr/>
          </p:nvSpPr>
          <p:spPr bwMode="auto">
            <a:xfrm>
              <a:off x="3091" y="2044"/>
              <a:ext cx="126" cy="33"/>
            </a:xfrm>
            <a:custGeom>
              <a:avLst/>
              <a:gdLst>
                <a:gd name="T0" fmla="*/ 0 w 126"/>
                <a:gd name="T1" fmla="*/ 9 h 33"/>
                <a:gd name="T2" fmla="*/ 1 w 126"/>
                <a:gd name="T3" fmla="*/ 6 h 33"/>
                <a:gd name="T4" fmla="*/ 6 w 126"/>
                <a:gd name="T5" fmla="*/ 3 h 33"/>
                <a:gd name="T6" fmla="*/ 15 w 126"/>
                <a:gd name="T7" fmla="*/ 0 h 33"/>
                <a:gd name="T8" fmla="*/ 24 w 126"/>
                <a:gd name="T9" fmla="*/ 0 h 33"/>
                <a:gd name="T10" fmla="*/ 35 w 126"/>
                <a:gd name="T11" fmla="*/ 0 h 33"/>
                <a:gd name="T12" fmla="*/ 46 w 126"/>
                <a:gd name="T13" fmla="*/ 1 h 33"/>
                <a:gd name="T14" fmla="*/ 57 w 126"/>
                <a:gd name="T15" fmla="*/ 4 h 33"/>
                <a:gd name="T16" fmla="*/ 67 w 126"/>
                <a:gd name="T17" fmla="*/ 6 h 33"/>
                <a:gd name="T18" fmla="*/ 77 w 126"/>
                <a:gd name="T19" fmla="*/ 10 h 33"/>
                <a:gd name="T20" fmla="*/ 84 w 126"/>
                <a:gd name="T21" fmla="*/ 13 h 33"/>
                <a:gd name="T22" fmla="*/ 89 w 126"/>
                <a:gd name="T23" fmla="*/ 15 h 33"/>
                <a:gd name="T24" fmla="*/ 95 w 126"/>
                <a:gd name="T25" fmla="*/ 18 h 33"/>
                <a:gd name="T26" fmla="*/ 100 w 126"/>
                <a:gd name="T27" fmla="*/ 19 h 33"/>
                <a:gd name="T28" fmla="*/ 106 w 126"/>
                <a:gd name="T29" fmla="*/ 22 h 33"/>
                <a:gd name="T30" fmla="*/ 112 w 126"/>
                <a:gd name="T31" fmla="*/ 24 h 33"/>
                <a:gd name="T32" fmla="*/ 118 w 126"/>
                <a:gd name="T33" fmla="*/ 26 h 33"/>
                <a:gd name="T34" fmla="*/ 123 w 126"/>
                <a:gd name="T35" fmla="*/ 28 h 33"/>
                <a:gd name="T36" fmla="*/ 124 w 126"/>
                <a:gd name="T37" fmla="*/ 32 h 33"/>
                <a:gd name="T38" fmla="*/ 117 w 126"/>
                <a:gd name="T39" fmla="*/ 31 h 33"/>
                <a:gd name="T40" fmla="*/ 110 w 126"/>
                <a:gd name="T41" fmla="*/ 30 h 33"/>
                <a:gd name="T42" fmla="*/ 102 w 126"/>
                <a:gd name="T43" fmla="*/ 29 h 33"/>
                <a:gd name="T44" fmla="*/ 94 w 126"/>
                <a:gd name="T45" fmla="*/ 26 h 33"/>
                <a:gd name="T46" fmla="*/ 86 w 126"/>
                <a:gd name="T47" fmla="*/ 24 h 33"/>
                <a:gd name="T48" fmla="*/ 79 w 126"/>
                <a:gd name="T49" fmla="*/ 23 h 33"/>
                <a:gd name="T50" fmla="*/ 73 w 126"/>
                <a:gd name="T51" fmla="*/ 20 h 33"/>
                <a:gd name="T52" fmla="*/ 67 w 126"/>
                <a:gd name="T53" fmla="*/ 19 h 33"/>
                <a:gd name="T54" fmla="*/ 61 w 126"/>
                <a:gd name="T55" fmla="*/ 17 h 33"/>
                <a:gd name="T56" fmla="*/ 56 w 126"/>
                <a:gd name="T57" fmla="*/ 15 h 33"/>
                <a:gd name="T58" fmla="*/ 50 w 126"/>
                <a:gd name="T59" fmla="*/ 14 h 33"/>
                <a:gd name="T60" fmla="*/ 44 w 126"/>
                <a:gd name="T61" fmla="*/ 13 h 33"/>
                <a:gd name="T62" fmla="*/ 38 w 126"/>
                <a:gd name="T63" fmla="*/ 12 h 33"/>
                <a:gd name="T64" fmla="*/ 30 w 126"/>
                <a:gd name="T65" fmla="*/ 12 h 33"/>
                <a:gd name="T66" fmla="*/ 26 w 126"/>
                <a:gd name="T67" fmla="*/ 12 h 33"/>
                <a:gd name="T68" fmla="*/ 22 w 126"/>
                <a:gd name="T69" fmla="*/ 12 h 33"/>
                <a:gd name="T70" fmla="*/ 18 w 126"/>
                <a:gd name="T71" fmla="*/ 12 h 33"/>
                <a:gd name="T72" fmla="*/ 13 w 126"/>
                <a:gd name="T73" fmla="*/ 13 h 33"/>
                <a:gd name="T74" fmla="*/ 6 w 126"/>
                <a:gd name="T75" fmla="*/ 13 h 33"/>
                <a:gd name="T76" fmla="*/ 2 w 126"/>
                <a:gd name="T77" fmla="*/ 12 h 33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26"/>
                <a:gd name="T118" fmla="*/ 0 h 33"/>
                <a:gd name="T119" fmla="*/ 126 w 126"/>
                <a:gd name="T120" fmla="*/ 33 h 33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26" h="33">
                  <a:moveTo>
                    <a:pt x="2" y="12"/>
                  </a:moveTo>
                  <a:lnTo>
                    <a:pt x="0" y="9"/>
                  </a:lnTo>
                  <a:lnTo>
                    <a:pt x="0" y="7"/>
                  </a:lnTo>
                  <a:lnTo>
                    <a:pt x="1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46" y="1"/>
                  </a:lnTo>
                  <a:lnTo>
                    <a:pt x="52" y="2"/>
                  </a:lnTo>
                  <a:lnTo>
                    <a:pt x="57" y="4"/>
                  </a:lnTo>
                  <a:lnTo>
                    <a:pt x="62" y="5"/>
                  </a:lnTo>
                  <a:lnTo>
                    <a:pt x="67" y="6"/>
                  </a:lnTo>
                  <a:lnTo>
                    <a:pt x="72" y="8"/>
                  </a:lnTo>
                  <a:lnTo>
                    <a:pt x="77" y="10"/>
                  </a:lnTo>
                  <a:lnTo>
                    <a:pt x="82" y="12"/>
                  </a:lnTo>
                  <a:lnTo>
                    <a:pt x="84" y="13"/>
                  </a:lnTo>
                  <a:lnTo>
                    <a:pt x="87" y="14"/>
                  </a:lnTo>
                  <a:lnTo>
                    <a:pt x="89" y="15"/>
                  </a:lnTo>
                  <a:lnTo>
                    <a:pt x="92" y="16"/>
                  </a:lnTo>
                  <a:lnTo>
                    <a:pt x="95" y="18"/>
                  </a:lnTo>
                  <a:lnTo>
                    <a:pt x="98" y="18"/>
                  </a:lnTo>
                  <a:lnTo>
                    <a:pt x="100" y="19"/>
                  </a:lnTo>
                  <a:lnTo>
                    <a:pt x="104" y="21"/>
                  </a:lnTo>
                  <a:lnTo>
                    <a:pt x="106" y="22"/>
                  </a:lnTo>
                  <a:lnTo>
                    <a:pt x="109" y="23"/>
                  </a:lnTo>
                  <a:lnTo>
                    <a:pt x="112" y="24"/>
                  </a:lnTo>
                  <a:lnTo>
                    <a:pt x="115" y="25"/>
                  </a:lnTo>
                  <a:lnTo>
                    <a:pt x="118" y="26"/>
                  </a:lnTo>
                  <a:lnTo>
                    <a:pt x="120" y="27"/>
                  </a:lnTo>
                  <a:lnTo>
                    <a:pt x="123" y="28"/>
                  </a:lnTo>
                  <a:lnTo>
                    <a:pt x="125" y="30"/>
                  </a:lnTo>
                  <a:lnTo>
                    <a:pt x="124" y="32"/>
                  </a:lnTo>
                  <a:lnTo>
                    <a:pt x="119" y="32"/>
                  </a:lnTo>
                  <a:lnTo>
                    <a:pt x="117" y="31"/>
                  </a:lnTo>
                  <a:lnTo>
                    <a:pt x="113" y="31"/>
                  </a:lnTo>
                  <a:lnTo>
                    <a:pt x="110" y="30"/>
                  </a:lnTo>
                  <a:lnTo>
                    <a:pt x="106" y="30"/>
                  </a:lnTo>
                  <a:lnTo>
                    <a:pt x="102" y="29"/>
                  </a:lnTo>
                  <a:lnTo>
                    <a:pt x="98" y="27"/>
                  </a:lnTo>
                  <a:lnTo>
                    <a:pt x="94" y="26"/>
                  </a:lnTo>
                  <a:lnTo>
                    <a:pt x="90" y="25"/>
                  </a:lnTo>
                  <a:lnTo>
                    <a:pt x="86" y="24"/>
                  </a:lnTo>
                  <a:lnTo>
                    <a:pt x="83" y="24"/>
                  </a:lnTo>
                  <a:lnTo>
                    <a:pt x="79" y="23"/>
                  </a:lnTo>
                  <a:lnTo>
                    <a:pt x="77" y="22"/>
                  </a:lnTo>
                  <a:lnTo>
                    <a:pt x="73" y="20"/>
                  </a:lnTo>
                  <a:lnTo>
                    <a:pt x="70" y="19"/>
                  </a:lnTo>
                  <a:lnTo>
                    <a:pt x="67" y="19"/>
                  </a:lnTo>
                  <a:lnTo>
                    <a:pt x="65" y="18"/>
                  </a:lnTo>
                  <a:lnTo>
                    <a:pt x="61" y="17"/>
                  </a:lnTo>
                  <a:lnTo>
                    <a:pt x="59" y="16"/>
                  </a:lnTo>
                  <a:lnTo>
                    <a:pt x="56" y="15"/>
                  </a:lnTo>
                  <a:lnTo>
                    <a:pt x="53" y="15"/>
                  </a:lnTo>
                  <a:lnTo>
                    <a:pt x="50" y="14"/>
                  </a:lnTo>
                  <a:lnTo>
                    <a:pt x="47" y="13"/>
                  </a:lnTo>
                  <a:lnTo>
                    <a:pt x="44" y="13"/>
                  </a:lnTo>
                  <a:lnTo>
                    <a:pt x="41" y="12"/>
                  </a:lnTo>
                  <a:lnTo>
                    <a:pt x="38" y="12"/>
                  </a:lnTo>
                  <a:lnTo>
                    <a:pt x="35" y="12"/>
                  </a:lnTo>
                  <a:lnTo>
                    <a:pt x="30" y="12"/>
                  </a:lnTo>
                  <a:lnTo>
                    <a:pt x="29" y="12"/>
                  </a:lnTo>
                  <a:lnTo>
                    <a:pt x="26" y="12"/>
                  </a:lnTo>
                  <a:lnTo>
                    <a:pt x="24" y="12"/>
                  </a:lnTo>
                  <a:lnTo>
                    <a:pt x="22" y="12"/>
                  </a:lnTo>
                  <a:lnTo>
                    <a:pt x="19" y="12"/>
                  </a:lnTo>
                  <a:lnTo>
                    <a:pt x="18" y="12"/>
                  </a:lnTo>
                  <a:lnTo>
                    <a:pt x="16" y="13"/>
                  </a:lnTo>
                  <a:lnTo>
                    <a:pt x="13" y="13"/>
                  </a:lnTo>
                  <a:lnTo>
                    <a:pt x="10" y="13"/>
                  </a:lnTo>
                  <a:lnTo>
                    <a:pt x="6" y="13"/>
                  </a:lnTo>
                  <a:lnTo>
                    <a:pt x="4" y="12"/>
                  </a:lnTo>
                  <a:lnTo>
                    <a:pt x="2" y="12"/>
                  </a:lnTo>
                </a:path>
              </a:pathLst>
            </a:custGeom>
            <a:solidFill>
              <a:srgbClr val="880505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90" name="Freeform 110"/>
            <p:cNvSpPr>
              <a:spLocks/>
            </p:cNvSpPr>
            <p:nvPr/>
          </p:nvSpPr>
          <p:spPr bwMode="auto">
            <a:xfrm>
              <a:off x="3108" y="2094"/>
              <a:ext cx="17" cy="17"/>
            </a:xfrm>
            <a:custGeom>
              <a:avLst/>
              <a:gdLst>
                <a:gd name="T0" fmla="*/ 16 w 17"/>
                <a:gd name="T1" fmla="*/ 16 h 17"/>
                <a:gd name="T2" fmla="*/ 13 w 17"/>
                <a:gd name="T3" fmla="*/ 16 h 17"/>
                <a:gd name="T4" fmla="*/ 13 w 17"/>
                <a:gd name="T5" fmla="*/ 16 h 17"/>
                <a:gd name="T6" fmla="*/ 13 w 17"/>
                <a:gd name="T7" fmla="*/ 12 h 17"/>
                <a:gd name="T8" fmla="*/ 11 w 17"/>
                <a:gd name="T9" fmla="*/ 12 h 17"/>
                <a:gd name="T10" fmla="*/ 10 w 17"/>
                <a:gd name="T11" fmla="*/ 12 h 17"/>
                <a:gd name="T12" fmla="*/ 9 w 17"/>
                <a:gd name="T13" fmla="*/ 12 h 17"/>
                <a:gd name="T14" fmla="*/ 8 w 17"/>
                <a:gd name="T15" fmla="*/ 12 h 17"/>
                <a:gd name="T16" fmla="*/ 6 w 17"/>
                <a:gd name="T17" fmla="*/ 12 h 17"/>
                <a:gd name="T18" fmla="*/ 5 w 17"/>
                <a:gd name="T19" fmla="*/ 12 h 17"/>
                <a:gd name="T20" fmla="*/ 4 w 17"/>
                <a:gd name="T21" fmla="*/ 12 h 17"/>
                <a:gd name="T22" fmla="*/ 3 w 17"/>
                <a:gd name="T23" fmla="*/ 8 h 17"/>
                <a:gd name="T24" fmla="*/ 2 w 17"/>
                <a:gd name="T25" fmla="*/ 8 h 17"/>
                <a:gd name="T26" fmla="*/ 1 w 17"/>
                <a:gd name="T27" fmla="*/ 4 h 17"/>
                <a:gd name="T28" fmla="*/ 1 w 17"/>
                <a:gd name="T29" fmla="*/ 4 h 17"/>
                <a:gd name="T30" fmla="*/ 0 w 17"/>
                <a:gd name="T31" fmla="*/ 0 h 1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7"/>
                <a:gd name="T49" fmla="*/ 0 h 17"/>
                <a:gd name="T50" fmla="*/ 17 w 17"/>
                <a:gd name="T51" fmla="*/ 17 h 1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7" h="17">
                  <a:moveTo>
                    <a:pt x="16" y="16"/>
                  </a:moveTo>
                  <a:lnTo>
                    <a:pt x="13" y="16"/>
                  </a:lnTo>
                  <a:lnTo>
                    <a:pt x="13" y="12"/>
                  </a:lnTo>
                  <a:lnTo>
                    <a:pt x="11" y="12"/>
                  </a:lnTo>
                  <a:lnTo>
                    <a:pt x="10" y="12"/>
                  </a:lnTo>
                  <a:lnTo>
                    <a:pt x="9" y="12"/>
                  </a:lnTo>
                  <a:lnTo>
                    <a:pt x="8" y="12"/>
                  </a:lnTo>
                  <a:lnTo>
                    <a:pt x="6" y="12"/>
                  </a:lnTo>
                  <a:lnTo>
                    <a:pt x="5" y="12"/>
                  </a:lnTo>
                  <a:lnTo>
                    <a:pt x="4" y="12"/>
                  </a:lnTo>
                  <a:lnTo>
                    <a:pt x="3" y="8"/>
                  </a:lnTo>
                  <a:lnTo>
                    <a:pt x="2" y="8"/>
                  </a:lnTo>
                  <a:lnTo>
                    <a:pt x="1" y="4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91" name="Freeform 111"/>
            <p:cNvSpPr>
              <a:spLocks/>
            </p:cNvSpPr>
            <p:nvPr/>
          </p:nvSpPr>
          <p:spPr bwMode="auto">
            <a:xfrm>
              <a:off x="3133" y="2132"/>
              <a:ext cx="17" cy="17"/>
            </a:xfrm>
            <a:custGeom>
              <a:avLst/>
              <a:gdLst>
                <a:gd name="T0" fmla="*/ 16 w 17"/>
                <a:gd name="T1" fmla="*/ 0 h 17"/>
                <a:gd name="T2" fmla="*/ 13 w 17"/>
                <a:gd name="T3" fmla="*/ 1 h 17"/>
                <a:gd name="T4" fmla="*/ 13 w 17"/>
                <a:gd name="T5" fmla="*/ 2 h 17"/>
                <a:gd name="T6" fmla="*/ 11 w 17"/>
                <a:gd name="T7" fmla="*/ 4 h 17"/>
                <a:gd name="T8" fmla="*/ 11 w 17"/>
                <a:gd name="T9" fmla="*/ 6 h 17"/>
                <a:gd name="T10" fmla="*/ 9 w 17"/>
                <a:gd name="T11" fmla="*/ 6 h 17"/>
                <a:gd name="T12" fmla="*/ 9 w 17"/>
                <a:gd name="T13" fmla="*/ 8 h 17"/>
                <a:gd name="T14" fmla="*/ 6 w 17"/>
                <a:gd name="T15" fmla="*/ 8 h 17"/>
                <a:gd name="T16" fmla="*/ 4 w 17"/>
                <a:gd name="T17" fmla="*/ 9 h 17"/>
                <a:gd name="T18" fmla="*/ 2 w 17"/>
                <a:gd name="T19" fmla="*/ 10 h 17"/>
                <a:gd name="T20" fmla="*/ 2 w 17"/>
                <a:gd name="T21" fmla="*/ 12 h 17"/>
                <a:gd name="T22" fmla="*/ 0 w 17"/>
                <a:gd name="T23" fmla="*/ 13 h 17"/>
                <a:gd name="T24" fmla="*/ 0 w 17"/>
                <a:gd name="T25" fmla="*/ 16 h 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7"/>
                <a:gd name="T40" fmla="*/ 0 h 17"/>
                <a:gd name="T41" fmla="*/ 17 w 17"/>
                <a:gd name="T42" fmla="*/ 17 h 1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7" h="17">
                  <a:moveTo>
                    <a:pt x="16" y="0"/>
                  </a:moveTo>
                  <a:lnTo>
                    <a:pt x="13" y="1"/>
                  </a:lnTo>
                  <a:lnTo>
                    <a:pt x="13" y="2"/>
                  </a:lnTo>
                  <a:lnTo>
                    <a:pt x="11" y="4"/>
                  </a:lnTo>
                  <a:lnTo>
                    <a:pt x="11" y="6"/>
                  </a:lnTo>
                  <a:lnTo>
                    <a:pt x="9" y="6"/>
                  </a:lnTo>
                  <a:lnTo>
                    <a:pt x="9" y="8"/>
                  </a:lnTo>
                  <a:lnTo>
                    <a:pt x="6" y="8"/>
                  </a:lnTo>
                  <a:lnTo>
                    <a:pt x="4" y="9"/>
                  </a:lnTo>
                  <a:lnTo>
                    <a:pt x="2" y="10"/>
                  </a:lnTo>
                  <a:lnTo>
                    <a:pt x="2" y="12"/>
                  </a:lnTo>
                  <a:lnTo>
                    <a:pt x="0" y="13"/>
                  </a:lnTo>
                  <a:lnTo>
                    <a:pt x="0" y="1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92" name="Freeform 112"/>
            <p:cNvSpPr>
              <a:spLocks/>
            </p:cNvSpPr>
            <p:nvPr/>
          </p:nvSpPr>
          <p:spPr bwMode="auto">
            <a:xfrm>
              <a:off x="3124" y="2099"/>
              <a:ext cx="62" cy="17"/>
            </a:xfrm>
            <a:custGeom>
              <a:avLst/>
              <a:gdLst>
                <a:gd name="T0" fmla="*/ 0 w 62"/>
                <a:gd name="T1" fmla="*/ 0 h 17"/>
                <a:gd name="T2" fmla="*/ 2 w 62"/>
                <a:gd name="T3" fmla="*/ 0 h 17"/>
                <a:gd name="T4" fmla="*/ 8 w 62"/>
                <a:gd name="T5" fmla="*/ 3 h 17"/>
                <a:gd name="T6" fmla="*/ 11 w 62"/>
                <a:gd name="T7" fmla="*/ 3 h 17"/>
                <a:gd name="T8" fmla="*/ 15 w 62"/>
                <a:gd name="T9" fmla="*/ 3 h 17"/>
                <a:gd name="T10" fmla="*/ 19 w 62"/>
                <a:gd name="T11" fmla="*/ 3 h 17"/>
                <a:gd name="T12" fmla="*/ 22 w 62"/>
                <a:gd name="T13" fmla="*/ 3 h 17"/>
                <a:gd name="T14" fmla="*/ 26 w 62"/>
                <a:gd name="T15" fmla="*/ 3 h 17"/>
                <a:gd name="T16" fmla="*/ 30 w 62"/>
                <a:gd name="T17" fmla="*/ 3 h 17"/>
                <a:gd name="T18" fmla="*/ 34 w 62"/>
                <a:gd name="T19" fmla="*/ 1 h 17"/>
                <a:gd name="T20" fmla="*/ 38 w 62"/>
                <a:gd name="T21" fmla="*/ 1 h 17"/>
                <a:gd name="T22" fmla="*/ 41 w 62"/>
                <a:gd name="T23" fmla="*/ 1 h 17"/>
                <a:gd name="T24" fmla="*/ 45 w 62"/>
                <a:gd name="T25" fmla="*/ 1 h 17"/>
                <a:gd name="T26" fmla="*/ 49 w 62"/>
                <a:gd name="T27" fmla="*/ 1 h 17"/>
                <a:gd name="T28" fmla="*/ 53 w 62"/>
                <a:gd name="T29" fmla="*/ 1 h 17"/>
                <a:gd name="T30" fmla="*/ 56 w 62"/>
                <a:gd name="T31" fmla="*/ 3 h 17"/>
                <a:gd name="T32" fmla="*/ 61 w 62"/>
                <a:gd name="T33" fmla="*/ 3 h 17"/>
                <a:gd name="T34" fmla="*/ 57 w 62"/>
                <a:gd name="T35" fmla="*/ 5 h 17"/>
                <a:gd name="T36" fmla="*/ 55 w 62"/>
                <a:gd name="T37" fmla="*/ 7 h 17"/>
                <a:gd name="T38" fmla="*/ 53 w 62"/>
                <a:gd name="T39" fmla="*/ 7 h 17"/>
                <a:gd name="T40" fmla="*/ 50 w 62"/>
                <a:gd name="T41" fmla="*/ 8 h 17"/>
                <a:gd name="T42" fmla="*/ 48 w 62"/>
                <a:gd name="T43" fmla="*/ 10 h 17"/>
                <a:gd name="T44" fmla="*/ 44 w 62"/>
                <a:gd name="T45" fmla="*/ 10 h 17"/>
                <a:gd name="T46" fmla="*/ 42 w 62"/>
                <a:gd name="T47" fmla="*/ 10 h 17"/>
                <a:gd name="T48" fmla="*/ 39 w 62"/>
                <a:gd name="T49" fmla="*/ 10 h 17"/>
                <a:gd name="T50" fmla="*/ 36 w 62"/>
                <a:gd name="T51" fmla="*/ 10 h 17"/>
                <a:gd name="T52" fmla="*/ 33 w 62"/>
                <a:gd name="T53" fmla="*/ 8 h 17"/>
                <a:gd name="T54" fmla="*/ 30 w 62"/>
                <a:gd name="T55" fmla="*/ 8 h 17"/>
                <a:gd name="T56" fmla="*/ 26 w 62"/>
                <a:gd name="T57" fmla="*/ 8 h 17"/>
                <a:gd name="T58" fmla="*/ 23 w 62"/>
                <a:gd name="T59" fmla="*/ 8 h 17"/>
                <a:gd name="T60" fmla="*/ 20 w 62"/>
                <a:gd name="T61" fmla="*/ 8 h 17"/>
                <a:gd name="T62" fmla="*/ 16 w 62"/>
                <a:gd name="T63" fmla="*/ 8 h 17"/>
                <a:gd name="T64" fmla="*/ 13 w 62"/>
                <a:gd name="T65" fmla="*/ 10 h 17"/>
                <a:gd name="T66" fmla="*/ 9 w 62"/>
                <a:gd name="T67" fmla="*/ 10 h 17"/>
                <a:gd name="T68" fmla="*/ 6 w 62"/>
                <a:gd name="T69" fmla="*/ 12 h 17"/>
                <a:gd name="T70" fmla="*/ 4 w 62"/>
                <a:gd name="T71" fmla="*/ 14 h 17"/>
                <a:gd name="T72" fmla="*/ 1 w 62"/>
                <a:gd name="T73" fmla="*/ 16 h 17"/>
                <a:gd name="T74" fmla="*/ 1 w 62"/>
                <a:gd name="T75" fmla="*/ 10 h 17"/>
                <a:gd name="T76" fmla="*/ 1 w 62"/>
                <a:gd name="T77" fmla="*/ 7 h 17"/>
                <a:gd name="T78" fmla="*/ 1 w 62"/>
                <a:gd name="T79" fmla="*/ 3 h 17"/>
                <a:gd name="T80" fmla="*/ 0 w 62"/>
                <a:gd name="T81" fmla="*/ 0 h 1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62"/>
                <a:gd name="T124" fmla="*/ 0 h 17"/>
                <a:gd name="T125" fmla="*/ 62 w 62"/>
                <a:gd name="T126" fmla="*/ 17 h 1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62" h="17">
                  <a:moveTo>
                    <a:pt x="0" y="0"/>
                  </a:moveTo>
                  <a:lnTo>
                    <a:pt x="2" y="0"/>
                  </a:lnTo>
                  <a:lnTo>
                    <a:pt x="8" y="3"/>
                  </a:lnTo>
                  <a:lnTo>
                    <a:pt x="11" y="3"/>
                  </a:lnTo>
                  <a:lnTo>
                    <a:pt x="15" y="3"/>
                  </a:lnTo>
                  <a:lnTo>
                    <a:pt x="19" y="3"/>
                  </a:lnTo>
                  <a:lnTo>
                    <a:pt x="22" y="3"/>
                  </a:lnTo>
                  <a:lnTo>
                    <a:pt x="26" y="3"/>
                  </a:lnTo>
                  <a:lnTo>
                    <a:pt x="30" y="3"/>
                  </a:lnTo>
                  <a:lnTo>
                    <a:pt x="34" y="1"/>
                  </a:lnTo>
                  <a:lnTo>
                    <a:pt x="38" y="1"/>
                  </a:lnTo>
                  <a:lnTo>
                    <a:pt x="41" y="1"/>
                  </a:lnTo>
                  <a:lnTo>
                    <a:pt x="45" y="1"/>
                  </a:lnTo>
                  <a:lnTo>
                    <a:pt x="49" y="1"/>
                  </a:lnTo>
                  <a:lnTo>
                    <a:pt x="53" y="1"/>
                  </a:lnTo>
                  <a:lnTo>
                    <a:pt x="56" y="3"/>
                  </a:lnTo>
                  <a:lnTo>
                    <a:pt x="61" y="3"/>
                  </a:lnTo>
                  <a:lnTo>
                    <a:pt x="57" y="5"/>
                  </a:lnTo>
                  <a:lnTo>
                    <a:pt x="55" y="7"/>
                  </a:lnTo>
                  <a:lnTo>
                    <a:pt x="53" y="7"/>
                  </a:lnTo>
                  <a:lnTo>
                    <a:pt x="50" y="8"/>
                  </a:lnTo>
                  <a:lnTo>
                    <a:pt x="48" y="10"/>
                  </a:lnTo>
                  <a:lnTo>
                    <a:pt x="44" y="10"/>
                  </a:lnTo>
                  <a:lnTo>
                    <a:pt x="42" y="10"/>
                  </a:lnTo>
                  <a:lnTo>
                    <a:pt x="39" y="10"/>
                  </a:lnTo>
                  <a:lnTo>
                    <a:pt x="36" y="10"/>
                  </a:lnTo>
                  <a:lnTo>
                    <a:pt x="33" y="8"/>
                  </a:lnTo>
                  <a:lnTo>
                    <a:pt x="30" y="8"/>
                  </a:lnTo>
                  <a:lnTo>
                    <a:pt x="26" y="8"/>
                  </a:lnTo>
                  <a:lnTo>
                    <a:pt x="23" y="8"/>
                  </a:lnTo>
                  <a:lnTo>
                    <a:pt x="20" y="8"/>
                  </a:lnTo>
                  <a:lnTo>
                    <a:pt x="16" y="8"/>
                  </a:lnTo>
                  <a:lnTo>
                    <a:pt x="13" y="10"/>
                  </a:lnTo>
                  <a:lnTo>
                    <a:pt x="9" y="10"/>
                  </a:lnTo>
                  <a:lnTo>
                    <a:pt x="6" y="12"/>
                  </a:lnTo>
                  <a:lnTo>
                    <a:pt x="4" y="14"/>
                  </a:lnTo>
                  <a:lnTo>
                    <a:pt x="1" y="16"/>
                  </a:lnTo>
                  <a:lnTo>
                    <a:pt x="1" y="10"/>
                  </a:lnTo>
                  <a:lnTo>
                    <a:pt x="1" y="7"/>
                  </a:lnTo>
                  <a:lnTo>
                    <a:pt x="1" y="3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93" name="Freeform 113"/>
            <p:cNvSpPr>
              <a:spLocks/>
            </p:cNvSpPr>
            <p:nvPr/>
          </p:nvSpPr>
          <p:spPr bwMode="auto">
            <a:xfrm>
              <a:off x="3125" y="2105"/>
              <a:ext cx="20" cy="34"/>
            </a:xfrm>
            <a:custGeom>
              <a:avLst/>
              <a:gdLst>
                <a:gd name="T0" fmla="*/ 0 w 20"/>
                <a:gd name="T1" fmla="*/ 2 h 34"/>
                <a:gd name="T2" fmla="*/ 15 w 20"/>
                <a:gd name="T3" fmla="*/ 0 h 34"/>
                <a:gd name="T4" fmla="*/ 15 w 20"/>
                <a:gd name="T5" fmla="*/ 3 h 34"/>
                <a:gd name="T6" fmla="*/ 16 w 20"/>
                <a:gd name="T7" fmla="*/ 4 h 34"/>
                <a:gd name="T8" fmla="*/ 16 w 20"/>
                <a:gd name="T9" fmla="*/ 8 h 34"/>
                <a:gd name="T10" fmla="*/ 18 w 20"/>
                <a:gd name="T11" fmla="*/ 10 h 34"/>
                <a:gd name="T12" fmla="*/ 18 w 20"/>
                <a:gd name="T13" fmla="*/ 14 h 34"/>
                <a:gd name="T14" fmla="*/ 19 w 20"/>
                <a:gd name="T15" fmla="*/ 16 h 34"/>
                <a:gd name="T16" fmla="*/ 19 w 20"/>
                <a:gd name="T17" fmla="*/ 20 h 34"/>
                <a:gd name="T18" fmla="*/ 19 w 20"/>
                <a:gd name="T19" fmla="*/ 21 h 34"/>
                <a:gd name="T20" fmla="*/ 17 w 20"/>
                <a:gd name="T21" fmla="*/ 23 h 34"/>
                <a:gd name="T22" fmla="*/ 16 w 20"/>
                <a:gd name="T23" fmla="*/ 26 h 34"/>
                <a:gd name="T24" fmla="*/ 15 w 20"/>
                <a:gd name="T25" fmla="*/ 28 h 34"/>
                <a:gd name="T26" fmla="*/ 14 w 20"/>
                <a:gd name="T27" fmla="*/ 31 h 34"/>
                <a:gd name="T28" fmla="*/ 13 w 20"/>
                <a:gd name="T29" fmla="*/ 33 h 34"/>
                <a:gd name="T30" fmla="*/ 13 w 20"/>
                <a:gd name="T31" fmla="*/ 30 h 34"/>
                <a:gd name="T32" fmla="*/ 12 w 20"/>
                <a:gd name="T33" fmla="*/ 28 h 34"/>
                <a:gd name="T34" fmla="*/ 10 w 20"/>
                <a:gd name="T35" fmla="*/ 25 h 34"/>
                <a:gd name="T36" fmla="*/ 9 w 20"/>
                <a:gd name="T37" fmla="*/ 22 h 34"/>
                <a:gd name="T38" fmla="*/ 8 w 20"/>
                <a:gd name="T39" fmla="*/ 20 h 34"/>
                <a:gd name="T40" fmla="*/ 7 w 20"/>
                <a:gd name="T41" fmla="*/ 17 h 34"/>
                <a:gd name="T42" fmla="*/ 5 w 20"/>
                <a:gd name="T43" fmla="*/ 15 h 34"/>
                <a:gd name="T44" fmla="*/ 4 w 20"/>
                <a:gd name="T45" fmla="*/ 14 h 34"/>
                <a:gd name="T46" fmla="*/ 3 w 20"/>
                <a:gd name="T47" fmla="*/ 11 h 34"/>
                <a:gd name="T48" fmla="*/ 2 w 20"/>
                <a:gd name="T49" fmla="*/ 9 h 34"/>
                <a:gd name="T50" fmla="*/ 1 w 20"/>
                <a:gd name="T51" fmla="*/ 7 h 34"/>
                <a:gd name="T52" fmla="*/ 1 w 20"/>
                <a:gd name="T53" fmla="*/ 4 h 34"/>
                <a:gd name="T54" fmla="*/ 0 w 20"/>
                <a:gd name="T55" fmla="*/ 3 h 34"/>
                <a:gd name="T56" fmla="*/ 0 w 20"/>
                <a:gd name="T57" fmla="*/ 2 h 3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0"/>
                <a:gd name="T88" fmla="*/ 0 h 34"/>
                <a:gd name="T89" fmla="*/ 20 w 20"/>
                <a:gd name="T90" fmla="*/ 34 h 3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0" h="34">
                  <a:moveTo>
                    <a:pt x="0" y="2"/>
                  </a:moveTo>
                  <a:lnTo>
                    <a:pt x="15" y="0"/>
                  </a:lnTo>
                  <a:lnTo>
                    <a:pt x="15" y="3"/>
                  </a:lnTo>
                  <a:lnTo>
                    <a:pt x="16" y="4"/>
                  </a:lnTo>
                  <a:lnTo>
                    <a:pt x="16" y="8"/>
                  </a:lnTo>
                  <a:lnTo>
                    <a:pt x="18" y="10"/>
                  </a:lnTo>
                  <a:lnTo>
                    <a:pt x="18" y="14"/>
                  </a:lnTo>
                  <a:lnTo>
                    <a:pt x="19" y="16"/>
                  </a:lnTo>
                  <a:lnTo>
                    <a:pt x="19" y="20"/>
                  </a:lnTo>
                  <a:lnTo>
                    <a:pt x="19" y="21"/>
                  </a:lnTo>
                  <a:lnTo>
                    <a:pt x="17" y="23"/>
                  </a:lnTo>
                  <a:lnTo>
                    <a:pt x="16" y="26"/>
                  </a:lnTo>
                  <a:lnTo>
                    <a:pt x="15" y="28"/>
                  </a:lnTo>
                  <a:lnTo>
                    <a:pt x="14" y="31"/>
                  </a:lnTo>
                  <a:lnTo>
                    <a:pt x="13" y="33"/>
                  </a:lnTo>
                  <a:lnTo>
                    <a:pt x="13" y="30"/>
                  </a:lnTo>
                  <a:lnTo>
                    <a:pt x="12" y="28"/>
                  </a:lnTo>
                  <a:lnTo>
                    <a:pt x="10" y="25"/>
                  </a:lnTo>
                  <a:lnTo>
                    <a:pt x="9" y="22"/>
                  </a:lnTo>
                  <a:lnTo>
                    <a:pt x="8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4" y="14"/>
                  </a:lnTo>
                  <a:lnTo>
                    <a:pt x="3" y="11"/>
                  </a:lnTo>
                  <a:lnTo>
                    <a:pt x="2" y="9"/>
                  </a:lnTo>
                  <a:lnTo>
                    <a:pt x="1" y="7"/>
                  </a:lnTo>
                  <a:lnTo>
                    <a:pt x="1" y="4"/>
                  </a:lnTo>
                  <a:lnTo>
                    <a:pt x="0" y="3"/>
                  </a:lnTo>
                  <a:lnTo>
                    <a:pt x="0" y="2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94" name="Group 114"/>
            <p:cNvGrpSpPr>
              <a:grpSpLocks/>
            </p:cNvGrpSpPr>
            <p:nvPr/>
          </p:nvGrpSpPr>
          <p:grpSpPr bwMode="auto">
            <a:xfrm>
              <a:off x="1554" y="2160"/>
              <a:ext cx="1087" cy="1119"/>
              <a:chOff x="1554" y="2160"/>
              <a:chExt cx="1087" cy="1119"/>
            </a:xfrm>
          </p:grpSpPr>
          <p:sp>
            <p:nvSpPr>
              <p:cNvPr id="151" name="Freeform 115"/>
              <p:cNvSpPr>
                <a:spLocks/>
              </p:cNvSpPr>
              <p:nvPr/>
            </p:nvSpPr>
            <p:spPr bwMode="auto">
              <a:xfrm>
                <a:off x="1554" y="2204"/>
                <a:ext cx="1087" cy="1075"/>
              </a:xfrm>
              <a:custGeom>
                <a:avLst/>
                <a:gdLst>
                  <a:gd name="T0" fmla="*/ 456 w 1087"/>
                  <a:gd name="T1" fmla="*/ 403 h 1075"/>
                  <a:gd name="T2" fmla="*/ 494 w 1087"/>
                  <a:gd name="T3" fmla="*/ 458 h 1075"/>
                  <a:gd name="T4" fmla="*/ 476 w 1087"/>
                  <a:gd name="T5" fmla="*/ 503 h 1075"/>
                  <a:gd name="T6" fmla="*/ 411 w 1087"/>
                  <a:gd name="T7" fmla="*/ 546 h 1075"/>
                  <a:gd name="T8" fmla="*/ 360 w 1087"/>
                  <a:gd name="T9" fmla="*/ 572 h 1075"/>
                  <a:gd name="T10" fmla="*/ 290 w 1087"/>
                  <a:gd name="T11" fmla="*/ 601 h 1075"/>
                  <a:gd name="T12" fmla="*/ 226 w 1087"/>
                  <a:gd name="T13" fmla="*/ 593 h 1075"/>
                  <a:gd name="T14" fmla="*/ 165 w 1087"/>
                  <a:gd name="T15" fmla="*/ 606 h 1075"/>
                  <a:gd name="T16" fmla="*/ 119 w 1087"/>
                  <a:gd name="T17" fmla="*/ 559 h 1075"/>
                  <a:gd name="T18" fmla="*/ 75 w 1087"/>
                  <a:gd name="T19" fmla="*/ 551 h 1075"/>
                  <a:gd name="T20" fmla="*/ 67 w 1087"/>
                  <a:gd name="T21" fmla="*/ 585 h 1075"/>
                  <a:gd name="T22" fmla="*/ 0 w 1087"/>
                  <a:gd name="T23" fmla="*/ 608 h 1075"/>
                  <a:gd name="T24" fmla="*/ 29 w 1087"/>
                  <a:gd name="T25" fmla="*/ 677 h 1075"/>
                  <a:gd name="T26" fmla="*/ 98 w 1087"/>
                  <a:gd name="T27" fmla="*/ 710 h 1075"/>
                  <a:gd name="T28" fmla="*/ 188 w 1087"/>
                  <a:gd name="T29" fmla="*/ 709 h 1075"/>
                  <a:gd name="T30" fmla="*/ 247 w 1087"/>
                  <a:gd name="T31" fmla="*/ 732 h 1075"/>
                  <a:gd name="T32" fmla="*/ 353 w 1087"/>
                  <a:gd name="T33" fmla="*/ 723 h 1075"/>
                  <a:gd name="T34" fmla="*/ 410 w 1087"/>
                  <a:gd name="T35" fmla="*/ 719 h 1075"/>
                  <a:gd name="T36" fmla="*/ 475 w 1087"/>
                  <a:gd name="T37" fmla="*/ 732 h 1075"/>
                  <a:gd name="T38" fmla="*/ 511 w 1087"/>
                  <a:gd name="T39" fmla="*/ 821 h 1075"/>
                  <a:gd name="T40" fmla="*/ 540 w 1087"/>
                  <a:gd name="T41" fmla="*/ 901 h 1075"/>
                  <a:gd name="T42" fmla="*/ 606 w 1087"/>
                  <a:gd name="T43" fmla="*/ 1074 h 1075"/>
                  <a:gd name="T44" fmla="*/ 977 w 1087"/>
                  <a:gd name="T45" fmla="*/ 863 h 1075"/>
                  <a:gd name="T46" fmla="*/ 941 w 1087"/>
                  <a:gd name="T47" fmla="*/ 788 h 1075"/>
                  <a:gd name="T48" fmla="*/ 912 w 1087"/>
                  <a:gd name="T49" fmla="*/ 700 h 1075"/>
                  <a:gd name="T50" fmla="*/ 876 w 1087"/>
                  <a:gd name="T51" fmla="*/ 603 h 1075"/>
                  <a:gd name="T52" fmla="*/ 925 w 1087"/>
                  <a:gd name="T53" fmla="*/ 514 h 1075"/>
                  <a:gd name="T54" fmla="*/ 962 w 1087"/>
                  <a:gd name="T55" fmla="*/ 427 h 1075"/>
                  <a:gd name="T56" fmla="*/ 1010 w 1087"/>
                  <a:gd name="T57" fmla="*/ 382 h 1075"/>
                  <a:gd name="T58" fmla="*/ 1022 w 1087"/>
                  <a:gd name="T59" fmla="*/ 255 h 1075"/>
                  <a:gd name="T60" fmla="*/ 1061 w 1087"/>
                  <a:gd name="T61" fmla="*/ 154 h 1075"/>
                  <a:gd name="T62" fmla="*/ 1080 w 1087"/>
                  <a:gd name="T63" fmla="*/ 70 h 1075"/>
                  <a:gd name="T64" fmla="*/ 1028 w 1087"/>
                  <a:gd name="T65" fmla="*/ 39 h 1075"/>
                  <a:gd name="T66" fmla="*/ 985 w 1087"/>
                  <a:gd name="T67" fmla="*/ 88 h 1075"/>
                  <a:gd name="T68" fmla="*/ 962 w 1087"/>
                  <a:gd name="T69" fmla="*/ 61 h 1075"/>
                  <a:gd name="T70" fmla="*/ 949 w 1087"/>
                  <a:gd name="T71" fmla="*/ 130 h 1075"/>
                  <a:gd name="T72" fmla="*/ 947 w 1087"/>
                  <a:gd name="T73" fmla="*/ 197 h 1075"/>
                  <a:gd name="T74" fmla="*/ 902 w 1087"/>
                  <a:gd name="T75" fmla="*/ 269 h 1075"/>
                  <a:gd name="T76" fmla="*/ 875 w 1087"/>
                  <a:gd name="T77" fmla="*/ 336 h 1075"/>
                  <a:gd name="T78" fmla="*/ 832 w 1087"/>
                  <a:gd name="T79" fmla="*/ 371 h 1075"/>
                  <a:gd name="T80" fmla="*/ 777 w 1087"/>
                  <a:gd name="T81" fmla="*/ 413 h 1075"/>
                  <a:gd name="T82" fmla="*/ 688 w 1087"/>
                  <a:gd name="T83" fmla="*/ 442 h 1075"/>
                  <a:gd name="T84" fmla="*/ 740 w 1087"/>
                  <a:gd name="T85" fmla="*/ 384 h 1075"/>
                  <a:gd name="T86" fmla="*/ 748 w 1087"/>
                  <a:gd name="T87" fmla="*/ 324 h 1075"/>
                  <a:gd name="T88" fmla="*/ 743 w 1087"/>
                  <a:gd name="T89" fmla="*/ 239 h 1075"/>
                  <a:gd name="T90" fmla="*/ 724 w 1087"/>
                  <a:gd name="T91" fmla="*/ 186 h 1075"/>
                  <a:gd name="T92" fmla="*/ 676 w 1087"/>
                  <a:gd name="T93" fmla="*/ 130 h 1075"/>
                  <a:gd name="T94" fmla="*/ 642 w 1087"/>
                  <a:gd name="T95" fmla="*/ 59 h 1075"/>
                  <a:gd name="T96" fmla="*/ 421 w 1087"/>
                  <a:gd name="T97" fmla="*/ 137 h 107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087"/>
                  <a:gd name="T148" fmla="*/ 0 h 1075"/>
                  <a:gd name="T149" fmla="*/ 1087 w 1087"/>
                  <a:gd name="T150" fmla="*/ 1075 h 1075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087" h="1075">
                    <a:moveTo>
                      <a:pt x="421" y="137"/>
                    </a:moveTo>
                    <a:lnTo>
                      <a:pt x="335" y="305"/>
                    </a:lnTo>
                    <a:lnTo>
                      <a:pt x="391" y="392"/>
                    </a:lnTo>
                    <a:lnTo>
                      <a:pt x="456" y="403"/>
                    </a:lnTo>
                    <a:lnTo>
                      <a:pt x="465" y="409"/>
                    </a:lnTo>
                    <a:lnTo>
                      <a:pt x="480" y="420"/>
                    </a:lnTo>
                    <a:lnTo>
                      <a:pt x="484" y="428"/>
                    </a:lnTo>
                    <a:lnTo>
                      <a:pt x="494" y="458"/>
                    </a:lnTo>
                    <a:lnTo>
                      <a:pt x="495" y="470"/>
                    </a:lnTo>
                    <a:lnTo>
                      <a:pt x="494" y="489"/>
                    </a:lnTo>
                    <a:lnTo>
                      <a:pt x="485" y="496"/>
                    </a:lnTo>
                    <a:lnTo>
                      <a:pt x="476" y="503"/>
                    </a:lnTo>
                    <a:lnTo>
                      <a:pt x="452" y="511"/>
                    </a:lnTo>
                    <a:lnTo>
                      <a:pt x="433" y="521"/>
                    </a:lnTo>
                    <a:lnTo>
                      <a:pt x="418" y="536"/>
                    </a:lnTo>
                    <a:lnTo>
                      <a:pt x="411" y="546"/>
                    </a:lnTo>
                    <a:lnTo>
                      <a:pt x="404" y="563"/>
                    </a:lnTo>
                    <a:lnTo>
                      <a:pt x="392" y="565"/>
                    </a:lnTo>
                    <a:lnTo>
                      <a:pt x="376" y="566"/>
                    </a:lnTo>
                    <a:lnTo>
                      <a:pt x="360" y="572"/>
                    </a:lnTo>
                    <a:lnTo>
                      <a:pt x="327" y="580"/>
                    </a:lnTo>
                    <a:lnTo>
                      <a:pt x="313" y="586"/>
                    </a:lnTo>
                    <a:lnTo>
                      <a:pt x="298" y="592"/>
                    </a:lnTo>
                    <a:lnTo>
                      <a:pt x="290" y="601"/>
                    </a:lnTo>
                    <a:lnTo>
                      <a:pt x="271" y="592"/>
                    </a:lnTo>
                    <a:lnTo>
                      <a:pt x="257" y="587"/>
                    </a:lnTo>
                    <a:lnTo>
                      <a:pt x="242" y="591"/>
                    </a:lnTo>
                    <a:lnTo>
                      <a:pt x="226" y="593"/>
                    </a:lnTo>
                    <a:lnTo>
                      <a:pt x="211" y="599"/>
                    </a:lnTo>
                    <a:lnTo>
                      <a:pt x="197" y="603"/>
                    </a:lnTo>
                    <a:lnTo>
                      <a:pt x="181" y="606"/>
                    </a:lnTo>
                    <a:lnTo>
                      <a:pt x="165" y="606"/>
                    </a:lnTo>
                    <a:lnTo>
                      <a:pt x="155" y="591"/>
                    </a:lnTo>
                    <a:lnTo>
                      <a:pt x="144" y="579"/>
                    </a:lnTo>
                    <a:lnTo>
                      <a:pt x="131" y="567"/>
                    </a:lnTo>
                    <a:lnTo>
                      <a:pt x="119" y="559"/>
                    </a:lnTo>
                    <a:lnTo>
                      <a:pt x="95" y="545"/>
                    </a:lnTo>
                    <a:lnTo>
                      <a:pt x="76" y="531"/>
                    </a:lnTo>
                    <a:lnTo>
                      <a:pt x="75" y="541"/>
                    </a:lnTo>
                    <a:lnTo>
                      <a:pt x="75" y="551"/>
                    </a:lnTo>
                    <a:lnTo>
                      <a:pt x="91" y="573"/>
                    </a:lnTo>
                    <a:lnTo>
                      <a:pt x="108" y="591"/>
                    </a:lnTo>
                    <a:lnTo>
                      <a:pt x="87" y="585"/>
                    </a:lnTo>
                    <a:lnTo>
                      <a:pt x="67" y="585"/>
                    </a:lnTo>
                    <a:lnTo>
                      <a:pt x="50" y="585"/>
                    </a:lnTo>
                    <a:lnTo>
                      <a:pt x="28" y="584"/>
                    </a:lnTo>
                    <a:lnTo>
                      <a:pt x="11" y="591"/>
                    </a:lnTo>
                    <a:lnTo>
                      <a:pt x="0" y="608"/>
                    </a:lnTo>
                    <a:lnTo>
                      <a:pt x="3" y="634"/>
                    </a:lnTo>
                    <a:lnTo>
                      <a:pt x="11" y="657"/>
                    </a:lnTo>
                    <a:lnTo>
                      <a:pt x="17" y="667"/>
                    </a:lnTo>
                    <a:lnTo>
                      <a:pt x="29" y="677"/>
                    </a:lnTo>
                    <a:lnTo>
                      <a:pt x="42" y="686"/>
                    </a:lnTo>
                    <a:lnTo>
                      <a:pt x="58" y="695"/>
                    </a:lnTo>
                    <a:lnTo>
                      <a:pt x="75" y="704"/>
                    </a:lnTo>
                    <a:lnTo>
                      <a:pt x="98" y="710"/>
                    </a:lnTo>
                    <a:lnTo>
                      <a:pt x="123" y="716"/>
                    </a:lnTo>
                    <a:lnTo>
                      <a:pt x="146" y="714"/>
                    </a:lnTo>
                    <a:lnTo>
                      <a:pt x="166" y="708"/>
                    </a:lnTo>
                    <a:lnTo>
                      <a:pt x="188" y="709"/>
                    </a:lnTo>
                    <a:lnTo>
                      <a:pt x="203" y="714"/>
                    </a:lnTo>
                    <a:lnTo>
                      <a:pt x="216" y="721"/>
                    </a:lnTo>
                    <a:lnTo>
                      <a:pt x="231" y="726"/>
                    </a:lnTo>
                    <a:lnTo>
                      <a:pt x="247" y="732"/>
                    </a:lnTo>
                    <a:lnTo>
                      <a:pt x="268" y="732"/>
                    </a:lnTo>
                    <a:lnTo>
                      <a:pt x="294" y="730"/>
                    </a:lnTo>
                    <a:lnTo>
                      <a:pt x="326" y="719"/>
                    </a:lnTo>
                    <a:lnTo>
                      <a:pt x="353" y="723"/>
                    </a:lnTo>
                    <a:lnTo>
                      <a:pt x="373" y="724"/>
                    </a:lnTo>
                    <a:lnTo>
                      <a:pt x="387" y="724"/>
                    </a:lnTo>
                    <a:lnTo>
                      <a:pt x="398" y="722"/>
                    </a:lnTo>
                    <a:lnTo>
                      <a:pt x="410" y="719"/>
                    </a:lnTo>
                    <a:lnTo>
                      <a:pt x="424" y="715"/>
                    </a:lnTo>
                    <a:lnTo>
                      <a:pt x="443" y="712"/>
                    </a:lnTo>
                    <a:lnTo>
                      <a:pt x="469" y="709"/>
                    </a:lnTo>
                    <a:lnTo>
                      <a:pt x="475" y="732"/>
                    </a:lnTo>
                    <a:lnTo>
                      <a:pt x="483" y="756"/>
                    </a:lnTo>
                    <a:lnTo>
                      <a:pt x="492" y="777"/>
                    </a:lnTo>
                    <a:lnTo>
                      <a:pt x="499" y="797"/>
                    </a:lnTo>
                    <a:lnTo>
                      <a:pt x="511" y="821"/>
                    </a:lnTo>
                    <a:lnTo>
                      <a:pt x="517" y="840"/>
                    </a:lnTo>
                    <a:lnTo>
                      <a:pt x="527" y="858"/>
                    </a:lnTo>
                    <a:lnTo>
                      <a:pt x="536" y="876"/>
                    </a:lnTo>
                    <a:lnTo>
                      <a:pt x="540" y="901"/>
                    </a:lnTo>
                    <a:lnTo>
                      <a:pt x="549" y="931"/>
                    </a:lnTo>
                    <a:lnTo>
                      <a:pt x="558" y="958"/>
                    </a:lnTo>
                    <a:lnTo>
                      <a:pt x="564" y="977"/>
                    </a:lnTo>
                    <a:lnTo>
                      <a:pt x="606" y="1074"/>
                    </a:lnTo>
                    <a:lnTo>
                      <a:pt x="1014" y="1019"/>
                    </a:lnTo>
                    <a:lnTo>
                      <a:pt x="990" y="899"/>
                    </a:lnTo>
                    <a:lnTo>
                      <a:pt x="985" y="882"/>
                    </a:lnTo>
                    <a:lnTo>
                      <a:pt x="977" y="863"/>
                    </a:lnTo>
                    <a:lnTo>
                      <a:pt x="970" y="844"/>
                    </a:lnTo>
                    <a:lnTo>
                      <a:pt x="959" y="826"/>
                    </a:lnTo>
                    <a:lnTo>
                      <a:pt x="949" y="805"/>
                    </a:lnTo>
                    <a:lnTo>
                      <a:pt x="941" y="788"/>
                    </a:lnTo>
                    <a:lnTo>
                      <a:pt x="924" y="760"/>
                    </a:lnTo>
                    <a:lnTo>
                      <a:pt x="910" y="725"/>
                    </a:lnTo>
                    <a:lnTo>
                      <a:pt x="913" y="711"/>
                    </a:lnTo>
                    <a:lnTo>
                      <a:pt x="912" y="700"/>
                    </a:lnTo>
                    <a:lnTo>
                      <a:pt x="906" y="670"/>
                    </a:lnTo>
                    <a:lnTo>
                      <a:pt x="896" y="647"/>
                    </a:lnTo>
                    <a:lnTo>
                      <a:pt x="887" y="625"/>
                    </a:lnTo>
                    <a:lnTo>
                      <a:pt x="876" y="603"/>
                    </a:lnTo>
                    <a:lnTo>
                      <a:pt x="862" y="581"/>
                    </a:lnTo>
                    <a:lnTo>
                      <a:pt x="879" y="566"/>
                    </a:lnTo>
                    <a:lnTo>
                      <a:pt x="897" y="551"/>
                    </a:lnTo>
                    <a:lnTo>
                      <a:pt x="925" y="514"/>
                    </a:lnTo>
                    <a:lnTo>
                      <a:pt x="935" y="494"/>
                    </a:lnTo>
                    <a:lnTo>
                      <a:pt x="947" y="472"/>
                    </a:lnTo>
                    <a:lnTo>
                      <a:pt x="954" y="451"/>
                    </a:lnTo>
                    <a:lnTo>
                      <a:pt x="962" y="427"/>
                    </a:lnTo>
                    <a:lnTo>
                      <a:pt x="980" y="418"/>
                    </a:lnTo>
                    <a:lnTo>
                      <a:pt x="994" y="407"/>
                    </a:lnTo>
                    <a:lnTo>
                      <a:pt x="1003" y="396"/>
                    </a:lnTo>
                    <a:lnTo>
                      <a:pt x="1010" y="382"/>
                    </a:lnTo>
                    <a:lnTo>
                      <a:pt x="1020" y="355"/>
                    </a:lnTo>
                    <a:lnTo>
                      <a:pt x="1022" y="320"/>
                    </a:lnTo>
                    <a:lnTo>
                      <a:pt x="1023" y="287"/>
                    </a:lnTo>
                    <a:lnTo>
                      <a:pt x="1022" y="255"/>
                    </a:lnTo>
                    <a:lnTo>
                      <a:pt x="1024" y="225"/>
                    </a:lnTo>
                    <a:lnTo>
                      <a:pt x="1033" y="198"/>
                    </a:lnTo>
                    <a:lnTo>
                      <a:pt x="1047" y="176"/>
                    </a:lnTo>
                    <a:lnTo>
                      <a:pt x="1061" y="154"/>
                    </a:lnTo>
                    <a:lnTo>
                      <a:pt x="1074" y="132"/>
                    </a:lnTo>
                    <a:lnTo>
                      <a:pt x="1083" y="112"/>
                    </a:lnTo>
                    <a:lnTo>
                      <a:pt x="1086" y="89"/>
                    </a:lnTo>
                    <a:lnTo>
                      <a:pt x="1080" y="70"/>
                    </a:lnTo>
                    <a:lnTo>
                      <a:pt x="1066" y="53"/>
                    </a:lnTo>
                    <a:lnTo>
                      <a:pt x="1045" y="40"/>
                    </a:lnTo>
                    <a:lnTo>
                      <a:pt x="1037" y="37"/>
                    </a:lnTo>
                    <a:lnTo>
                      <a:pt x="1028" y="39"/>
                    </a:lnTo>
                    <a:lnTo>
                      <a:pt x="1022" y="45"/>
                    </a:lnTo>
                    <a:lnTo>
                      <a:pt x="1000" y="74"/>
                    </a:lnTo>
                    <a:lnTo>
                      <a:pt x="992" y="79"/>
                    </a:lnTo>
                    <a:lnTo>
                      <a:pt x="985" y="88"/>
                    </a:lnTo>
                    <a:lnTo>
                      <a:pt x="973" y="114"/>
                    </a:lnTo>
                    <a:lnTo>
                      <a:pt x="971" y="93"/>
                    </a:lnTo>
                    <a:lnTo>
                      <a:pt x="967" y="71"/>
                    </a:lnTo>
                    <a:lnTo>
                      <a:pt x="962" y="61"/>
                    </a:lnTo>
                    <a:lnTo>
                      <a:pt x="949" y="58"/>
                    </a:lnTo>
                    <a:lnTo>
                      <a:pt x="953" y="86"/>
                    </a:lnTo>
                    <a:lnTo>
                      <a:pt x="949" y="115"/>
                    </a:lnTo>
                    <a:lnTo>
                      <a:pt x="949" y="130"/>
                    </a:lnTo>
                    <a:lnTo>
                      <a:pt x="949" y="146"/>
                    </a:lnTo>
                    <a:lnTo>
                      <a:pt x="954" y="162"/>
                    </a:lnTo>
                    <a:lnTo>
                      <a:pt x="959" y="178"/>
                    </a:lnTo>
                    <a:lnTo>
                      <a:pt x="947" y="197"/>
                    </a:lnTo>
                    <a:lnTo>
                      <a:pt x="934" y="215"/>
                    </a:lnTo>
                    <a:lnTo>
                      <a:pt x="922" y="233"/>
                    </a:lnTo>
                    <a:lnTo>
                      <a:pt x="910" y="251"/>
                    </a:lnTo>
                    <a:lnTo>
                      <a:pt x="902" y="269"/>
                    </a:lnTo>
                    <a:lnTo>
                      <a:pt x="896" y="286"/>
                    </a:lnTo>
                    <a:lnTo>
                      <a:pt x="890" y="309"/>
                    </a:lnTo>
                    <a:lnTo>
                      <a:pt x="893" y="330"/>
                    </a:lnTo>
                    <a:lnTo>
                      <a:pt x="875" y="336"/>
                    </a:lnTo>
                    <a:lnTo>
                      <a:pt x="862" y="343"/>
                    </a:lnTo>
                    <a:lnTo>
                      <a:pt x="851" y="350"/>
                    </a:lnTo>
                    <a:lnTo>
                      <a:pt x="842" y="358"/>
                    </a:lnTo>
                    <a:lnTo>
                      <a:pt x="832" y="371"/>
                    </a:lnTo>
                    <a:lnTo>
                      <a:pt x="823" y="383"/>
                    </a:lnTo>
                    <a:lnTo>
                      <a:pt x="811" y="396"/>
                    </a:lnTo>
                    <a:lnTo>
                      <a:pt x="799" y="411"/>
                    </a:lnTo>
                    <a:lnTo>
                      <a:pt x="777" y="413"/>
                    </a:lnTo>
                    <a:lnTo>
                      <a:pt x="758" y="417"/>
                    </a:lnTo>
                    <a:lnTo>
                      <a:pt x="722" y="430"/>
                    </a:lnTo>
                    <a:lnTo>
                      <a:pt x="699" y="441"/>
                    </a:lnTo>
                    <a:lnTo>
                      <a:pt x="688" y="442"/>
                    </a:lnTo>
                    <a:lnTo>
                      <a:pt x="674" y="407"/>
                    </a:lnTo>
                    <a:lnTo>
                      <a:pt x="704" y="398"/>
                    </a:lnTo>
                    <a:lnTo>
                      <a:pt x="725" y="391"/>
                    </a:lnTo>
                    <a:lnTo>
                      <a:pt x="740" y="384"/>
                    </a:lnTo>
                    <a:lnTo>
                      <a:pt x="746" y="376"/>
                    </a:lnTo>
                    <a:lnTo>
                      <a:pt x="748" y="369"/>
                    </a:lnTo>
                    <a:lnTo>
                      <a:pt x="748" y="344"/>
                    </a:lnTo>
                    <a:lnTo>
                      <a:pt x="748" y="324"/>
                    </a:lnTo>
                    <a:lnTo>
                      <a:pt x="748" y="301"/>
                    </a:lnTo>
                    <a:lnTo>
                      <a:pt x="749" y="275"/>
                    </a:lnTo>
                    <a:lnTo>
                      <a:pt x="746" y="252"/>
                    </a:lnTo>
                    <a:lnTo>
                      <a:pt x="743" y="239"/>
                    </a:lnTo>
                    <a:lnTo>
                      <a:pt x="739" y="225"/>
                    </a:lnTo>
                    <a:lnTo>
                      <a:pt x="735" y="212"/>
                    </a:lnTo>
                    <a:lnTo>
                      <a:pt x="729" y="201"/>
                    </a:lnTo>
                    <a:lnTo>
                      <a:pt x="724" y="186"/>
                    </a:lnTo>
                    <a:lnTo>
                      <a:pt x="713" y="172"/>
                    </a:lnTo>
                    <a:lnTo>
                      <a:pt x="704" y="161"/>
                    </a:lnTo>
                    <a:lnTo>
                      <a:pt x="693" y="148"/>
                    </a:lnTo>
                    <a:lnTo>
                      <a:pt x="676" y="130"/>
                    </a:lnTo>
                    <a:lnTo>
                      <a:pt x="665" y="113"/>
                    </a:lnTo>
                    <a:lnTo>
                      <a:pt x="657" y="94"/>
                    </a:lnTo>
                    <a:lnTo>
                      <a:pt x="653" y="75"/>
                    </a:lnTo>
                    <a:lnTo>
                      <a:pt x="642" y="59"/>
                    </a:lnTo>
                    <a:lnTo>
                      <a:pt x="632" y="45"/>
                    </a:lnTo>
                    <a:lnTo>
                      <a:pt x="611" y="25"/>
                    </a:lnTo>
                    <a:lnTo>
                      <a:pt x="574" y="0"/>
                    </a:lnTo>
                    <a:lnTo>
                      <a:pt x="421" y="137"/>
                    </a:lnTo>
                  </a:path>
                </a:pathLst>
              </a:custGeom>
              <a:solidFill>
                <a:srgbClr val="FFC28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2" name="Freeform 116"/>
              <p:cNvSpPr>
                <a:spLocks/>
              </p:cNvSpPr>
              <p:nvPr/>
            </p:nvSpPr>
            <p:spPr bwMode="auto">
              <a:xfrm>
                <a:off x="2207" y="2350"/>
                <a:ext cx="41" cy="41"/>
              </a:xfrm>
              <a:custGeom>
                <a:avLst/>
                <a:gdLst>
                  <a:gd name="T0" fmla="*/ 36 w 41"/>
                  <a:gd name="T1" fmla="*/ 5 h 41"/>
                  <a:gd name="T2" fmla="*/ 32 w 41"/>
                  <a:gd name="T3" fmla="*/ 1 h 41"/>
                  <a:gd name="T4" fmla="*/ 23 w 41"/>
                  <a:gd name="T5" fmla="*/ 1 h 41"/>
                  <a:gd name="T6" fmla="*/ 17 w 41"/>
                  <a:gd name="T7" fmla="*/ 0 h 41"/>
                  <a:gd name="T8" fmla="*/ 11 w 41"/>
                  <a:gd name="T9" fmla="*/ 3 h 41"/>
                  <a:gd name="T10" fmla="*/ 8 w 41"/>
                  <a:gd name="T11" fmla="*/ 8 h 41"/>
                  <a:gd name="T12" fmla="*/ 5 w 41"/>
                  <a:gd name="T13" fmla="*/ 10 h 41"/>
                  <a:gd name="T14" fmla="*/ 2 w 41"/>
                  <a:gd name="T15" fmla="*/ 16 h 41"/>
                  <a:gd name="T16" fmla="*/ 2 w 41"/>
                  <a:gd name="T17" fmla="*/ 21 h 41"/>
                  <a:gd name="T18" fmla="*/ 0 w 41"/>
                  <a:gd name="T19" fmla="*/ 27 h 41"/>
                  <a:gd name="T20" fmla="*/ 0 w 41"/>
                  <a:gd name="T21" fmla="*/ 30 h 41"/>
                  <a:gd name="T22" fmla="*/ 1 w 41"/>
                  <a:gd name="T23" fmla="*/ 36 h 41"/>
                  <a:gd name="T24" fmla="*/ 0 w 41"/>
                  <a:gd name="T25" fmla="*/ 40 h 41"/>
                  <a:gd name="T26" fmla="*/ 6 w 41"/>
                  <a:gd name="T27" fmla="*/ 36 h 41"/>
                  <a:gd name="T28" fmla="*/ 10 w 41"/>
                  <a:gd name="T29" fmla="*/ 36 h 41"/>
                  <a:gd name="T30" fmla="*/ 15 w 41"/>
                  <a:gd name="T31" fmla="*/ 35 h 41"/>
                  <a:gd name="T32" fmla="*/ 20 w 41"/>
                  <a:gd name="T33" fmla="*/ 34 h 41"/>
                  <a:gd name="T34" fmla="*/ 26 w 41"/>
                  <a:gd name="T35" fmla="*/ 32 h 41"/>
                  <a:gd name="T36" fmla="*/ 28 w 41"/>
                  <a:gd name="T37" fmla="*/ 32 h 41"/>
                  <a:gd name="T38" fmla="*/ 32 w 41"/>
                  <a:gd name="T39" fmla="*/ 28 h 41"/>
                  <a:gd name="T40" fmla="*/ 36 w 41"/>
                  <a:gd name="T41" fmla="*/ 25 h 41"/>
                  <a:gd name="T42" fmla="*/ 37 w 41"/>
                  <a:gd name="T43" fmla="*/ 21 h 41"/>
                  <a:gd name="T44" fmla="*/ 38 w 41"/>
                  <a:gd name="T45" fmla="*/ 16 h 41"/>
                  <a:gd name="T46" fmla="*/ 40 w 41"/>
                  <a:gd name="T47" fmla="*/ 9 h 41"/>
                  <a:gd name="T48" fmla="*/ 36 w 41"/>
                  <a:gd name="T49" fmla="*/ 5 h 41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1"/>
                  <a:gd name="T76" fmla="*/ 0 h 41"/>
                  <a:gd name="T77" fmla="*/ 41 w 41"/>
                  <a:gd name="T78" fmla="*/ 41 h 41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1" h="41">
                    <a:moveTo>
                      <a:pt x="36" y="5"/>
                    </a:moveTo>
                    <a:lnTo>
                      <a:pt x="32" y="1"/>
                    </a:lnTo>
                    <a:lnTo>
                      <a:pt x="23" y="1"/>
                    </a:lnTo>
                    <a:lnTo>
                      <a:pt x="17" y="0"/>
                    </a:lnTo>
                    <a:lnTo>
                      <a:pt x="11" y="3"/>
                    </a:lnTo>
                    <a:lnTo>
                      <a:pt x="8" y="8"/>
                    </a:lnTo>
                    <a:lnTo>
                      <a:pt x="5" y="10"/>
                    </a:lnTo>
                    <a:lnTo>
                      <a:pt x="2" y="16"/>
                    </a:lnTo>
                    <a:lnTo>
                      <a:pt x="2" y="21"/>
                    </a:lnTo>
                    <a:lnTo>
                      <a:pt x="0" y="27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0" y="40"/>
                    </a:lnTo>
                    <a:lnTo>
                      <a:pt x="6" y="36"/>
                    </a:lnTo>
                    <a:lnTo>
                      <a:pt x="10" y="36"/>
                    </a:lnTo>
                    <a:lnTo>
                      <a:pt x="15" y="35"/>
                    </a:lnTo>
                    <a:lnTo>
                      <a:pt x="20" y="34"/>
                    </a:lnTo>
                    <a:lnTo>
                      <a:pt x="26" y="32"/>
                    </a:lnTo>
                    <a:lnTo>
                      <a:pt x="28" y="32"/>
                    </a:lnTo>
                    <a:lnTo>
                      <a:pt x="32" y="28"/>
                    </a:lnTo>
                    <a:lnTo>
                      <a:pt x="36" y="25"/>
                    </a:lnTo>
                    <a:lnTo>
                      <a:pt x="37" y="21"/>
                    </a:lnTo>
                    <a:lnTo>
                      <a:pt x="38" y="16"/>
                    </a:lnTo>
                    <a:lnTo>
                      <a:pt x="40" y="9"/>
                    </a:lnTo>
                    <a:lnTo>
                      <a:pt x="36" y="5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3" name="Freeform 117"/>
              <p:cNvSpPr>
                <a:spLocks/>
              </p:cNvSpPr>
              <p:nvPr/>
            </p:nvSpPr>
            <p:spPr bwMode="auto">
              <a:xfrm>
                <a:off x="2130" y="2396"/>
                <a:ext cx="52" cy="50"/>
              </a:xfrm>
              <a:custGeom>
                <a:avLst/>
                <a:gdLst>
                  <a:gd name="T0" fmla="*/ 48 w 52"/>
                  <a:gd name="T1" fmla="*/ 8 h 50"/>
                  <a:gd name="T2" fmla="*/ 39 w 52"/>
                  <a:gd name="T3" fmla="*/ 4 h 50"/>
                  <a:gd name="T4" fmla="*/ 33 w 52"/>
                  <a:gd name="T5" fmla="*/ 2 h 50"/>
                  <a:gd name="T6" fmla="*/ 26 w 52"/>
                  <a:gd name="T7" fmla="*/ 0 h 50"/>
                  <a:gd name="T8" fmla="*/ 22 w 52"/>
                  <a:gd name="T9" fmla="*/ 0 h 50"/>
                  <a:gd name="T10" fmla="*/ 17 w 52"/>
                  <a:gd name="T11" fmla="*/ 2 h 50"/>
                  <a:gd name="T12" fmla="*/ 12 w 52"/>
                  <a:gd name="T13" fmla="*/ 4 h 50"/>
                  <a:gd name="T14" fmla="*/ 10 w 52"/>
                  <a:gd name="T15" fmla="*/ 11 h 50"/>
                  <a:gd name="T16" fmla="*/ 7 w 52"/>
                  <a:gd name="T17" fmla="*/ 15 h 50"/>
                  <a:gd name="T18" fmla="*/ 6 w 52"/>
                  <a:gd name="T19" fmla="*/ 21 h 50"/>
                  <a:gd name="T20" fmla="*/ 5 w 52"/>
                  <a:gd name="T21" fmla="*/ 26 h 50"/>
                  <a:gd name="T22" fmla="*/ 3 w 52"/>
                  <a:gd name="T23" fmla="*/ 33 h 50"/>
                  <a:gd name="T24" fmla="*/ 1 w 52"/>
                  <a:gd name="T25" fmla="*/ 42 h 50"/>
                  <a:gd name="T26" fmla="*/ 0 w 52"/>
                  <a:gd name="T27" fmla="*/ 49 h 50"/>
                  <a:gd name="T28" fmla="*/ 3 w 52"/>
                  <a:gd name="T29" fmla="*/ 49 h 50"/>
                  <a:gd name="T30" fmla="*/ 8 w 52"/>
                  <a:gd name="T31" fmla="*/ 47 h 50"/>
                  <a:gd name="T32" fmla="*/ 11 w 52"/>
                  <a:gd name="T33" fmla="*/ 47 h 50"/>
                  <a:gd name="T34" fmla="*/ 20 w 52"/>
                  <a:gd name="T35" fmla="*/ 44 h 50"/>
                  <a:gd name="T36" fmla="*/ 22 w 52"/>
                  <a:gd name="T37" fmla="*/ 43 h 50"/>
                  <a:gd name="T38" fmla="*/ 28 w 52"/>
                  <a:gd name="T39" fmla="*/ 39 h 50"/>
                  <a:gd name="T40" fmla="*/ 33 w 52"/>
                  <a:gd name="T41" fmla="*/ 40 h 50"/>
                  <a:gd name="T42" fmla="*/ 38 w 52"/>
                  <a:gd name="T43" fmla="*/ 37 h 50"/>
                  <a:gd name="T44" fmla="*/ 44 w 52"/>
                  <a:gd name="T45" fmla="*/ 33 h 50"/>
                  <a:gd name="T46" fmla="*/ 48 w 52"/>
                  <a:gd name="T47" fmla="*/ 30 h 50"/>
                  <a:gd name="T48" fmla="*/ 51 w 52"/>
                  <a:gd name="T49" fmla="*/ 21 h 50"/>
                  <a:gd name="T50" fmla="*/ 51 w 52"/>
                  <a:gd name="T51" fmla="*/ 16 h 50"/>
                  <a:gd name="T52" fmla="*/ 49 w 52"/>
                  <a:gd name="T53" fmla="*/ 11 h 50"/>
                  <a:gd name="T54" fmla="*/ 48 w 52"/>
                  <a:gd name="T55" fmla="*/ 8 h 50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52"/>
                  <a:gd name="T85" fmla="*/ 0 h 50"/>
                  <a:gd name="T86" fmla="*/ 52 w 52"/>
                  <a:gd name="T87" fmla="*/ 50 h 50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52" h="50">
                    <a:moveTo>
                      <a:pt x="48" y="8"/>
                    </a:moveTo>
                    <a:lnTo>
                      <a:pt x="39" y="4"/>
                    </a:lnTo>
                    <a:lnTo>
                      <a:pt x="33" y="2"/>
                    </a:lnTo>
                    <a:lnTo>
                      <a:pt x="26" y="0"/>
                    </a:lnTo>
                    <a:lnTo>
                      <a:pt x="22" y="0"/>
                    </a:lnTo>
                    <a:lnTo>
                      <a:pt x="17" y="2"/>
                    </a:lnTo>
                    <a:lnTo>
                      <a:pt x="12" y="4"/>
                    </a:lnTo>
                    <a:lnTo>
                      <a:pt x="10" y="11"/>
                    </a:lnTo>
                    <a:lnTo>
                      <a:pt x="7" y="15"/>
                    </a:lnTo>
                    <a:lnTo>
                      <a:pt x="6" y="21"/>
                    </a:lnTo>
                    <a:lnTo>
                      <a:pt x="5" y="26"/>
                    </a:lnTo>
                    <a:lnTo>
                      <a:pt x="3" y="33"/>
                    </a:lnTo>
                    <a:lnTo>
                      <a:pt x="1" y="42"/>
                    </a:lnTo>
                    <a:lnTo>
                      <a:pt x="0" y="49"/>
                    </a:lnTo>
                    <a:lnTo>
                      <a:pt x="3" y="49"/>
                    </a:lnTo>
                    <a:lnTo>
                      <a:pt x="8" y="47"/>
                    </a:lnTo>
                    <a:lnTo>
                      <a:pt x="11" y="47"/>
                    </a:lnTo>
                    <a:lnTo>
                      <a:pt x="20" y="44"/>
                    </a:lnTo>
                    <a:lnTo>
                      <a:pt x="22" y="43"/>
                    </a:lnTo>
                    <a:lnTo>
                      <a:pt x="28" y="39"/>
                    </a:lnTo>
                    <a:lnTo>
                      <a:pt x="33" y="40"/>
                    </a:lnTo>
                    <a:lnTo>
                      <a:pt x="38" y="37"/>
                    </a:lnTo>
                    <a:lnTo>
                      <a:pt x="44" y="33"/>
                    </a:lnTo>
                    <a:lnTo>
                      <a:pt x="48" y="30"/>
                    </a:lnTo>
                    <a:lnTo>
                      <a:pt x="51" y="21"/>
                    </a:lnTo>
                    <a:lnTo>
                      <a:pt x="51" y="16"/>
                    </a:lnTo>
                    <a:lnTo>
                      <a:pt x="49" y="11"/>
                    </a:lnTo>
                    <a:lnTo>
                      <a:pt x="48" y="8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4" name="Freeform 118"/>
              <p:cNvSpPr>
                <a:spLocks/>
              </p:cNvSpPr>
              <p:nvPr/>
            </p:nvSpPr>
            <p:spPr bwMode="auto">
              <a:xfrm>
                <a:off x="2142" y="2396"/>
                <a:ext cx="40" cy="37"/>
              </a:xfrm>
              <a:custGeom>
                <a:avLst/>
                <a:gdLst>
                  <a:gd name="T0" fmla="*/ 3 w 40"/>
                  <a:gd name="T1" fmla="*/ 2 h 37"/>
                  <a:gd name="T2" fmla="*/ 0 w 40"/>
                  <a:gd name="T3" fmla="*/ 5 h 37"/>
                  <a:gd name="T4" fmla="*/ 1 w 40"/>
                  <a:gd name="T5" fmla="*/ 22 h 37"/>
                  <a:gd name="T6" fmla="*/ 3 w 40"/>
                  <a:gd name="T7" fmla="*/ 26 h 37"/>
                  <a:gd name="T8" fmla="*/ 12 w 40"/>
                  <a:gd name="T9" fmla="*/ 32 h 37"/>
                  <a:gd name="T10" fmla="*/ 17 w 40"/>
                  <a:gd name="T11" fmla="*/ 34 h 37"/>
                  <a:gd name="T12" fmla="*/ 23 w 40"/>
                  <a:gd name="T13" fmla="*/ 36 h 37"/>
                  <a:gd name="T14" fmla="*/ 28 w 40"/>
                  <a:gd name="T15" fmla="*/ 33 h 37"/>
                  <a:gd name="T16" fmla="*/ 32 w 40"/>
                  <a:gd name="T17" fmla="*/ 32 h 37"/>
                  <a:gd name="T18" fmla="*/ 35 w 40"/>
                  <a:gd name="T19" fmla="*/ 27 h 37"/>
                  <a:gd name="T20" fmla="*/ 39 w 40"/>
                  <a:gd name="T21" fmla="*/ 22 h 37"/>
                  <a:gd name="T22" fmla="*/ 37 w 40"/>
                  <a:gd name="T23" fmla="*/ 12 h 37"/>
                  <a:gd name="T24" fmla="*/ 32 w 40"/>
                  <a:gd name="T25" fmla="*/ 6 h 37"/>
                  <a:gd name="T26" fmla="*/ 26 w 40"/>
                  <a:gd name="T27" fmla="*/ 1 h 37"/>
                  <a:gd name="T28" fmla="*/ 20 w 40"/>
                  <a:gd name="T29" fmla="*/ 1 h 37"/>
                  <a:gd name="T30" fmla="*/ 13 w 40"/>
                  <a:gd name="T31" fmla="*/ 0 h 37"/>
                  <a:gd name="T32" fmla="*/ 7 w 40"/>
                  <a:gd name="T33" fmla="*/ 0 h 37"/>
                  <a:gd name="T34" fmla="*/ 3 w 40"/>
                  <a:gd name="T35" fmla="*/ 2 h 3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40"/>
                  <a:gd name="T55" fmla="*/ 0 h 37"/>
                  <a:gd name="T56" fmla="*/ 40 w 40"/>
                  <a:gd name="T57" fmla="*/ 37 h 3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40" h="37">
                    <a:moveTo>
                      <a:pt x="3" y="2"/>
                    </a:moveTo>
                    <a:lnTo>
                      <a:pt x="0" y="5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12" y="32"/>
                    </a:lnTo>
                    <a:lnTo>
                      <a:pt x="17" y="34"/>
                    </a:lnTo>
                    <a:lnTo>
                      <a:pt x="23" y="36"/>
                    </a:lnTo>
                    <a:lnTo>
                      <a:pt x="28" y="33"/>
                    </a:lnTo>
                    <a:lnTo>
                      <a:pt x="32" y="32"/>
                    </a:lnTo>
                    <a:lnTo>
                      <a:pt x="35" y="27"/>
                    </a:lnTo>
                    <a:lnTo>
                      <a:pt x="39" y="22"/>
                    </a:lnTo>
                    <a:lnTo>
                      <a:pt x="37" y="12"/>
                    </a:lnTo>
                    <a:lnTo>
                      <a:pt x="32" y="6"/>
                    </a:lnTo>
                    <a:lnTo>
                      <a:pt x="26" y="1"/>
                    </a:lnTo>
                    <a:lnTo>
                      <a:pt x="20" y="1"/>
                    </a:lnTo>
                    <a:lnTo>
                      <a:pt x="13" y="0"/>
                    </a:lnTo>
                    <a:lnTo>
                      <a:pt x="7" y="0"/>
                    </a:lnTo>
                    <a:lnTo>
                      <a:pt x="3" y="2"/>
                    </a:lnTo>
                  </a:path>
                </a:pathLst>
              </a:custGeom>
              <a:solidFill>
                <a:srgbClr val="0000FF"/>
              </a:solidFill>
              <a:ln w="12700" cap="rnd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5" name="Freeform 119"/>
              <p:cNvSpPr>
                <a:spLocks/>
              </p:cNvSpPr>
              <p:nvPr/>
            </p:nvSpPr>
            <p:spPr bwMode="auto">
              <a:xfrm>
                <a:off x="2216" y="2350"/>
                <a:ext cx="31" cy="32"/>
              </a:xfrm>
              <a:custGeom>
                <a:avLst/>
                <a:gdLst>
                  <a:gd name="T0" fmla="*/ 0 w 31"/>
                  <a:gd name="T1" fmla="*/ 7 h 32"/>
                  <a:gd name="T2" fmla="*/ 1 w 31"/>
                  <a:gd name="T3" fmla="*/ 13 h 32"/>
                  <a:gd name="T4" fmla="*/ 1 w 31"/>
                  <a:gd name="T5" fmla="*/ 19 h 32"/>
                  <a:gd name="T6" fmla="*/ 5 w 31"/>
                  <a:gd name="T7" fmla="*/ 26 h 32"/>
                  <a:gd name="T8" fmla="*/ 11 w 31"/>
                  <a:gd name="T9" fmla="*/ 29 h 32"/>
                  <a:gd name="T10" fmla="*/ 16 w 31"/>
                  <a:gd name="T11" fmla="*/ 31 h 32"/>
                  <a:gd name="T12" fmla="*/ 21 w 31"/>
                  <a:gd name="T13" fmla="*/ 29 h 32"/>
                  <a:gd name="T14" fmla="*/ 26 w 31"/>
                  <a:gd name="T15" fmla="*/ 27 h 32"/>
                  <a:gd name="T16" fmla="*/ 28 w 31"/>
                  <a:gd name="T17" fmla="*/ 22 h 32"/>
                  <a:gd name="T18" fmla="*/ 27 w 31"/>
                  <a:gd name="T19" fmla="*/ 17 h 32"/>
                  <a:gd name="T20" fmla="*/ 30 w 31"/>
                  <a:gd name="T21" fmla="*/ 14 h 32"/>
                  <a:gd name="T22" fmla="*/ 27 w 31"/>
                  <a:gd name="T23" fmla="*/ 7 h 32"/>
                  <a:gd name="T24" fmla="*/ 22 w 31"/>
                  <a:gd name="T25" fmla="*/ 2 h 32"/>
                  <a:gd name="T26" fmla="*/ 15 w 31"/>
                  <a:gd name="T27" fmla="*/ 0 h 32"/>
                  <a:gd name="T28" fmla="*/ 10 w 31"/>
                  <a:gd name="T29" fmla="*/ 1 h 32"/>
                  <a:gd name="T30" fmla="*/ 6 w 31"/>
                  <a:gd name="T31" fmla="*/ 2 h 32"/>
                  <a:gd name="T32" fmla="*/ 2 w 31"/>
                  <a:gd name="T33" fmla="*/ 3 h 32"/>
                  <a:gd name="T34" fmla="*/ 0 w 31"/>
                  <a:gd name="T35" fmla="*/ 7 h 3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31"/>
                  <a:gd name="T55" fmla="*/ 0 h 32"/>
                  <a:gd name="T56" fmla="*/ 31 w 31"/>
                  <a:gd name="T57" fmla="*/ 32 h 3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31" h="32">
                    <a:moveTo>
                      <a:pt x="0" y="7"/>
                    </a:moveTo>
                    <a:lnTo>
                      <a:pt x="1" y="13"/>
                    </a:lnTo>
                    <a:lnTo>
                      <a:pt x="1" y="19"/>
                    </a:lnTo>
                    <a:lnTo>
                      <a:pt x="5" y="26"/>
                    </a:lnTo>
                    <a:lnTo>
                      <a:pt x="11" y="29"/>
                    </a:lnTo>
                    <a:lnTo>
                      <a:pt x="16" y="31"/>
                    </a:lnTo>
                    <a:lnTo>
                      <a:pt x="21" y="29"/>
                    </a:lnTo>
                    <a:lnTo>
                      <a:pt x="26" y="27"/>
                    </a:lnTo>
                    <a:lnTo>
                      <a:pt x="28" y="22"/>
                    </a:lnTo>
                    <a:lnTo>
                      <a:pt x="27" y="17"/>
                    </a:lnTo>
                    <a:lnTo>
                      <a:pt x="30" y="14"/>
                    </a:lnTo>
                    <a:lnTo>
                      <a:pt x="27" y="7"/>
                    </a:lnTo>
                    <a:lnTo>
                      <a:pt x="22" y="2"/>
                    </a:lnTo>
                    <a:lnTo>
                      <a:pt x="15" y="0"/>
                    </a:lnTo>
                    <a:lnTo>
                      <a:pt x="10" y="1"/>
                    </a:lnTo>
                    <a:lnTo>
                      <a:pt x="6" y="2"/>
                    </a:lnTo>
                    <a:lnTo>
                      <a:pt x="2" y="3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0000FF"/>
              </a:solidFill>
              <a:ln w="12700" cap="rnd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6" name="Freeform 120"/>
              <p:cNvSpPr>
                <a:spLocks/>
              </p:cNvSpPr>
              <p:nvPr/>
            </p:nvSpPr>
            <p:spPr bwMode="auto">
              <a:xfrm>
                <a:off x="2232" y="2356"/>
                <a:ext cx="23" cy="28"/>
              </a:xfrm>
              <a:custGeom>
                <a:avLst/>
                <a:gdLst>
                  <a:gd name="T0" fmla="*/ 7 w 23"/>
                  <a:gd name="T1" fmla="*/ 0 h 28"/>
                  <a:gd name="T2" fmla="*/ 0 w 23"/>
                  <a:gd name="T3" fmla="*/ 10 h 28"/>
                  <a:gd name="T4" fmla="*/ 0 w 23"/>
                  <a:gd name="T5" fmla="*/ 21 h 28"/>
                  <a:gd name="T6" fmla="*/ 14 w 23"/>
                  <a:gd name="T7" fmla="*/ 27 h 28"/>
                  <a:gd name="T8" fmla="*/ 20 w 23"/>
                  <a:gd name="T9" fmla="*/ 22 h 28"/>
                  <a:gd name="T10" fmla="*/ 22 w 23"/>
                  <a:gd name="T11" fmla="*/ 10 h 28"/>
                  <a:gd name="T12" fmla="*/ 16 w 23"/>
                  <a:gd name="T13" fmla="*/ 1 h 28"/>
                  <a:gd name="T14" fmla="*/ 7 w 23"/>
                  <a:gd name="T15" fmla="*/ 0 h 2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"/>
                  <a:gd name="T25" fmla="*/ 0 h 28"/>
                  <a:gd name="T26" fmla="*/ 23 w 23"/>
                  <a:gd name="T27" fmla="*/ 28 h 2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" h="28">
                    <a:moveTo>
                      <a:pt x="7" y="0"/>
                    </a:moveTo>
                    <a:lnTo>
                      <a:pt x="0" y="10"/>
                    </a:lnTo>
                    <a:lnTo>
                      <a:pt x="0" y="21"/>
                    </a:lnTo>
                    <a:lnTo>
                      <a:pt x="14" y="27"/>
                    </a:lnTo>
                    <a:lnTo>
                      <a:pt x="20" y="22"/>
                    </a:lnTo>
                    <a:lnTo>
                      <a:pt x="22" y="10"/>
                    </a:lnTo>
                    <a:lnTo>
                      <a:pt x="16" y="1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7" name="Freeform 121"/>
              <p:cNvSpPr>
                <a:spLocks/>
              </p:cNvSpPr>
              <p:nvPr/>
            </p:nvSpPr>
            <p:spPr bwMode="auto">
              <a:xfrm>
                <a:off x="2157" y="2406"/>
                <a:ext cx="29" cy="30"/>
              </a:xfrm>
              <a:custGeom>
                <a:avLst/>
                <a:gdLst>
                  <a:gd name="T0" fmla="*/ 11 w 29"/>
                  <a:gd name="T1" fmla="*/ 0 h 30"/>
                  <a:gd name="T2" fmla="*/ 0 w 29"/>
                  <a:gd name="T3" fmla="*/ 7 h 30"/>
                  <a:gd name="T4" fmla="*/ 3 w 29"/>
                  <a:gd name="T5" fmla="*/ 21 h 30"/>
                  <a:gd name="T6" fmla="*/ 16 w 29"/>
                  <a:gd name="T7" fmla="*/ 29 h 30"/>
                  <a:gd name="T8" fmla="*/ 24 w 29"/>
                  <a:gd name="T9" fmla="*/ 22 h 30"/>
                  <a:gd name="T10" fmla="*/ 28 w 29"/>
                  <a:gd name="T11" fmla="*/ 10 h 30"/>
                  <a:gd name="T12" fmla="*/ 20 w 29"/>
                  <a:gd name="T13" fmla="*/ 1 h 30"/>
                  <a:gd name="T14" fmla="*/ 11 w 29"/>
                  <a:gd name="T15" fmla="*/ 0 h 3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9"/>
                  <a:gd name="T25" fmla="*/ 0 h 30"/>
                  <a:gd name="T26" fmla="*/ 29 w 29"/>
                  <a:gd name="T27" fmla="*/ 30 h 3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9" h="30">
                    <a:moveTo>
                      <a:pt x="11" y="0"/>
                    </a:moveTo>
                    <a:lnTo>
                      <a:pt x="0" y="7"/>
                    </a:lnTo>
                    <a:lnTo>
                      <a:pt x="3" y="21"/>
                    </a:lnTo>
                    <a:lnTo>
                      <a:pt x="16" y="29"/>
                    </a:lnTo>
                    <a:lnTo>
                      <a:pt x="24" y="22"/>
                    </a:lnTo>
                    <a:lnTo>
                      <a:pt x="28" y="10"/>
                    </a:lnTo>
                    <a:lnTo>
                      <a:pt x="20" y="1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8" name="Freeform 122"/>
              <p:cNvSpPr>
                <a:spLocks/>
              </p:cNvSpPr>
              <p:nvPr/>
            </p:nvSpPr>
            <p:spPr bwMode="auto">
              <a:xfrm>
                <a:off x="2130" y="2382"/>
                <a:ext cx="37" cy="64"/>
              </a:xfrm>
              <a:custGeom>
                <a:avLst/>
                <a:gdLst>
                  <a:gd name="T0" fmla="*/ 36 w 37"/>
                  <a:gd name="T1" fmla="*/ 15 h 64"/>
                  <a:gd name="T2" fmla="*/ 36 w 37"/>
                  <a:gd name="T3" fmla="*/ 10 h 64"/>
                  <a:gd name="T4" fmla="*/ 36 w 37"/>
                  <a:gd name="T5" fmla="*/ 4 h 64"/>
                  <a:gd name="T6" fmla="*/ 34 w 37"/>
                  <a:gd name="T7" fmla="*/ 0 h 64"/>
                  <a:gd name="T8" fmla="*/ 34 w 37"/>
                  <a:gd name="T9" fmla="*/ 3 h 64"/>
                  <a:gd name="T10" fmla="*/ 33 w 37"/>
                  <a:gd name="T11" fmla="*/ 10 h 64"/>
                  <a:gd name="T12" fmla="*/ 30 w 37"/>
                  <a:gd name="T13" fmla="*/ 15 h 64"/>
                  <a:gd name="T14" fmla="*/ 25 w 37"/>
                  <a:gd name="T15" fmla="*/ 14 h 64"/>
                  <a:gd name="T16" fmla="*/ 27 w 37"/>
                  <a:gd name="T17" fmla="*/ 10 h 64"/>
                  <a:gd name="T18" fmla="*/ 28 w 37"/>
                  <a:gd name="T19" fmla="*/ 7 h 64"/>
                  <a:gd name="T20" fmla="*/ 24 w 37"/>
                  <a:gd name="T21" fmla="*/ 0 h 64"/>
                  <a:gd name="T22" fmla="*/ 23 w 37"/>
                  <a:gd name="T23" fmla="*/ 5 h 64"/>
                  <a:gd name="T24" fmla="*/ 20 w 37"/>
                  <a:gd name="T25" fmla="*/ 11 h 64"/>
                  <a:gd name="T26" fmla="*/ 18 w 37"/>
                  <a:gd name="T27" fmla="*/ 16 h 64"/>
                  <a:gd name="T28" fmla="*/ 15 w 37"/>
                  <a:gd name="T29" fmla="*/ 11 h 64"/>
                  <a:gd name="T30" fmla="*/ 16 w 37"/>
                  <a:gd name="T31" fmla="*/ 5 h 64"/>
                  <a:gd name="T32" fmla="*/ 12 w 37"/>
                  <a:gd name="T33" fmla="*/ 2 h 64"/>
                  <a:gd name="T34" fmla="*/ 11 w 37"/>
                  <a:gd name="T35" fmla="*/ 11 h 64"/>
                  <a:gd name="T36" fmla="*/ 11 w 37"/>
                  <a:gd name="T37" fmla="*/ 17 h 64"/>
                  <a:gd name="T38" fmla="*/ 9 w 37"/>
                  <a:gd name="T39" fmla="*/ 23 h 64"/>
                  <a:gd name="T40" fmla="*/ 9 w 37"/>
                  <a:gd name="T41" fmla="*/ 29 h 64"/>
                  <a:gd name="T42" fmla="*/ 6 w 37"/>
                  <a:gd name="T43" fmla="*/ 33 h 64"/>
                  <a:gd name="T44" fmla="*/ 5 w 37"/>
                  <a:gd name="T45" fmla="*/ 39 h 64"/>
                  <a:gd name="T46" fmla="*/ 5 w 37"/>
                  <a:gd name="T47" fmla="*/ 44 h 64"/>
                  <a:gd name="T48" fmla="*/ 3 w 37"/>
                  <a:gd name="T49" fmla="*/ 53 h 64"/>
                  <a:gd name="T50" fmla="*/ 0 w 37"/>
                  <a:gd name="T51" fmla="*/ 63 h 64"/>
                  <a:gd name="T52" fmla="*/ 2 w 37"/>
                  <a:gd name="T53" fmla="*/ 58 h 64"/>
                  <a:gd name="T54" fmla="*/ 3 w 37"/>
                  <a:gd name="T55" fmla="*/ 53 h 64"/>
                  <a:gd name="T56" fmla="*/ 7 w 37"/>
                  <a:gd name="T57" fmla="*/ 50 h 64"/>
                  <a:gd name="T58" fmla="*/ 6 w 37"/>
                  <a:gd name="T59" fmla="*/ 46 h 64"/>
                  <a:gd name="T60" fmla="*/ 9 w 37"/>
                  <a:gd name="T61" fmla="*/ 40 h 64"/>
                  <a:gd name="T62" fmla="*/ 11 w 37"/>
                  <a:gd name="T63" fmla="*/ 32 h 64"/>
                  <a:gd name="T64" fmla="*/ 16 w 37"/>
                  <a:gd name="T65" fmla="*/ 25 h 64"/>
                  <a:gd name="T66" fmla="*/ 20 w 37"/>
                  <a:gd name="T67" fmla="*/ 21 h 64"/>
                  <a:gd name="T68" fmla="*/ 24 w 37"/>
                  <a:gd name="T69" fmla="*/ 17 h 64"/>
                  <a:gd name="T70" fmla="*/ 30 w 37"/>
                  <a:gd name="T71" fmla="*/ 16 h 64"/>
                  <a:gd name="T72" fmla="*/ 36 w 37"/>
                  <a:gd name="T73" fmla="*/ 15 h 64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37"/>
                  <a:gd name="T112" fmla="*/ 0 h 64"/>
                  <a:gd name="T113" fmla="*/ 37 w 37"/>
                  <a:gd name="T114" fmla="*/ 64 h 64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37" h="64">
                    <a:moveTo>
                      <a:pt x="36" y="15"/>
                    </a:moveTo>
                    <a:lnTo>
                      <a:pt x="36" y="10"/>
                    </a:lnTo>
                    <a:lnTo>
                      <a:pt x="36" y="4"/>
                    </a:lnTo>
                    <a:lnTo>
                      <a:pt x="34" y="0"/>
                    </a:lnTo>
                    <a:lnTo>
                      <a:pt x="34" y="3"/>
                    </a:lnTo>
                    <a:lnTo>
                      <a:pt x="33" y="10"/>
                    </a:lnTo>
                    <a:lnTo>
                      <a:pt x="30" y="15"/>
                    </a:lnTo>
                    <a:lnTo>
                      <a:pt x="25" y="14"/>
                    </a:lnTo>
                    <a:lnTo>
                      <a:pt x="27" y="10"/>
                    </a:lnTo>
                    <a:lnTo>
                      <a:pt x="28" y="7"/>
                    </a:lnTo>
                    <a:lnTo>
                      <a:pt x="24" y="0"/>
                    </a:lnTo>
                    <a:lnTo>
                      <a:pt x="23" y="5"/>
                    </a:lnTo>
                    <a:lnTo>
                      <a:pt x="20" y="11"/>
                    </a:lnTo>
                    <a:lnTo>
                      <a:pt x="18" y="16"/>
                    </a:lnTo>
                    <a:lnTo>
                      <a:pt x="15" y="11"/>
                    </a:lnTo>
                    <a:lnTo>
                      <a:pt x="16" y="5"/>
                    </a:lnTo>
                    <a:lnTo>
                      <a:pt x="12" y="2"/>
                    </a:lnTo>
                    <a:lnTo>
                      <a:pt x="11" y="11"/>
                    </a:lnTo>
                    <a:lnTo>
                      <a:pt x="11" y="17"/>
                    </a:lnTo>
                    <a:lnTo>
                      <a:pt x="9" y="23"/>
                    </a:lnTo>
                    <a:lnTo>
                      <a:pt x="9" y="29"/>
                    </a:lnTo>
                    <a:lnTo>
                      <a:pt x="6" y="33"/>
                    </a:lnTo>
                    <a:lnTo>
                      <a:pt x="5" y="39"/>
                    </a:lnTo>
                    <a:lnTo>
                      <a:pt x="5" y="44"/>
                    </a:lnTo>
                    <a:lnTo>
                      <a:pt x="3" y="53"/>
                    </a:lnTo>
                    <a:lnTo>
                      <a:pt x="0" y="63"/>
                    </a:lnTo>
                    <a:lnTo>
                      <a:pt x="2" y="58"/>
                    </a:lnTo>
                    <a:lnTo>
                      <a:pt x="3" y="53"/>
                    </a:lnTo>
                    <a:lnTo>
                      <a:pt x="7" y="50"/>
                    </a:lnTo>
                    <a:lnTo>
                      <a:pt x="6" y="46"/>
                    </a:lnTo>
                    <a:lnTo>
                      <a:pt x="9" y="40"/>
                    </a:lnTo>
                    <a:lnTo>
                      <a:pt x="11" y="32"/>
                    </a:lnTo>
                    <a:lnTo>
                      <a:pt x="16" y="25"/>
                    </a:lnTo>
                    <a:lnTo>
                      <a:pt x="20" y="21"/>
                    </a:lnTo>
                    <a:lnTo>
                      <a:pt x="24" y="17"/>
                    </a:lnTo>
                    <a:lnTo>
                      <a:pt x="30" y="16"/>
                    </a:lnTo>
                    <a:lnTo>
                      <a:pt x="36" y="15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59" name="Freeform 123"/>
              <p:cNvSpPr>
                <a:spLocks/>
              </p:cNvSpPr>
              <p:nvPr/>
            </p:nvSpPr>
            <p:spPr bwMode="auto">
              <a:xfrm>
                <a:off x="2208" y="2338"/>
                <a:ext cx="28" cy="52"/>
              </a:xfrm>
              <a:custGeom>
                <a:avLst/>
                <a:gdLst>
                  <a:gd name="T0" fmla="*/ 25 w 28"/>
                  <a:gd name="T1" fmla="*/ 11 h 52"/>
                  <a:gd name="T2" fmla="*/ 25 w 28"/>
                  <a:gd name="T3" fmla="*/ 8 h 52"/>
                  <a:gd name="T4" fmla="*/ 27 w 28"/>
                  <a:gd name="T5" fmla="*/ 1 h 52"/>
                  <a:gd name="T6" fmla="*/ 23 w 28"/>
                  <a:gd name="T7" fmla="*/ 8 h 52"/>
                  <a:gd name="T8" fmla="*/ 21 w 28"/>
                  <a:gd name="T9" fmla="*/ 12 h 52"/>
                  <a:gd name="T10" fmla="*/ 20 w 28"/>
                  <a:gd name="T11" fmla="*/ 8 h 52"/>
                  <a:gd name="T12" fmla="*/ 20 w 28"/>
                  <a:gd name="T13" fmla="*/ 2 h 52"/>
                  <a:gd name="T14" fmla="*/ 19 w 28"/>
                  <a:gd name="T15" fmla="*/ 0 h 52"/>
                  <a:gd name="T16" fmla="*/ 19 w 28"/>
                  <a:gd name="T17" fmla="*/ 4 h 52"/>
                  <a:gd name="T18" fmla="*/ 18 w 28"/>
                  <a:gd name="T19" fmla="*/ 8 h 52"/>
                  <a:gd name="T20" fmla="*/ 16 w 28"/>
                  <a:gd name="T21" fmla="*/ 11 h 52"/>
                  <a:gd name="T22" fmla="*/ 10 w 28"/>
                  <a:gd name="T23" fmla="*/ 8 h 52"/>
                  <a:gd name="T24" fmla="*/ 10 w 28"/>
                  <a:gd name="T25" fmla="*/ 3 h 52"/>
                  <a:gd name="T26" fmla="*/ 9 w 28"/>
                  <a:gd name="T27" fmla="*/ 10 h 52"/>
                  <a:gd name="T28" fmla="*/ 7 w 28"/>
                  <a:gd name="T29" fmla="*/ 16 h 52"/>
                  <a:gd name="T30" fmla="*/ 5 w 28"/>
                  <a:gd name="T31" fmla="*/ 23 h 52"/>
                  <a:gd name="T32" fmla="*/ 2 w 28"/>
                  <a:gd name="T33" fmla="*/ 27 h 52"/>
                  <a:gd name="T34" fmla="*/ 1 w 28"/>
                  <a:gd name="T35" fmla="*/ 33 h 52"/>
                  <a:gd name="T36" fmla="*/ 0 w 28"/>
                  <a:gd name="T37" fmla="*/ 38 h 52"/>
                  <a:gd name="T38" fmla="*/ 0 w 28"/>
                  <a:gd name="T39" fmla="*/ 41 h 52"/>
                  <a:gd name="T40" fmla="*/ 1 w 28"/>
                  <a:gd name="T41" fmla="*/ 45 h 52"/>
                  <a:gd name="T42" fmla="*/ 0 w 28"/>
                  <a:gd name="T43" fmla="*/ 51 h 52"/>
                  <a:gd name="T44" fmla="*/ 3 w 28"/>
                  <a:gd name="T45" fmla="*/ 39 h 52"/>
                  <a:gd name="T46" fmla="*/ 5 w 28"/>
                  <a:gd name="T47" fmla="*/ 30 h 52"/>
                  <a:gd name="T48" fmla="*/ 9 w 28"/>
                  <a:gd name="T49" fmla="*/ 26 h 52"/>
                  <a:gd name="T50" fmla="*/ 14 w 28"/>
                  <a:gd name="T51" fmla="*/ 22 h 52"/>
                  <a:gd name="T52" fmla="*/ 16 w 28"/>
                  <a:gd name="T53" fmla="*/ 17 h 52"/>
                  <a:gd name="T54" fmla="*/ 20 w 28"/>
                  <a:gd name="T55" fmla="*/ 17 h 52"/>
                  <a:gd name="T56" fmla="*/ 23 w 28"/>
                  <a:gd name="T57" fmla="*/ 15 h 52"/>
                  <a:gd name="T58" fmla="*/ 25 w 28"/>
                  <a:gd name="T59" fmla="*/ 11 h 52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8"/>
                  <a:gd name="T91" fmla="*/ 0 h 52"/>
                  <a:gd name="T92" fmla="*/ 28 w 28"/>
                  <a:gd name="T93" fmla="*/ 52 h 52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8" h="52">
                    <a:moveTo>
                      <a:pt x="25" y="11"/>
                    </a:moveTo>
                    <a:lnTo>
                      <a:pt x="25" y="8"/>
                    </a:lnTo>
                    <a:lnTo>
                      <a:pt x="27" y="1"/>
                    </a:lnTo>
                    <a:lnTo>
                      <a:pt x="23" y="8"/>
                    </a:lnTo>
                    <a:lnTo>
                      <a:pt x="21" y="12"/>
                    </a:lnTo>
                    <a:lnTo>
                      <a:pt x="20" y="8"/>
                    </a:lnTo>
                    <a:lnTo>
                      <a:pt x="20" y="2"/>
                    </a:lnTo>
                    <a:lnTo>
                      <a:pt x="19" y="0"/>
                    </a:lnTo>
                    <a:lnTo>
                      <a:pt x="19" y="4"/>
                    </a:lnTo>
                    <a:lnTo>
                      <a:pt x="18" y="8"/>
                    </a:lnTo>
                    <a:lnTo>
                      <a:pt x="16" y="11"/>
                    </a:lnTo>
                    <a:lnTo>
                      <a:pt x="10" y="8"/>
                    </a:lnTo>
                    <a:lnTo>
                      <a:pt x="10" y="3"/>
                    </a:lnTo>
                    <a:lnTo>
                      <a:pt x="9" y="10"/>
                    </a:lnTo>
                    <a:lnTo>
                      <a:pt x="7" y="16"/>
                    </a:lnTo>
                    <a:lnTo>
                      <a:pt x="5" y="23"/>
                    </a:lnTo>
                    <a:lnTo>
                      <a:pt x="2" y="27"/>
                    </a:lnTo>
                    <a:lnTo>
                      <a:pt x="1" y="33"/>
                    </a:lnTo>
                    <a:lnTo>
                      <a:pt x="0" y="38"/>
                    </a:lnTo>
                    <a:lnTo>
                      <a:pt x="0" y="41"/>
                    </a:lnTo>
                    <a:lnTo>
                      <a:pt x="1" y="45"/>
                    </a:lnTo>
                    <a:lnTo>
                      <a:pt x="0" y="51"/>
                    </a:lnTo>
                    <a:lnTo>
                      <a:pt x="3" y="39"/>
                    </a:lnTo>
                    <a:lnTo>
                      <a:pt x="5" y="30"/>
                    </a:lnTo>
                    <a:lnTo>
                      <a:pt x="9" y="26"/>
                    </a:lnTo>
                    <a:lnTo>
                      <a:pt x="14" y="22"/>
                    </a:lnTo>
                    <a:lnTo>
                      <a:pt x="16" y="17"/>
                    </a:lnTo>
                    <a:lnTo>
                      <a:pt x="20" y="17"/>
                    </a:lnTo>
                    <a:lnTo>
                      <a:pt x="23" y="15"/>
                    </a:lnTo>
                    <a:lnTo>
                      <a:pt x="25" y="1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0" name="Freeform 124"/>
              <p:cNvSpPr>
                <a:spLocks/>
              </p:cNvSpPr>
              <p:nvPr/>
            </p:nvSpPr>
            <p:spPr bwMode="auto">
              <a:xfrm>
                <a:off x="2199" y="2359"/>
                <a:ext cx="55" cy="117"/>
              </a:xfrm>
              <a:custGeom>
                <a:avLst/>
                <a:gdLst>
                  <a:gd name="T0" fmla="*/ 3 w 55"/>
                  <a:gd name="T1" fmla="*/ 0 h 117"/>
                  <a:gd name="T2" fmla="*/ 1 w 55"/>
                  <a:gd name="T3" fmla="*/ 5 h 117"/>
                  <a:gd name="T4" fmla="*/ 0 w 55"/>
                  <a:gd name="T5" fmla="*/ 10 h 117"/>
                  <a:gd name="T6" fmla="*/ 1 w 55"/>
                  <a:gd name="T7" fmla="*/ 13 h 117"/>
                  <a:gd name="T8" fmla="*/ 1 w 55"/>
                  <a:gd name="T9" fmla="*/ 19 h 117"/>
                  <a:gd name="T10" fmla="*/ 3 w 55"/>
                  <a:gd name="T11" fmla="*/ 24 h 117"/>
                  <a:gd name="T12" fmla="*/ 3 w 55"/>
                  <a:gd name="T13" fmla="*/ 29 h 117"/>
                  <a:gd name="T14" fmla="*/ 6 w 55"/>
                  <a:gd name="T15" fmla="*/ 34 h 117"/>
                  <a:gd name="T16" fmla="*/ 9 w 55"/>
                  <a:gd name="T17" fmla="*/ 39 h 117"/>
                  <a:gd name="T18" fmla="*/ 11 w 55"/>
                  <a:gd name="T19" fmla="*/ 46 h 117"/>
                  <a:gd name="T20" fmla="*/ 14 w 55"/>
                  <a:gd name="T21" fmla="*/ 51 h 117"/>
                  <a:gd name="T22" fmla="*/ 16 w 55"/>
                  <a:gd name="T23" fmla="*/ 53 h 117"/>
                  <a:gd name="T24" fmla="*/ 21 w 55"/>
                  <a:gd name="T25" fmla="*/ 56 h 117"/>
                  <a:gd name="T26" fmla="*/ 27 w 55"/>
                  <a:gd name="T27" fmla="*/ 61 h 117"/>
                  <a:gd name="T28" fmla="*/ 33 w 55"/>
                  <a:gd name="T29" fmla="*/ 62 h 117"/>
                  <a:gd name="T30" fmla="*/ 39 w 55"/>
                  <a:gd name="T31" fmla="*/ 63 h 117"/>
                  <a:gd name="T32" fmla="*/ 46 w 55"/>
                  <a:gd name="T33" fmla="*/ 67 h 117"/>
                  <a:gd name="T34" fmla="*/ 50 w 55"/>
                  <a:gd name="T35" fmla="*/ 71 h 117"/>
                  <a:gd name="T36" fmla="*/ 52 w 55"/>
                  <a:gd name="T37" fmla="*/ 77 h 117"/>
                  <a:gd name="T38" fmla="*/ 54 w 55"/>
                  <a:gd name="T39" fmla="*/ 82 h 117"/>
                  <a:gd name="T40" fmla="*/ 51 w 55"/>
                  <a:gd name="T41" fmla="*/ 89 h 117"/>
                  <a:gd name="T42" fmla="*/ 48 w 55"/>
                  <a:gd name="T43" fmla="*/ 95 h 117"/>
                  <a:gd name="T44" fmla="*/ 45 w 55"/>
                  <a:gd name="T45" fmla="*/ 100 h 117"/>
                  <a:gd name="T46" fmla="*/ 38 w 55"/>
                  <a:gd name="T47" fmla="*/ 102 h 117"/>
                  <a:gd name="T48" fmla="*/ 33 w 55"/>
                  <a:gd name="T49" fmla="*/ 100 h 117"/>
                  <a:gd name="T50" fmla="*/ 28 w 55"/>
                  <a:gd name="T51" fmla="*/ 102 h 117"/>
                  <a:gd name="T52" fmla="*/ 25 w 55"/>
                  <a:gd name="T53" fmla="*/ 102 h 117"/>
                  <a:gd name="T54" fmla="*/ 19 w 55"/>
                  <a:gd name="T55" fmla="*/ 106 h 117"/>
                  <a:gd name="T56" fmla="*/ 18 w 55"/>
                  <a:gd name="T57" fmla="*/ 113 h 117"/>
                  <a:gd name="T58" fmla="*/ 19 w 55"/>
                  <a:gd name="T59" fmla="*/ 116 h 117"/>
                  <a:gd name="T60" fmla="*/ 11 w 55"/>
                  <a:gd name="T61" fmla="*/ 114 h 117"/>
                  <a:gd name="T62" fmla="*/ 9 w 55"/>
                  <a:gd name="T63" fmla="*/ 113 h 117"/>
                  <a:gd name="T64" fmla="*/ 1 w 55"/>
                  <a:gd name="T65" fmla="*/ 107 h 117"/>
                  <a:gd name="T66" fmla="*/ 0 w 55"/>
                  <a:gd name="T67" fmla="*/ 105 h 117"/>
                  <a:gd name="T68" fmla="*/ 0 w 55"/>
                  <a:gd name="T69" fmla="*/ 102 h 117"/>
                  <a:gd name="T70" fmla="*/ 0 w 55"/>
                  <a:gd name="T71" fmla="*/ 96 h 117"/>
                  <a:gd name="T72" fmla="*/ 1 w 55"/>
                  <a:gd name="T73" fmla="*/ 92 h 11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55"/>
                  <a:gd name="T112" fmla="*/ 0 h 117"/>
                  <a:gd name="T113" fmla="*/ 55 w 55"/>
                  <a:gd name="T114" fmla="*/ 117 h 117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55" h="117">
                    <a:moveTo>
                      <a:pt x="3" y="0"/>
                    </a:moveTo>
                    <a:lnTo>
                      <a:pt x="1" y="5"/>
                    </a:lnTo>
                    <a:lnTo>
                      <a:pt x="0" y="10"/>
                    </a:lnTo>
                    <a:lnTo>
                      <a:pt x="1" y="13"/>
                    </a:lnTo>
                    <a:lnTo>
                      <a:pt x="1" y="19"/>
                    </a:lnTo>
                    <a:lnTo>
                      <a:pt x="3" y="24"/>
                    </a:lnTo>
                    <a:lnTo>
                      <a:pt x="3" y="29"/>
                    </a:lnTo>
                    <a:lnTo>
                      <a:pt x="6" y="34"/>
                    </a:lnTo>
                    <a:lnTo>
                      <a:pt x="9" y="39"/>
                    </a:lnTo>
                    <a:lnTo>
                      <a:pt x="11" y="46"/>
                    </a:lnTo>
                    <a:lnTo>
                      <a:pt x="14" y="51"/>
                    </a:lnTo>
                    <a:lnTo>
                      <a:pt x="16" y="53"/>
                    </a:lnTo>
                    <a:lnTo>
                      <a:pt x="21" y="56"/>
                    </a:lnTo>
                    <a:lnTo>
                      <a:pt x="27" y="61"/>
                    </a:lnTo>
                    <a:lnTo>
                      <a:pt x="33" y="62"/>
                    </a:lnTo>
                    <a:lnTo>
                      <a:pt x="39" y="63"/>
                    </a:lnTo>
                    <a:lnTo>
                      <a:pt x="46" y="67"/>
                    </a:lnTo>
                    <a:lnTo>
                      <a:pt x="50" y="71"/>
                    </a:lnTo>
                    <a:lnTo>
                      <a:pt x="52" y="77"/>
                    </a:lnTo>
                    <a:lnTo>
                      <a:pt x="54" y="82"/>
                    </a:lnTo>
                    <a:lnTo>
                      <a:pt x="51" y="89"/>
                    </a:lnTo>
                    <a:lnTo>
                      <a:pt x="48" y="95"/>
                    </a:lnTo>
                    <a:lnTo>
                      <a:pt x="45" y="100"/>
                    </a:lnTo>
                    <a:lnTo>
                      <a:pt x="38" y="102"/>
                    </a:lnTo>
                    <a:lnTo>
                      <a:pt x="33" y="100"/>
                    </a:lnTo>
                    <a:lnTo>
                      <a:pt x="28" y="102"/>
                    </a:lnTo>
                    <a:lnTo>
                      <a:pt x="25" y="102"/>
                    </a:lnTo>
                    <a:lnTo>
                      <a:pt x="19" y="106"/>
                    </a:lnTo>
                    <a:lnTo>
                      <a:pt x="18" y="113"/>
                    </a:lnTo>
                    <a:lnTo>
                      <a:pt x="19" y="116"/>
                    </a:lnTo>
                    <a:lnTo>
                      <a:pt x="11" y="114"/>
                    </a:lnTo>
                    <a:lnTo>
                      <a:pt x="9" y="113"/>
                    </a:lnTo>
                    <a:lnTo>
                      <a:pt x="1" y="107"/>
                    </a:lnTo>
                    <a:lnTo>
                      <a:pt x="0" y="105"/>
                    </a:lnTo>
                    <a:lnTo>
                      <a:pt x="0" y="102"/>
                    </a:lnTo>
                    <a:lnTo>
                      <a:pt x="0" y="96"/>
                    </a:lnTo>
                    <a:lnTo>
                      <a:pt x="1" y="92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1" name="Freeform 125"/>
              <p:cNvSpPr>
                <a:spLocks/>
              </p:cNvSpPr>
              <p:nvPr/>
            </p:nvSpPr>
            <p:spPr bwMode="auto">
              <a:xfrm>
                <a:off x="2230" y="2503"/>
                <a:ext cx="57" cy="41"/>
              </a:xfrm>
              <a:custGeom>
                <a:avLst/>
                <a:gdLst>
                  <a:gd name="T0" fmla="*/ 53 w 57"/>
                  <a:gd name="T1" fmla="*/ 0 h 41"/>
                  <a:gd name="T2" fmla="*/ 56 w 57"/>
                  <a:gd name="T3" fmla="*/ 5 h 41"/>
                  <a:gd name="T4" fmla="*/ 56 w 57"/>
                  <a:gd name="T5" fmla="*/ 15 h 41"/>
                  <a:gd name="T6" fmla="*/ 52 w 57"/>
                  <a:gd name="T7" fmla="*/ 20 h 41"/>
                  <a:gd name="T8" fmla="*/ 49 w 57"/>
                  <a:gd name="T9" fmla="*/ 28 h 41"/>
                  <a:gd name="T10" fmla="*/ 42 w 57"/>
                  <a:gd name="T11" fmla="*/ 34 h 41"/>
                  <a:gd name="T12" fmla="*/ 29 w 57"/>
                  <a:gd name="T13" fmla="*/ 36 h 41"/>
                  <a:gd name="T14" fmla="*/ 14 w 57"/>
                  <a:gd name="T15" fmla="*/ 40 h 41"/>
                  <a:gd name="T16" fmla="*/ 0 w 57"/>
                  <a:gd name="T17" fmla="*/ 38 h 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7"/>
                  <a:gd name="T28" fmla="*/ 0 h 41"/>
                  <a:gd name="T29" fmla="*/ 57 w 57"/>
                  <a:gd name="T30" fmla="*/ 41 h 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7" h="41">
                    <a:moveTo>
                      <a:pt x="53" y="0"/>
                    </a:moveTo>
                    <a:lnTo>
                      <a:pt x="56" y="5"/>
                    </a:lnTo>
                    <a:lnTo>
                      <a:pt x="56" y="15"/>
                    </a:lnTo>
                    <a:lnTo>
                      <a:pt x="52" y="20"/>
                    </a:lnTo>
                    <a:lnTo>
                      <a:pt x="49" y="28"/>
                    </a:lnTo>
                    <a:lnTo>
                      <a:pt x="42" y="34"/>
                    </a:lnTo>
                    <a:lnTo>
                      <a:pt x="29" y="36"/>
                    </a:lnTo>
                    <a:lnTo>
                      <a:pt x="14" y="40"/>
                    </a:lnTo>
                    <a:lnTo>
                      <a:pt x="0" y="38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2" name="Freeform 126"/>
              <p:cNvSpPr>
                <a:spLocks/>
              </p:cNvSpPr>
              <p:nvPr/>
            </p:nvSpPr>
            <p:spPr bwMode="auto">
              <a:xfrm>
                <a:off x="2070" y="2578"/>
                <a:ext cx="162" cy="48"/>
              </a:xfrm>
              <a:custGeom>
                <a:avLst/>
                <a:gdLst>
                  <a:gd name="T0" fmla="*/ 161 w 162"/>
                  <a:gd name="T1" fmla="*/ 39 h 48"/>
                  <a:gd name="T2" fmla="*/ 131 w 162"/>
                  <a:gd name="T3" fmla="*/ 43 h 48"/>
                  <a:gd name="T4" fmla="*/ 112 w 162"/>
                  <a:gd name="T5" fmla="*/ 45 h 48"/>
                  <a:gd name="T6" fmla="*/ 99 w 162"/>
                  <a:gd name="T7" fmla="*/ 47 h 48"/>
                  <a:gd name="T8" fmla="*/ 88 w 162"/>
                  <a:gd name="T9" fmla="*/ 45 h 48"/>
                  <a:gd name="T10" fmla="*/ 67 w 162"/>
                  <a:gd name="T11" fmla="*/ 47 h 48"/>
                  <a:gd name="T12" fmla="*/ 56 w 162"/>
                  <a:gd name="T13" fmla="*/ 42 h 48"/>
                  <a:gd name="T14" fmla="*/ 42 w 162"/>
                  <a:gd name="T15" fmla="*/ 38 h 48"/>
                  <a:gd name="T16" fmla="*/ 28 w 162"/>
                  <a:gd name="T17" fmla="*/ 32 h 48"/>
                  <a:gd name="T18" fmla="*/ 17 w 162"/>
                  <a:gd name="T19" fmla="*/ 28 h 48"/>
                  <a:gd name="T20" fmla="*/ 8 w 162"/>
                  <a:gd name="T21" fmla="*/ 19 h 48"/>
                  <a:gd name="T22" fmla="*/ 2 w 162"/>
                  <a:gd name="T23" fmla="*/ 10 h 48"/>
                  <a:gd name="T24" fmla="*/ 0 w 162"/>
                  <a:gd name="T25" fmla="*/ 0 h 4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62"/>
                  <a:gd name="T40" fmla="*/ 0 h 48"/>
                  <a:gd name="T41" fmla="*/ 162 w 162"/>
                  <a:gd name="T42" fmla="*/ 48 h 4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62" h="48">
                    <a:moveTo>
                      <a:pt x="161" y="39"/>
                    </a:moveTo>
                    <a:lnTo>
                      <a:pt x="131" y="43"/>
                    </a:lnTo>
                    <a:lnTo>
                      <a:pt x="112" y="45"/>
                    </a:lnTo>
                    <a:lnTo>
                      <a:pt x="99" y="47"/>
                    </a:lnTo>
                    <a:lnTo>
                      <a:pt x="88" y="45"/>
                    </a:lnTo>
                    <a:lnTo>
                      <a:pt x="67" y="47"/>
                    </a:lnTo>
                    <a:lnTo>
                      <a:pt x="56" y="42"/>
                    </a:lnTo>
                    <a:lnTo>
                      <a:pt x="42" y="38"/>
                    </a:lnTo>
                    <a:lnTo>
                      <a:pt x="28" y="32"/>
                    </a:lnTo>
                    <a:lnTo>
                      <a:pt x="17" y="28"/>
                    </a:lnTo>
                    <a:lnTo>
                      <a:pt x="8" y="19"/>
                    </a:lnTo>
                    <a:lnTo>
                      <a:pt x="2" y="1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3" name="Freeform 127"/>
              <p:cNvSpPr>
                <a:spLocks/>
              </p:cNvSpPr>
              <p:nvPr/>
            </p:nvSpPr>
            <p:spPr bwMode="auto">
              <a:xfrm>
                <a:off x="2244" y="2653"/>
                <a:ext cx="39" cy="34"/>
              </a:xfrm>
              <a:custGeom>
                <a:avLst/>
                <a:gdLst>
                  <a:gd name="T0" fmla="*/ 0 w 39"/>
                  <a:gd name="T1" fmla="*/ 0 h 34"/>
                  <a:gd name="T2" fmla="*/ 6 w 39"/>
                  <a:gd name="T3" fmla="*/ 11 h 34"/>
                  <a:gd name="T4" fmla="*/ 16 w 39"/>
                  <a:gd name="T5" fmla="*/ 20 h 34"/>
                  <a:gd name="T6" fmla="*/ 26 w 39"/>
                  <a:gd name="T7" fmla="*/ 28 h 34"/>
                  <a:gd name="T8" fmla="*/ 38 w 39"/>
                  <a:gd name="T9" fmla="*/ 33 h 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34"/>
                  <a:gd name="T17" fmla="*/ 39 w 39"/>
                  <a:gd name="T18" fmla="*/ 34 h 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34">
                    <a:moveTo>
                      <a:pt x="0" y="0"/>
                    </a:moveTo>
                    <a:lnTo>
                      <a:pt x="6" y="11"/>
                    </a:lnTo>
                    <a:lnTo>
                      <a:pt x="16" y="20"/>
                    </a:lnTo>
                    <a:lnTo>
                      <a:pt x="26" y="28"/>
                    </a:lnTo>
                    <a:lnTo>
                      <a:pt x="38" y="33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4" name="Freeform 128"/>
              <p:cNvSpPr>
                <a:spLocks/>
              </p:cNvSpPr>
              <p:nvPr/>
            </p:nvSpPr>
            <p:spPr bwMode="auto">
              <a:xfrm>
                <a:off x="1846" y="2810"/>
                <a:ext cx="37" cy="25"/>
              </a:xfrm>
              <a:custGeom>
                <a:avLst/>
                <a:gdLst>
                  <a:gd name="T0" fmla="*/ 36 w 37"/>
                  <a:gd name="T1" fmla="*/ 24 h 25"/>
                  <a:gd name="T2" fmla="*/ 33 w 37"/>
                  <a:gd name="T3" fmla="*/ 20 h 25"/>
                  <a:gd name="T4" fmla="*/ 29 w 37"/>
                  <a:gd name="T5" fmla="*/ 16 h 25"/>
                  <a:gd name="T6" fmla="*/ 27 w 37"/>
                  <a:gd name="T7" fmla="*/ 11 h 25"/>
                  <a:gd name="T8" fmla="*/ 21 w 37"/>
                  <a:gd name="T9" fmla="*/ 9 h 25"/>
                  <a:gd name="T10" fmla="*/ 18 w 37"/>
                  <a:gd name="T11" fmla="*/ 6 h 25"/>
                  <a:gd name="T12" fmla="*/ 12 w 37"/>
                  <a:gd name="T13" fmla="*/ 3 h 25"/>
                  <a:gd name="T14" fmla="*/ 5 w 37"/>
                  <a:gd name="T15" fmla="*/ 3 h 25"/>
                  <a:gd name="T16" fmla="*/ 0 w 37"/>
                  <a:gd name="T17" fmla="*/ 0 h 2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7"/>
                  <a:gd name="T28" fmla="*/ 0 h 25"/>
                  <a:gd name="T29" fmla="*/ 37 w 37"/>
                  <a:gd name="T30" fmla="*/ 25 h 2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7" h="25">
                    <a:moveTo>
                      <a:pt x="36" y="24"/>
                    </a:moveTo>
                    <a:lnTo>
                      <a:pt x="33" y="20"/>
                    </a:lnTo>
                    <a:lnTo>
                      <a:pt x="29" y="16"/>
                    </a:lnTo>
                    <a:lnTo>
                      <a:pt x="27" y="11"/>
                    </a:lnTo>
                    <a:lnTo>
                      <a:pt x="21" y="9"/>
                    </a:lnTo>
                    <a:lnTo>
                      <a:pt x="18" y="6"/>
                    </a:lnTo>
                    <a:lnTo>
                      <a:pt x="12" y="3"/>
                    </a:lnTo>
                    <a:lnTo>
                      <a:pt x="5" y="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5" name="Freeform 129"/>
              <p:cNvSpPr>
                <a:spLocks/>
              </p:cNvSpPr>
              <p:nvPr/>
            </p:nvSpPr>
            <p:spPr bwMode="auto">
              <a:xfrm>
                <a:off x="1670" y="2800"/>
                <a:ext cx="35" cy="58"/>
              </a:xfrm>
              <a:custGeom>
                <a:avLst/>
                <a:gdLst>
                  <a:gd name="T0" fmla="*/ 3 w 35"/>
                  <a:gd name="T1" fmla="*/ 0 h 58"/>
                  <a:gd name="T2" fmla="*/ 3 w 35"/>
                  <a:gd name="T3" fmla="*/ 2 h 58"/>
                  <a:gd name="T4" fmla="*/ 8 w 35"/>
                  <a:gd name="T5" fmla="*/ 2 h 58"/>
                  <a:gd name="T6" fmla="*/ 8 w 35"/>
                  <a:gd name="T7" fmla="*/ 3 h 58"/>
                  <a:gd name="T8" fmla="*/ 12 w 35"/>
                  <a:gd name="T9" fmla="*/ 2 h 58"/>
                  <a:gd name="T10" fmla="*/ 12 w 35"/>
                  <a:gd name="T11" fmla="*/ 3 h 58"/>
                  <a:gd name="T12" fmla="*/ 13 w 35"/>
                  <a:gd name="T13" fmla="*/ 5 h 58"/>
                  <a:gd name="T14" fmla="*/ 13 w 35"/>
                  <a:gd name="T15" fmla="*/ 6 h 58"/>
                  <a:gd name="T16" fmla="*/ 15 w 35"/>
                  <a:gd name="T17" fmla="*/ 9 h 58"/>
                  <a:gd name="T18" fmla="*/ 5 w 35"/>
                  <a:gd name="T19" fmla="*/ 17 h 58"/>
                  <a:gd name="T20" fmla="*/ 1 w 35"/>
                  <a:gd name="T21" fmla="*/ 25 h 58"/>
                  <a:gd name="T22" fmla="*/ 0 w 35"/>
                  <a:gd name="T23" fmla="*/ 32 h 58"/>
                  <a:gd name="T24" fmla="*/ 1 w 35"/>
                  <a:gd name="T25" fmla="*/ 39 h 58"/>
                  <a:gd name="T26" fmla="*/ 7 w 35"/>
                  <a:gd name="T27" fmla="*/ 45 h 58"/>
                  <a:gd name="T28" fmla="*/ 16 w 35"/>
                  <a:gd name="T29" fmla="*/ 51 h 58"/>
                  <a:gd name="T30" fmla="*/ 22 w 35"/>
                  <a:gd name="T31" fmla="*/ 53 h 58"/>
                  <a:gd name="T32" fmla="*/ 34 w 35"/>
                  <a:gd name="T33" fmla="*/ 57 h 5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5"/>
                  <a:gd name="T52" fmla="*/ 0 h 58"/>
                  <a:gd name="T53" fmla="*/ 35 w 35"/>
                  <a:gd name="T54" fmla="*/ 58 h 5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5" h="58">
                    <a:moveTo>
                      <a:pt x="3" y="0"/>
                    </a:moveTo>
                    <a:lnTo>
                      <a:pt x="3" y="2"/>
                    </a:lnTo>
                    <a:lnTo>
                      <a:pt x="8" y="2"/>
                    </a:lnTo>
                    <a:lnTo>
                      <a:pt x="8" y="3"/>
                    </a:lnTo>
                    <a:lnTo>
                      <a:pt x="12" y="2"/>
                    </a:lnTo>
                    <a:lnTo>
                      <a:pt x="12" y="3"/>
                    </a:lnTo>
                    <a:lnTo>
                      <a:pt x="13" y="5"/>
                    </a:lnTo>
                    <a:lnTo>
                      <a:pt x="13" y="6"/>
                    </a:lnTo>
                    <a:lnTo>
                      <a:pt x="15" y="9"/>
                    </a:lnTo>
                    <a:lnTo>
                      <a:pt x="5" y="17"/>
                    </a:lnTo>
                    <a:lnTo>
                      <a:pt x="1" y="25"/>
                    </a:lnTo>
                    <a:lnTo>
                      <a:pt x="0" y="32"/>
                    </a:lnTo>
                    <a:lnTo>
                      <a:pt x="1" y="39"/>
                    </a:lnTo>
                    <a:lnTo>
                      <a:pt x="7" y="45"/>
                    </a:lnTo>
                    <a:lnTo>
                      <a:pt x="16" y="51"/>
                    </a:lnTo>
                    <a:lnTo>
                      <a:pt x="22" y="53"/>
                    </a:lnTo>
                    <a:lnTo>
                      <a:pt x="34" y="57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6" name="Freeform 130"/>
              <p:cNvSpPr>
                <a:spLocks/>
              </p:cNvSpPr>
              <p:nvPr/>
            </p:nvSpPr>
            <p:spPr bwMode="auto">
              <a:xfrm>
                <a:off x="1613" y="2825"/>
                <a:ext cx="21" cy="83"/>
              </a:xfrm>
              <a:custGeom>
                <a:avLst/>
                <a:gdLst>
                  <a:gd name="T0" fmla="*/ 12 w 21"/>
                  <a:gd name="T1" fmla="*/ 82 h 83"/>
                  <a:gd name="T2" fmla="*/ 10 w 21"/>
                  <a:gd name="T3" fmla="*/ 76 h 83"/>
                  <a:gd name="T4" fmla="*/ 7 w 21"/>
                  <a:gd name="T5" fmla="*/ 71 h 83"/>
                  <a:gd name="T6" fmla="*/ 6 w 21"/>
                  <a:gd name="T7" fmla="*/ 67 h 83"/>
                  <a:gd name="T8" fmla="*/ 3 w 21"/>
                  <a:gd name="T9" fmla="*/ 62 h 83"/>
                  <a:gd name="T10" fmla="*/ 4 w 21"/>
                  <a:gd name="T11" fmla="*/ 57 h 83"/>
                  <a:gd name="T12" fmla="*/ 0 w 21"/>
                  <a:gd name="T13" fmla="*/ 50 h 83"/>
                  <a:gd name="T14" fmla="*/ 1 w 21"/>
                  <a:gd name="T15" fmla="*/ 44 h 83"/>
                  <a:gd name="T16" fmla="*/ 0 w 21"/>
                  <a:gd name="T17" fmla="*/ 39 h 83"/>
                  <a:gd name="T18" fmla="*/ 1 w 21"/>
                  <a:gd name="T19" fmla="*/ 33 h 83"/>
                  <a:gd name="T20" fmla="*/ 1 w 21"/>
                  <a:gd name="T21" fmla="*/ 28 h 83"/>
                  <a:gd name="T22" fmla="*/ 1 w 21"/>
                  <a:gd name="T23" fmla="*/ 23 h 83"/>
                  <a:gd name="T24" fmla="*/ 3 w 21"/>
                  <a:gd name="T25" fmla="*/ 16 h 83"/>
                  <a:gd name="T26" fmla="*/ 6 w 21"/>
                  <a:gd name="T27" fmla="*/ 11 h 83"/>
                  <a:gd name="T28" fmla="*/ 7 w 21"/>
                  <a:gd name="T29" fmla="*/ 8 h 83"/>
                  <a:gd name="T30" fmla="*/ 9 w 21"/>
                  <a:gd name="T31" fmla="*/ 3 h 83"/>
                  <a:gd name="T32" fmla="*/ 15 w 21"/>
                  <a:gd name="T33" fmla="*/ 1 h 83"/>
                  <a:gd name="T34" fmla="*/ 16 w 21"/>
                  <a:gd name="T35" fmla="*/ 1 h 83"/>
                  <a:gd name="T36" fmla="*/ 20 w 21"/>
                  <a:gd name="T37" fmla="*/ 0 h 83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21"/>
                  <a:gd name="T58" fmla="*/ 0 h 83"/>
                  <a:gd name="T59" fmla="*/ 21 w 21"/>
                  <a:gd name="T60" fmla="*/ 83 h 83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21" h="83">
                    <a:moveTo>
                      <a:pt x="12" y="82"/>
                    </a:moveTo>
                    <a:lnTo>
                      <a:pt x="10" y="76"/>
                    </a:lnTo>
                    <a:lnTo>
                      <a:pt x="7" y="71"/>
                    </a:lnTo>
                    <a:lnTo>
                      <a:pt x="6" y="67"/>
                    </a:lnTo>
                    <a:lnTo>
                      <a:pt x="3" y="62"/>
                    </a:lnTo>
                    <a:lnTo>
                      <a:pt x="4" y="57"/>
                    </a:lnTo>
                    <a:lnTo>
                      <a:pt x="0" y="50"/>
                    </a:lnTo>
                    <a:lnTo>
                      <a:pt x="1" y="44"/>
                    </a:lnTo>
                    <a:lnTo>
                      <a:pt x="0" y="39"/>
                    </a:lnTo>
                    <a:lnTo>
                      <a:pt x="1" y="33"/>
                    </a:lnTo>
                    <a:lnTo>
                      <a:pt x="1" y="28"/>
                    </a:lnTo>
                    <a:lnTo>
                      <a:pt x="1" y="23"/>
                    </a:lnTo>
                    <a:lnTo>
                      <a:pt x="3" y="16"/>
                    </a:lnTo>
                    <a:lnTo>
                      <a:pt x="6" y="11"/>
                    </a:lnTo>
                    <a:lnTo>
                      <a:pt x="7" y="8"/>
                    </a:lnTo>
                    <a:lnTo>
                      <a:pt x="9" y="3"/>
                    </a:lnTo>
                    <a:lnTo>
                      <a:pt x="15" y="1"/>
                    </a:lnTo>
                    <a:lnTo>
                      <a:pt x="16" y="1"/>
                    </a:lnTo>
                    <a:lnTo>
                      <a:pt x="2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7" name="Freeform 131"/>
              <p:cNvSpPr>
                <a:spLocks/>
              </p:cNvSpPr>
              <p:nvPr/>
            </p:nvSpPr>
            <p:spPr bwMode="auto">
              <a:xfrm>
                <a:off x="1560" y="2817"/>
                <a:ext cx="59" cy="19"/>
              </a:xfrm>
              <a:custGeom>
                <a:avLst/>
                <a:gdLst>
                  <a:gd name="T0" fmla="*/ 0 w 59"/>
                  <a:gd name="T1" fmla="*/ 0 h 19"/>
                  <a:gd name="T2" fmla="*/ 0 w 59"/>
                  <a:gd name="T3" fmla="*/ 1 h 19"/>
                  <a:gd name="T4" fmla="*/ 2 w 59"/>
                  <a:gd name="T5" fmla="*/ 3 h 19"/>
                  <a:gd name="T6" fmla="*/ 3 w 59"/>
                  <a:gd name="T7" fmla="*/ 4 h 19"/>
                  <a:gd name="T8" fmla="*/ 7 w 59"/>
                  <a:gd name="T9" fmla="*/ 4 h 19"/>
                  <a:gd name="T10" fmla="*/ 12 w 59"/>
                  <a:gd name="T11" fmla="*/ 7 h 19"/>
                  <a:gd name="T12" fmla="*/ 16 w 59"/>
                  <a:gd name="T13" fmla="*/ 9 h 19"/>
                  <a:gd name="T14" fmla="*/ 21 w 59"/>
                  <a:gd name="T15" fmla="*/ 10 h 19"/>
                  <a:gd name="T16" fmla="*/ 25 w 59"/>
                  <a:gd name="T17" fmla="*/ 12 h 19"/>
                  <a:gd name="T18" fmla="*/ 30 w 59"/>
                  <a:gd name="T19" fmla="*/ 11 h 19"/>
                  <a:gd name="T20" fmla="*/ 34 w 59"/>
                  <a:gd name="T21" fmla="*/ 13 h 19"/>
                  <a:gd name="T22" fmla="*/ 39 w 59"/>
                  <a:gd name="T23" fmla="*/ 14 h 19"/>
                  <a:gd name="T24" fmla="*/ 42 w 59"/>
                  <a:gd name="T25" fmla="*/ 15 h 19"/>
                  <a:gd name="T26" fmla="*/ 47 w 59"/>
                  <a:gd name="T27" fmla="*/ 15 h 19"/>
                  <a:gd name="T28" fmla="*/ 52 w 59"/>
                  <a:gd name="T29" fmla="*/ 18 h 19"/>
                  <a:gd name="T30" fmla="*/ 55 w 59"/>
                  <a:gd name="T31" fmla="*/ 18 h 19"/>
                  <a:gd name="T32" fmla="*/ 58 w 59"/>
                  <a:gd name="T33" fmla="*/ 18 h 1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9"/>
                  <a:gd name="T52" fmla="*/ 0 h 19"/>
                  <a:gd name="T53" fmla="*/ 59 w 59"/>
                  <a:gd name="T54" fmla="*/ 19 h 1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9" h="19">
                    <a:moveTo>
                      <a:pt x="0" y="0"/>
                    </a:moveTo>
                    <a:lnTo>
                      <a:pt x="0" y="1"/>
                    </a:lnTo>
                    <a:lnTo>
                      <a:pt x="2" y="3"/>
                    </a:lnTo>
                    <a:lnTo>
                      <a:pt x="3" y="4"/>
                    </a:lnTo>
                    <a:lnTo>
                      <a:pt x="7" y="4"/>
                    </a:lnTo>
                    <a:lnTo>
                      <a:pt x="12" y="7"/>
                    </a:lnTo>
                    <a:lnTo>
                      <a:pt x="16" y="9"/>
                    </a:lnTo>
                    <a:lnTo>
                      <a:pt x="21" y="10"/>
                    </a:lnTo>
                    <a:lnTo>
                      <a:pt x="25" y="12"/>
                    </a:lnTo>
                    <a:lnTo>
                      <a:pt x="30" y="11"/>
                    </a:lnTo>
                    <a:lnTo>
                      <a:pt x="34" y="13"/>
                    </a:lnTo>
                    <a:lnTo>
                      <a:pt x="39" y="14"/>
                    </a:lnTo>
                    <a:lnTo>
                      <a:pt x="42" y="15"/>
                    </a:lnTo>
                    <a:lnTo>
                      <a:pt x="47" y="15"/>
                    </a:lnTo>
                    <a:lnTo>
                      <a:pt x="52" y="18"/>
                    </a:lnTo>
                    <a:lnTo>
                      <a:pt x="55" y="18"/>
                    </a:lnTo>
                    <a:lnTo>
                      <a:pt x="58" y="18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8" name="Freeform 132"/>
              <p:cNvSpPr>
                <a:spLocks/>
              </p:cNvSpPr>
              <p:nvPr/>
            </p:nvSpPr>
            <p:spPr bwMode="auto">
              <a:xfrm>
                <a:off x="1557" y="2834"/>
                <a:ext cx="58" cy="26"/>
              </a:xfrm>
              <a:custGeom>
                <a:avLst/>
                <a:gdLst>
                  <a:gd name="T0" fmla="*/ 0 w 58"/>
                  <a:gd name="T1" fmla="*/ 0 h 26"/>
                  <a:gd name="T2" fmla="*/ 2 w 58"/>
                  <a:gd name="T3" fmla="*/ 3 h 26"/>
                  <a:gd name="T4" fmla="*/ 5 w 58"/>
                  <a:gd name="T5" fmla="*/ 7 h 26"/>
                  <a:gd name="T6" fmla="*/ 7 w 58"/>
                  <a:gd name="T7" fmla="*/ 8 h 26"/>
                  <a:gd name="T8" fmla="*/ 8 w 58"/>
                  <a:gd name="T9" fmla="*/ 10 h 26"/>
                  <a:gd name="T10" fmla="*/ 11 w 58"/>
                  <a:gd name="T11" fmla="*/ 10 h 26"/>
                  <a:gd name="T12" fmla="*/ 15 w 58"/>
                  <a:gd name="T13" fmla="*/ 11 h 26"/>
                  <a:gd name="T14" fmla="*/ 20 w 58"/>
                  <a:gd name="T15" fmla="*/ 15 h 26"/>
                  <a:gd name="T16" fmla="*/ 22 w 58"/>
                  <a:gd name="T17" fmla="*/ 16 h 26"/>
                  <a:gd name="T18" fmla="*/ 26 w 58"/>
                  <a:gd name="T19" fmla="*/ 16 h 26"/>
                  <a:gd name="T20" fmla="*/ 30 w 58"/>
                  <a:gd name="T21" fmla="*/ 17 h 26"/>
                  <a:gd name="T22" fmla="*/ 34 w 58"/>
                  <a:gd name="T23" fmla="*/ 17 h 26"/>
                  <a:gd name="T24" fmla="*/ 39 w 58"/>
                  <a:gd name="T25" fmla="*/ 19 h 26"/>
                  <a:gd name="T26" fmla="*/ 43 w 58"/>
                  <a:gd name="T27" fmla="*/ 20 h 26"/>
                  <a:gd name="T28" fmla="*/ 46 w 58"/>
                  <a:gd name="T29" fmla="*/ 22 h 26"/>
                  <a:gd name="T30" fmla="*/ 51 w 58"/>
                  <a:gd name="T31" fmla="*/ 22 h 26"/>
                  <a:gd name="T32" fmla="*/ 57 w 58"/>
                  <a:gd name="T33" fmla="*/ 25 h 2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8"/>
                  <a:gd name="T52" fmla="*/ 0 h 26"/>
                  <a:gd name="T53" fmla="*/ 58 w 58"/>
                  <a:gd name="T54" fmla="*/ 26 h 2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8" h="26">
                    <a:moveTo>
                      <a:pt x="0" y="0"/>
                    </a:moveTo>
                    <a:lnTo>
                      <a:pt x="2" y="3"/>
                    </a:lnTo>
                    <a:lnTo>
                      <a:pt x="5" y="7"/>
                    </a:lnTo>
                    <a:lnTo>
                      <a:pt x="7" y="8"/>
                    </a:lnTo>
                    <a:lnTo>
                      <a:pt x="8" y="10"/>
                    </a:lnTo>
                    <a:lnTo>
                      <a:pt x="11" y="10"/>
                    </a:lnTo>
                    <a:lnTo>
                      <a:pt x="15" y="11"/>
                    </a:lnTo>
                    <a:lnTo>
                      <a:pt x="20" y="15"/>
                    </a:lnTo>
                    <a:lnTo>
                      <a:pt x="22" y="16"/>
                    </a:lnTo>
                    <a:lnTo>
                      <a:pt x="26" y="16"/>
                    </a:lnTo>
                    <a:lnTo>
                      <a:pt x="30" y="17"/>
                    </a:lnTo>
                    <a:lnTo>
                      <a:pt x="34" y="17"/>
                    </a:lnTo>
                    <a:lnTo>
                      <a:pt x="39" y="19"/>
                    </a:lnTo>
                    <a:lnTo>
                      <a:pt x="43" y="20"/>
                    </a:lnTo>
                    <a:lnTo>
                      <a:pt x="46" y="22"/>
                    </a:lnTo>
                    <a:lnTo>
                      <a:pt x="51" y="22"/>
                    </a:lnTo>
                    <a:lnTo>
                      <a:pt x="57" y="25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69" name="Freeform 133"/>
              <p:cNvSpPr>
                <a:spLocks/>
              </p:cNvSpPr>
              <p:nvPr/>
            </p:nvSpPr>
            <p:spPr bwMode="auto">
              <a:xfrm>
                <a:off x="1560" y="2857"/>
                <a:ext cx="56" cy="28"/>
              </a:xfrm>
              <a:custGeom>
                <a:avLst/>
                <a:gdLst>
                  <a:gd name="T0" fmla="*/ 0 w 56"/>
                  <a:gd name="T1" fmla="*/ 0 h 28"/>
                  <a:gd name="T2" fmla="*/ 5 w 56"/>
                  <a:gd name="T3" fmla="*/ 3 h 28"/>
                  <a:gd name="T4" fmla="*/ 7 w 56"/>
                  <a:gd name="T5" fmla="*/ 7 h 28"/>
                  <a:gd name="T6" fmla="*/ 8 w 56"/>
                  <a:gd name="T7" fmla="*/ 5 h 28"/>
                  <a:gd name="T8" fmla="*/ 12 w 56"/>
                  <a:gd name="T9" fmla="*/ 9 h 28"/>
                  <a:gd name="T10" fmla="*/ 15 w 56"/>
                  <a:gd name="T11" fmla="*/ 11 h 28"/>
                  <a:gd name="T12" fmla="*/ 20 w 56"/>
                  <a:gd name="T13" fmla="*/ 12 h 28"/>
                  <a:gd name="T14" fmla="*/ 21 w 56"/>
                  <a:gd name="T15" fmla="*/ 14 h 28"/>
                  <a:gd name="T16" fmla="*/ 25 w 56"/>
                  <a:gd name="T17" fmla="*/ 16 h 28"/>
                  <a:gd name="T18" fmla="*/ 30 w 56"/>
                  <a:gd name="T19" fmla="*/ 17 h 28"/>
                  <a:gd name="T20" fmla="*/ 31 w 56"/>
                  <a:gd name="T21" fmla="*/ 18 h 28"/>
                  <a:gd name="T22" fmla="*/ 35 w 56"/>
                  <a:gd name="T23" fmla="*/ 19 h 28"/>
                  <a:gd name="T24" fmla="*/ 40 w 56"/>
                  <a:gd name="T25" fmla="*/ 21 h 28"/>
                  <a:gd name="T26" fmla="*/ 46 w 56"/>
                  <a:gd name="T27" fmla="*/ 22 h 28"/>
                  <a:gd name="T28" fmla="*/ 49 w 56"/>
                  <a:gd name="T29" fmla="*/ 22 h 28"/>
                  <a:gd name="T30" fmla="*/ 51 w 56"/>
                  <a:gd name="T31" fmla="*/ 25 h 28"/>
                  <a:gd name="T32" fmla="*/ 55 w 56"/>
                  <a:gd name="T33" fmla="*/ 27 h 2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6"/>
                  <a:gd name="T52" fmla="*/ 0 h 28"/>
                  <a:gd name="T53" fmla="*/ 56 w 56"/>
                  <a:gd name="T54" fmla="*/ 28 h 2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6" h="28">
                    <a:moveTo>
                      <a:pt x="0" y="0"/>
                    </a:moveTo>
                    <a:lnTo>
                      <a:pt x="5" y="3"/>
                    </a:lnTo>
                    <a:lnTo>
                      <a:pt x="7" y="7"/>
                    </a:lnTo>
                    <a:lnTo>
                      <a:pt x="8" y="5"/>
                    </a:lnTo>
                    <a:lnTo>
                      <a:pt x="12" y="9"/>
                    </a:lnTo>
                    <a:lnTo>
                      <a:pt x="15" y="11"/>
                    </a:lnTo>
                    <a:lnTo>
                      <a:pt x="20" y="12"/>
                    </a:lnTo>
                    <a:lnTo>
                      <a:pt x="21" y="14"/>
                    </a:lnTo>
                    <a:lnTo>
                      <a:pt x="25" y="16"/>
                    </a:lnTo>
                    <a:lnTo>
                      <a:pt x="30" y="17"/>
                    </a:lnTo>
                    <a:lnTo>
                      <a:pt x="31" y="18"/>
                    </a:lnTo>
                    <a:lnTo>
                      <a:pt x="35" y="19"/>
                    </a:lnTo>
                    <a:lnTo>
                      <a:pt x="40" y="21"/>
                    </a:lnTo>
                    <a:lnTo>
                      <a:pt x="46" y="22"/>
                    </a:lnTo>
                    <a:lnTo>
                      <a:pt x="49" y="22"/>
                    </a:lnTo>
                    <a:lnTo>
                      <a:pt x="51" y="25"/>
                    </a:lnTo>
                    <a:lnTo>
                      <a:pt x="55" y="27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0" name="Freeform 134"/>
              <p:cNvSpPr>
                <a:spLocks/>
              </p:cNvSpPr>
              <p:nvPr/>
            </p:nvSpPr>
            <p:spPr bwMode="auto">
              <a:xfrm>
                <a:off x="1722" y="2873"/>
                <a:ext cx="22" cy="47"/>
              </a:xfrm>
              <a:custGeom>
                <a:avLst/>
                <a:gdLst>
                  <a:gd name="T0" fmla="*/ 0 w 22"/>
                  <a:gd name="T1" fmla="*/ 46 h 47"/>
                  <a:gd name="T2" fmla="*/ 8 w 22"/>
                  <a:gd name="T3" fmla="*/ 42 h 47"/>
                  <a:gd name="T4" fmla="*/ 11 w 22"/>
                  <a:gd name="T5" fmla="*/ 37 h 47"/>
                  <a:gd name="T6" fmla="*/ 16 w 22"/>
                  <a:gd name="T7" fmla="*/ 32 h 47"/>
                  <a:gd name="T8" fmla="*/ 17 w 22"/>
                  <a:gd name="T9" fmla="*/ 24 h 47"/>
                  <a:gd name="T10" fmla="*/ 19 w 22"/>
                  <a:gd name="T11" fmla="*/ 18 h 47"/>
                  <a:gd name="T12" fmla="*/ 21 w 22"/>
                  <a:gd name="T13" fmla="*/ 11 h 47"/>
                  <a:gd name="T14" fmla="*/ 19 w 22"/>
                  <a:gd name="T15" fmla="*/ 6 h 47"/>
                  <a:gd name="T16" fmla="*/ 17 w 22"/>
                  <a:gd name="T17" fmla="*/ 0 h 4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2"/>
                  <a:gd name="T28" fmla="*/ 0 h 47"/>
                  <a:gd name="T29" fmla="*/ 22 w 22"/>
                  <a:gd name="T30" fmla="*/ 47 h 4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2" h="47">
                    <a:moveTo>
                      <a:pt x="0" y="46"/>
                    </a:moveTo>
                    <a:lnTo>
                      <a:pt x="8" y="42"/>
                    </a:lnTo>
                    <a:lnTo>
                      <a:pt x="11" y="37"/>
                    </a:lnTo>
                    <a:lnTo>
                      <a:pt x="16" y="32"/>
                    </a:lnTo>
                    <a:lnTo>
                      <a:pt x="17" y="24"/>
                    </a:lnTo>
                    <a:lnTo>
                      <a:pt x="19" y="18"/>
                    </a:lnTo>
                    <a:lnTo>
                      <a:pt x="21" y="11"/>
                    </a:lnTo>
                    <a:lnTo>
                      <a:pt x="19" y="6"/>
                    </a:lnTo>
                    <a:lnTo>
                      <a:pt x="17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1" name="Freeform 135"/>
              <p:cNvSpPr>
                <a:spLocks/>
              </p:cNvSpPr>
              <p:nvPr/>
            </p:nvSpPr>
            <p:spPr bwMode="auto">
              <a:xfrm>
                <a:off x="2026" y="2921"/>
                <a:ext cx="53" cy="38"/>
              </a:xfrm>
              <a:custGeom>
                <a:avLst/>
                <a:gdLst>
                  <a:gd name="T0" fmla="*/ 0 w 53"/>
                  <a:gd name="T1" fmla="*/ 0 h 38"/>
                  <a:gd name="T2" fmla="*/ 5 w 53"/>
                  <a:gd name="T3" fmla="*/ 1 h 38"/>
                  <a:gd name="T4" fmla="*/ 7 w 53"/>
                  <a:gd name="T5" fmla="*/ 1 h 38"/>
                  <a:gd name="T6" fmla="*/ 11 w 53"/>
                  <a:gd name="T7" fmla="*/ 1 h 38"/>
                  <a:gd name="T8" fmla="*/ 16 w 53"/>
                  <a:gd name="T9" fmla="*/ 2 h 38"/>
                  <a:gd name="T10" fmla="*/ 20 w 53"/>
                  <a:gd name="T11" fmla="*/ 3 h 38"/>
                  <a:gd name="T12" fmla="*/ 22 w 53"/>
                  <a:gd name="T13" fmla="*/ 3 h 38"/>
                  <a:gd name="T14" fmla="*/ 27 w 53"/>
                  <a:gd name="T15" fmla="*/ 6 h 38"/>
                  <a:gd name="T16" fmla="*/ 31 w 53"/>
                  <a:gd name="T17" fmla="*/ 10 h 38"/>
                  <a:gd name="T18" fmla="*/ 34 w 53"/>
                  <a:gd name="T19" fmla="*/ 11 h 38"/>
                  <a:gd name="T20" fmla="*/ 38 w 53"/>
                  <a:gd name="T21" fmla="*/ 15 h 38"/>
                  <a:gd name="T22" fmla="*/ 40 w 53"/>
                  <a:gd name="T23" fmla="*/ 18 h 38"/>
                  <a:gd name="T24" fmla="*/ 43 w 53"/>
                  <a:gd name="T25" fmla="*/ 23 h 38"/>
                  <a:gd name="T26" fmla="*/ 45 w 53"/>
                  <a:gd name="T27" fmla="*/ 26 h 38"/>
                  <a:gd name="T28" fmla="*/ 48 w 53"/>
                  <a:gd name="T29" fmla="*/ 27 h 38"/>
                  <a:gd name="T30" fmla="*/ 48 w 53"/>
                  <a:gd name="T31" fmla="*/ 32 h 38"/>
                  <a:gd name="T32" fmla="*/ 52 w 53"/>
                  <a:gd name="T33" fmla="*/ 37 h 3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3"/>
                  <a:gd name="T52" fmla="*/ 0 h 38"/>
                  <a:gd name="T53" fmla="*/ 53 w 53"/>
                  <a:gd name="T54" fmla="*/ 38 h 3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3" h="38">
                    <a:moveTo>
                      <a:pt x="0" y="0"/>
                    </a:moveTo>
                    <a:lnTo>
                      <a:pt x="5" y="1"/>
                    </a:lnTo>
                    <a:lnTo>
                      <a:pt x="7" y="1"/>
                    </a:lnTo>
                    <a:lnTo>
                      <a:pt x="11" y="1"/>
                    </a:lnTo>
                    <a:lnTo>
                      <a:pt x="16" y="2"/>
                    </a:lnTo>
                    <a:lnTo>
                      <a:pt x="20" y="3"/>
                    </a:lnTo>
                    <a:lnTo>
                      <a:pt x="22" y="3"/>
                    </a:lnTo>
                    <a:lnTo>
                      <a:pt x="27" y="6"/>
                    </a:lnTo>
                    <a:lnTo>
                      <a:pt x="31" y="10"/>
                    </a:lnTo>
                    <a:lnTo>
                      <a:pt x="34" y="11"/>
                    </a:lnTo>
                    <a:lnTo>
                      <a:pt x="38" y="15"/>
                    </a:lnTo>
                    <a:lnTo>
                      <a:pt x="40" y="18"/>
                    </a:lnTo>
                    <a:lnTo>
                      <a:pt x="43" y="23"/>
                    </a:lnTo>
                    <a:lnTo>
                      <a:pt x="45" y="26"/>
                    </a:lnTo>
                    <a:lnTo>
                      <a:pt x="48" y="27"/>
                    </a:lnTo>
                    <a:lnTo>
                      <a:pt x="48" y="32"/>
                    </a:lnTo>
                    <a:lnTo>
                      <a:pt x="52" y="37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2" name="Freeform 136"/>
              <p:cNvSpPr>
                <a:spLocks/>
              </p:cNvSpPr>
              <p:nvPr/>
            </p:nvSpPr>
            <p:spPr bwMode="auto">
              <a:xfrm>
                <a:off x="2454" y="2536"/>
                <a:ext cx="23" cy="22"/>
              </a:xfrm>
              <a:custGeom>
                <a:avLst/>
                <a:gdLst>
                  <a:gd name="T0" fmla="*/ 0 w 23"/>
                  <a:gd name="T1" fmla="*/ 21 h 22"/>
                  <a:gd name="T2" fmla="*/ 12 w 23"/>
                  <a:gd name="T3" fmla="*/ 12 h 22"/>
                  <a:gd name="T4" fmla="*/ 22 w 23"/>
                  <a:gd name="T5" fmla="*/ 0 h 22"/>
                  <a:gd name="T6" fmla="*/ 0 60000 65536"/>
                  <a:gd name="T7" fmla="*/ 0 60000 65536"/>
                  <a:gd name="T8" fmla="*/ 0 60000 65536"/>
                  <a:gd name="T9" fmla="*/ 0 w 23"/>
                  <a:gd name="T10" fmla="*/ 0 h 22"/>
                  <a:gd name="T11" fmla="*/ 23 w 23"/>
                  <a:gd name="T12" fmla="*/ 22 h 2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3" h="22">
                    <a:moveTo>
                      <a:pt x="0" y="21"/>
                    </a:moveTo>
                    <a:lnTo>
                      <a:pt x="12" y="12"/>
                    </a:lnTo>
                    <a:lnTo>
                      <a:pt x="22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3" name="Freeform 137"/>
              <p:cNvSpPr>
                <a:spLocks/>
              </p:cNvSpPr>
              <p:nvPr/>
            </p:nvSpPr>
            <p:spPr bwMode="auto">
              <a:xfrm>
                <a:off x="2552" y="2402"/>
                <a:ext cx="41" cy="23"/>
              </a:xfrm>
              <a:custGeom>
                <a:avLst/>
                <a:gdLst>
                  <a:gd name="T0" fmla="*/ 40 w 41"/>
                  <a:gd name="T1" fmla="*/ 15 h 23"/>
                  <a:gd name="T2" fmla="*/ 36 w 41"/>
                  <a:gd name="T3" fmla="*/ 19 h 23"/>
                  <a:gd name="T4" fmla="*/ 32 w 41"/>
                  <a:gd name="T5" fmla="*/ 22 h 23"/>
                  <a:gd name="T6" fmla="*/ 24 w 41"/>
                  <a:gd name="T7" fmla="*/ 18 h 23"/>
                  <a:gd name="T8" fmla="*/ 18 w 41"/>
                  <a:gd name="T9" fmla="*/ 16 h 23"/>
                  <a:gd name="T10" fmla="*/ 14 w 41"/>
                  <a:gd name="T11" fmla="*/ 12 h 23"/>
                  <a:gd name="T12" fmla="*/ 11 w 41"/>
                  <a:gd name="T13" fmla="*/ 6 h 23"/>
                  <a:gd name="T14" fmla="*/ 5 w 41"/>
                  <a:gd name="T15" fmla="*/ 3 h 23"/>
                  <a:gd name="T16" fmla="*/ 0 w 41"/>
                  <a:gd name="T17" fmla="*/ 0 h 2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1"/>
                  <a:gd name="T28" fmla="*/ 0 h 23"/>
                  <a:gd name="T29" fmla="*/ 41 w 41"/>
                  <a:gd name="T30" fmla="*/ 23 h 2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1" h="23">
                    <a:moveTo>
                      <a:pt x="40" y="15"/>
                    </a:moveTo>
                    <a:lnTo>
                      <a:pt x="36" y="19"/>
                    </a:lnTo>
                    <a:lnTo>
                      <a:pt x="32" y="22"/>
                    </a:lnTo>
                    <a:lnTo>
                      <a:pt x="24" y="18"/>
                    </a:lnTo>
                    <a:lnTo>
                      <a:pt x="18" y="16"/>
                    </a:lnTo>
                    <a:lnTo>
                      <a:pt x="14" y="12"/>
                    </a:lnTo>
                    <a:lnTo>
                      <a:pt x="11" y="6"/>
                    </a:lnTo>
                    <a:lnTo>
                      <a:pt x="5" y="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4" name="Freeform 138"/>
              <p:cNvSpPr>
                <a:spLocks/>
              </p:cNvSpPr>
              <p:nvPr/>
            </p:nvSpPr>
            <p:spPr bwMode="auto">
              <a:xfrm>
                <a:off x="2529" y="2325"/>
                <a:ext cx="37" cy="45"/>
              </a:xfrm>
              <a:custGeom>
                <a:avLst/>
                <a:gdLst>
                  <a:gd name="T0" fmla="*/ 0 w 37"/>
                  <a:gd name="T1" fmla="*/ 0 h 45"/>
                  <a:gd name="T2" fmla="*/ 0 w 37"/>
                  <a:gd name="T3" fmla="*/ 1 h 45"/>
                  <a:gd name="T4" fmla="*/ 0 w 37"/>
                  <a:gd name="T5" fmla="*/ 3 h 45"/>
                  <a:gd name="T6" fmla="*/ 0 w 37"/>
                  <a:gd name="T7" fmla="*/ 3 h 45"/>
                  <a:gd name="T8" fmla="*/ 0 w 37"/>
                  <a:gd name="T9" fmla="*/ 4 h 45"/>
                  <a:gd name="T10" fmla="*/ 1 w 37"/>
                  <a:gd name="T11" fmla="*/ 5 h 45"/>
                  <a:gd name="T12" fmla="*/ 2 w 37"/>
                  <a:gd name="T13" fmla="*/ 8 h 45"/>
                  <a:gd name="T14" fmla="*/ 2 w 37"/>
                  <a:gd name="T15" fmla="*/ 9 h 45"/>
                  <a:gd name="T16" fmla="*/ 2 w 37"/>
                  <a:gd name="T17" fmla="*/ 11 h 45"/>
                  <a:gd name="T18" fmla="*/ 15 w 37"/>
                  <a:gd name="T19" fmla="*/ 12 h 45"/>
                  <a:gd name="T20" fmla="*/ 20 w 37"/>
                  <a:gd name="T21" fmla="*/ 13 h 45"/>
                  <a:gd name="T22" fmla="*/ 25 w 37"/>
                  <a:gd name="T23" fmla="*/ 16 h 45"/>
                  <a:gd name="T24" fmla="*/ 30 w 37"/>
                  <a:gd name="T25" fmla="*/ 20 h 45"/>
                  <a:gd name="T26" fmla="*/ 34 w 37"/>
                  <a:gd name="T27" fmla="*/ 24 h 45"/>
                  <a:gd name="T28" fmla="*/ 36 w 37"/>
                  <a:gd name="T29" fmla="*/ 28 h 45"/>
                  <a:gd name="T30" fmla="*/ 36 w 37"/>
                  <a:gd name="T31" fmla="*/ 34 h 45"/>
                  <a:gd name="T32" fmla="*/ 36 w 37"/>
                  <a:gd name="T33" fmla="*/ 44 h 45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7"/>
                  <a:gd name="T52" fmla="*/ 0 h 45"/>
                  <a:gd name="T53" fmla="*/ 37 w 37"/>
                  <a:gd name="T54" fmla="*/ 45 h 45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7" h="45">
                    <a:moveTo>
                      <a:pt x="0" y="0"/>
                    </a:moveTo>
                    <a:lnTo>
                      <a:pt x="0" y="1"/>
                    </a:lnTo>
                    <a:lnTo>
                      <a:pt x="0" y="3"/>
                    </a:lnTo>
                    <a:lnTo>
                      <a:pt x="0" y="4"/>
                    </a:lnTo>
                    <a:lnTo>
                      <a:pt x="1" y="5"/>
                    </a:lnTo>
                    <a:lnTo>
                      <a:pt x="2" y="8"/>
                    </a:lnTo>
                    <a:lnTo>
                      <a:pt x="2" y="9"/>
                    </a:lnTo>
                    <a:lnTo>
                      <a:pt x="2" y="11"/>
                    </a:lnTo>
                    <a:lnTo>
                      <a:pt x="15" y="12"/>
                    </a:lnTo>
                    <a:lnTo>
                      <a:pt x="20" y="13"/>
                    </a:lnTo>
                    <a:lnTo>
                      <a:pt x="25" y="16"/>
                    </a:lnTo>
                    <a:lnTo>
                      <a:pt x="30" y="20"/>
                    </a:lnTo>
                    <a:lnTo>
                      <a:pt x="34" y="24"/>
                    </a:lnTo>
                    <a:lnTo>
                      <a:pt x="36" y="28"/>
                    </a:lnTo>
                    <a:lnTo>
                      <a:pt x="36" y="34"/>
                    </a:lnTo>
                    <a:lnTo>
                      <a:pt x="36" y="44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5" name="Freeform 139"/>
              <p:cNvSpPr>
                <a:spLocks/>
              </p:cNvSpPr>
              <p:nvPr/>
            </p:nvSpPr>
            <p:spPr bwMode="auto">
              <a:xfrm>
                <a:off x="2571" y="2300"/>
                <a:ext cx="56" cy="54"/>
              </a:xfrm>
              <a:custGeom>
                <a:avLst/>
                <a:gdLst>
                  <a:gd name="T0" fmla="*/ 55 w 56"/>
                  <a:gd name="T1" fmla="*/ 53 h 54"/>
                  <a:gd name="T2" fmla="*/ 51 w 56"/>
                  <a:gd name="T3" fmla="*/ 49 h 54"/>
                  <a:gd name="T4" fmla="*/ 49 w 56"/>
                  <a:gd name="T5" fmla="*/ 44 h 54"/>
                  <a:gd name="T6" fmla="*/ 48 w 56"/>
                  <a:gd name="T7" fmla="*/ 40 h 54"/>
                  <a:gd name="T8" fmla="*/ 44 w 56"/>
                  <a:gd name="T9" fmla="*/ 34 h 54"/>
                  <a:gd name="T10" fmla="*/ 40 w 56"/>
                  <a:gd name="T11" fmla="*/ 28 h 54"/>
                  <a:gd name="T12" fmla="*/ 37 w 56"/>
                  <a:gd name="T13" fmla="*/ 24 h 54"/>
                  <a:gd name="T14" fmla="*/ 31 w 56"/>
                  <a:gd name="T15" fmla="*/ 17 h 54"/>
                  <a:gd name="T16" fmla="*/ 26 w 56"/>
                  <a:gd name="T17" fmla="*/ 12 h 54"/>
                  <a:gd name="T18" fmla="*/ 24 w 56"/>
                  <a:gd name="T19" fmla="*/ 9 h 54"/>
                  <a:gd name="T20" fmla="*/ 19 w 56"/>
                  <a:gd name="T21" fmla="*/ 7 h 54"/>
                  <a:gd name="T22" fmla="*/ 14 w 56"/>
                  <a:gd name="T23" fmla="*/ 4 h 54"/>
                  <a:gd name="T24" fmla="*/ 10 w 56"/>
                  <a:gd name="T25" fmla="*/ 2 h 54"/>
                  <a:gd name="T26" fmla="*/ 8 w 56"/>
                  <a:gd name="T27" fmla="*/ 1 h 54"/>
                  <a:gd name="T28" fmla="*/ 5 w 56"/>
                  <a:gd name="T29" fmla="*/ 0 h 54"/>
                  <a:gd name="T30" fmla="*/ 2 w 56"/>
                  <a:gd name="T31" fmla="*/ 0 h 54"/>
                  <a:gd name="T32" fmla="*/ 0 w 56"/>
                  <a:gd name="T33" fmla="*/ 3 h 5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6"/>
                  <a:gd name="T52" fmla="*/ 0 h 54"/>
                  <a:gd name="T53" fmla="*/ 56 w 56"/>
                  <a:gd name="T54" fmla="*/ 54 h 5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6" h="54">
                    <a:moveTo>
                      <a:pt x="55" y="53"/>
                    </a:moveTo>
                    <a:lnTo>
                      <a:pt x="51" y="49"/>
                    </a:lnTo>
                    <a:lnTo>
                      <a:pt x="49" y="44"/>
                    </a:lnTo>
                    <a:lnTo>
                      <a:pt x="48" y="40"/>
                    </a:lnTo>
                    <a:lnTo>
                      <a:pt x="44" y="34"/>
                    </a:lnTo>
                    <a:lnTo>
                      <a:pt x="40" y="28"/>
                    </a:lnTo>
                    <a:lnTo>
                      <a:pt x="37" y="24"/>
                    </a:lnTo>
                    <a:lnTo>
                      <a:pt x="31" y="17"/>
                    </a:lnTo>
                    <a:lnTo>
                      <a:pt x="26" y="12"/>
                    </a:lnTo>
                    <a:lnTo>
                      <a:pt x="24" y="9"/>
                    </a:lnTo>
                    <a:lnTo>
                      <a:pt x="19" y="7"/>
                    </a:lnTo>
                    <a:lnTo>
                      <a:pt x="14" y="4"/>
                    </a:lnTo>
                    <a:lnTo>
                      <a:pt x="10" y="2"/>
                    </a:lnTo>
                    <a:lnTo>
                      <a:pt x="8" y="1"/>
                    </a:lnTo>
                    <a:lnTo>
                      <a:pt x="5" y="0"/>
                    </a:lnTo>
                    <a:lnTo>
                      <a:pt x="2" y="0"/>
                    </a:lnTo>
                    <a:lnTo>
                      <a:pt x="0" y="3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6" name="Freeform 140"/>
              <p:cNvSpPr>
                <a:spLocks/>
              </p:cNvSpPr>
              <p:nvPr/>
            </p:nvSpPr>
            <p:spPr bwMode="auto">
              <a:xfrm>
                <a:off x="2584" y="2252"/>
                <a:ext cx="21" cy="52"/>
              </a:xfrm>
              <a:custGeom>
                <a:avLst/>
                <a:gdLst>
                  <a:gd name="T0" fmla="*/ 15 w 21"/>
                  <a:gd name="T1" fmla="*/ 0 h 52"/>
                  <a:gd name="T2" fmla="*/ 17 w 21"/>
                  <a:gd name="T3" fmla="*/ 5 h 52"/>
                  <a:gd name="T4" fmla="*/ 20 w 21"/>
                  <a:gd name="T5" fmla="*/ 11 h 52"/>
                  <a:gd name="T6" fmla="*/ 17 w 21"/>
                  <a:gd name="T7" fmla="*/ 16 h 52"/>
                  <a:gd name="T8" fmla="*/ 13 w 21"/>
                  <a:gd name="T9" fmla="*/ 24 h 52"/>
                  <a:gd name="T10" fmla="*/ 10 w 21"/>
                  <a:gd name="T11" fmla="*/ 32 h 52"/>
                  <a:gd name="T12" fmla="*/ 6 w 21"/>
                  <a:gd name="T13" fmla="*/ 39 h 52"/>
                  <a:gd name="T14" fmla="*/ 3 w 21"/>
                  <a:gd name="T15" fmla="*/ 45 h 52"/>
                  <a:gd name="T16" fmla="*/ 0 w 21"/>
                  <a:gd name="T17" fmla="*/ 51 h 5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1"/>
                  <a:gd name="T28" fmla="*/ 0 h 52"/>
                  <a:gd name="T29" fmla="*/ 21 w 21"/>
                  <a:gd name="T30" fmla="*/ 52 h 5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1" h="52">
                    <a:moveTo>
                      <a:pt x="15" y="0"/>
                    </a:moveTo>
                    <a:lnTo>
                      <a:pt x="17" y="5"/>
                    </a:lnTo>
                    <a:lnTo>
                      <a:pt x="20" y="11"/>
                    </a:lnTo>
                    <a:lnTo>
                      <a:pt x="17" y="16"/>
                    </a:lnTo>
                    <a:lnTo>
                      <a:pt x="13" y="24"/>
                    </a:lnTo>
                    <a:lnTo>
                      <a:pt x="10" y="32"/>
                    </a:lnTo>
                    <a:lnTo>
                      <a:pt x="6" y="39"/>
                    </a:lnTo>
                    <a:lnTo>
                      <a:pt x="3" y="45"/>
                    </a:lnTo>
                    <a:lnTo>
                      <a:pt x="0" y="51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7" name="Freeform 141"/>
              <p:cNvSpPr>
                <a:spLocks/>
              </p:cNvSpPr>
              <p:nvPr/>
            </p:nvSpPr>
            <p:spPr bwMode="auto">
              <a:xfrm>
                <a:off x="2604" y="2263"/>
                <a:ext cx="22" cy="58"/>
              </a:xfrm>
              <a:custGeom>
                <a:avLst/>
                <a:gdLst>
                  <a:gd name="T0" fmla="*/ 19 w 22"/>
                  <a:gd name="T1" fmla="*/ 0 h 58"/>
                  <a:gd name="T2" fmla="*/ 21 w 22"/>
                  <a:gd name="T3" fmla="*/ 5 h 58"/>
                  <a:gd name="T4" fmla="*/ 19 w 22"/>
                  <a:gd name="T5" fmla="*/ 12 h 58"/>
                  <a:gd name="T6" fmla="*/ 19 w 22"/>
                  <a:gd name="T7" fmla="*/ 20 h 58"/>
                  <a:gd name="T8" fmla="*/ 15 w 22"/>
                  <a:gd name="T9" fmla="*/ 27 h 58"/>
                  <a:gd name="T10" fmla="*/ 11 w 22"/>
                  <a:gd name="T11" fmla="*/ 36 h 58"/>
                  <a:gd name="T12" fmla="*/ 4 w 22"/>
                  <a:gd name="T13" fmla="*/ 43 h 58"/>
                  <a:gd name="T14" fmla="*/ 2 w 22"/>
                  <a:gd name="T15" fmla="*/ 51 h 58"/>
                  <a:gd name="T16" fmla="*/ 0 w 22"/>
                  <a:gd name="T17" fmla="*/ 57 h 5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2"/>
                  <a:gd name="T28" fmla="*/ 0 h 58"/>
                  <a:gd name="T29" fmla="*/ 22 w 22"/>
                  <a:gd name="T30" fmla="*/ 58 h 5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2" h="58">
                    <a:moveTo>
                      <a:pt x="19" y="0"/>
                    </a:moveTo>
                    <a:lnTo>
                      <a:pt x="21" y="5"/>
                    </a:lnTo>
                    <a:lnTo>
                      <a:pt x="19" y="12"/>
                    </a:lnTo>
                    <a:lnTo>
                      <a:pt x="19" y="20"/>
                    </a:lnTo>
                    <a:lnTo>
                      <a:pt x="15" y="27"/>
                    </a:lnTo>
                    <a:lnTo>
                      <a:pt x="11" y="36"/>
                    </a:lnTo>
                    <a:lnTo>
                      <a:pt x="4" y="43"/>
                    </a:lnTo>
                    <a:lnTo>
                      <a:pt x="2" y="51"/>
                    </a:lnTo>
                    <a:lnTo>
                      <a:pt x="0" y="57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8" name="Freeform 142"/>
              <p:cNvSpPr>
                <a:spLocks/>
              </p:cNvSpPr>
              <p:nvPr/>
            </p:nvSpPr>
            <p:spPr bwMode="auto">
              <a:xfrm>
                <a:off x="2620" y="2283"/>
                <a:ext cx="21" cy="58"/>
              </a:xfrm>
              <a:custGeom>
                <a:avLst/>
                <a:gdLst>
                  <a:gd name="T0" fmla="*/ 20 w 21"/>
                  <a:gd name="T1" fmla="*/ 0 h 58"/>
                  <a:gd name="T2" fmla="*/ 16 w 21"/>
                  <a:gd name="T3" fmla="*/ 8 h 58"/>
                  <a:gd name="T4" fmla="*/ 16 w 21"/>
                  <a:gd name="T5" fmla="*/ 16 h 58"/>
                  <a:gd name="T6" fmla="*/ 14 w 21"/>
                  <a:gd name="T7" fmla="*/ 24 h 58"/>
                  <a:gd name="T8" fmla="*/ 10 w 21"/>
                  <a:gd name="T9" fmla="*/ 31 h 58"/>
                  <a:gd name="T10" fmla="*/ 6 w 21"/>
                  <a:gd name="T11" fmla="*/ 37 h 58"/>
                  <a:gd name="T12" fmla="*/ 5 w 21"/>
                  <a:gd name="T13" fmla="*/ 45 h 58"/>
                  <a:gd name="T14" fmla="*/ 4 w 21"/>
                  <a:gd name="T15" fmla="*/ 52 h 58"/>
                  <a:gd name="T16" fmla="*/ 0 w 21"/>
                  <a:gd name="T17" fmla="*/ 57 h 5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1"/>
                  <a:gd name="T28" fmla="*/ 0 h 58"/>
                  <a:gd name="T29" fmla="*/ 21 w 21"/>
                  <a:gd name="T30" fmla="*/ 58 h 5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1" h="58">
                    <a:moveTo>
                      <a:pt x="20" y="0"/>
                    </a:moveTo>
                    <a:lnTo>
                      <a:pt x="16" y="8"/>
                    </a:lnTo>
                    <a:lnTo>
                      <a:pt x="16" y="16"/>
                    </a:lnTo>
                    <a:lnTo>
                      <a:pt x="14" y="24"/>
                    </a:lnTo>
                    <a:lnTo>
                      <a:pt x="10" y="31"/>
                    </a:lnTo>
                    <a:lnTo>
                      <a:pt x="6" y="37"/>
                    </a:lnTo>
                    <a:lnTo>
                      <a:pt x="5" y="45"/>
                    </a:lnTo>
                    <a:lnTo>
                      <a:pt x="4" y="52"/>
                    </a:lnTo>
                    <a:lnTo>
                      <a:pt x="0" y="57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79" name="Freeform 143"/>
              <p:cNvSpPr>
                <a:spLocks/>
              </p:cNvSpPr>
              <p:nvPr/>
            </p:nvSpPr>
            <p:spPr bwMode="auto">
              <a:xfrm>
                <a:off x="2198" y="2485"/>
                <a:ext cx="84" cy="47"/>
              </a:xfrm>
              <a:custGeom>
                <a:avLst/>
                <a:gdLst>
                  <a:gd name="T0" fmla="*/ 81 w 84"/>
                  <a:gd name="T1" fmla="*/ 5 h 47"/>
                  <a:gd name="T2" fmla="*/ 79 w 84"/>
                  <a:gd name="T3" fmla="*/ 3 h 47"/>
                  <a:gd name="T4" fmla="*/ 75 w 84"/>
                  <a:gd name="T5" fmla="*/ 0 h 47"/>
                  <a:gd name="T6" fmla="*/ 68 w 84"/>
                  <a:gd name="T7" fmla="*/ 0 h 47"/>
                  <a:gd name="T8" fmla="*/ 62 w 84"/>
                  <a:gd name="T9" fmla="*/ 8 h 47"/>
                  <a:gd name="T10" fmla="*/ 57 w 84"/>
                  <a:gd name="T11" fmla="*/ 4 h 47"/>
                  <a:gd name="T12" fmla="*/ 54 w 84"/>
                  <a:gd name="T13" fmla="*/ 5 h 47"/>
                  <a:gd name="T14" fmla="*/ 49 w 84"/>
                  <a:gd name="T15" fmla="*/ 10 h 47"/>
                  <a:gd name="T16" fmla="*/ 44 w 84"/>
                  <a:gd name="T17" fmla="*/ 12 h 47"/>
                  <a:gd name="T18" fmla="*/ 40 w 84"/>
                  <a:gd name="T19" fmla="*/ 18 h 47"/>
                  <a:gd name="T20" fmla="*/ 35 w 84"/>
                  <a:gd name="T21" fmla="*/ 23 h 47"/>
                  <a:gd name="T22" fmla="*/ 33 w 84"/>
                  <a:gd name="T23" fmla="*/ 27 h 47"/>
                  <a:gd name="T24" fmla="*/ 30 w 84"/>
                  <a:gd name="T25" fmla="*/ 34 h 47"/>
                  <a:gd name="T26" fmla="*/ 22 w 84"/>
                  <a:gd name="T27" fmla="*/ 36 h 47"/>
                  <a:gd name="T28" fmla="*/ 17 w 84"/>
                  <a:gd name="T29" fmla="*/ 41 h 47"/>
                  <a:gd name="T30" fmla="*/ 10 w 84"/>
                  <a:gd name="T31" fmla="*/ 42 h 47"/>
                  <a:gd name="T32" fmla="*/ 0 w 84"/>
                  <a:gd name="T33" fmla="*/ 43 h 47"/>
                  <a:gd name="T34" fmla="*/ 10 w 84"/>
                  <a:gd name="T35" fmla="*/ 44 h 47"/>
                  <a:gd name="T36" fmla="*/ 20 w 84"/>
                  <a:gd name="T37" fmla="*/ 46 h 47"/>
                  <a:gd name="T38" fmla="*/ 31 w 84"/>
                  <a:gd name="T39" fmla="*/ 42 h 47"/>
                  <a:gd name="T40" fmla="*/ 38 w 84"/>
                  <a:gd name="T41" fmla="*/ 37 h 47"/>
                  <a:gd name="T42" fmla="*/ 47 w 84"/>
                  <a:gd name="T43" fmla="*/ 34 h 47"/>
                  <a:gd name="T44" fmla="*/ 56 w 84"/>
                  <a:gd name="T45" fmla="*/ 31 h 47"/>
                  <a:gd name="T46" fmla="*/ 65 w 84"/>
                  <a:gd name="T47" fmla="*/ 24 h 47"/>
                  <a:gd name="T48" fmla="*/ 68 w 84"/>
                  <a:gd name="T49" fmla="*/ 21 h 47"/>
                  <a:gd name="T50" fmla="*/ 74 w 84"/>
                  <a:gd name="T51" fmla="*/ 20 h 47"/>
                  <a:gd name="T52" fmla="*/ 75 w 84"/>
                  <a:gd name="T53" fmla="*/ 18 h 47"/>
                  <a:gd name="T54" fmla="*/ 80 w 84"/>
                  <a:gd name="T55" fmla="*/ 14 h 47"/>
                  <a:gd name="T56" fmla="*/ 83 w 84"/>
                  <a:gd name="T57" fmla="*/ 8 h 47"/>
                  <a:gd name="T58" fmla="*/ 81 w 84"/>
                  <a:gd name="T59" fmla="*/ 5 h 47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84"/>
                  <a:gd name="T91" fmla="*/ 0 h 47"/>
                  <a:gd name="T92" fmla="*/ 84 w 84"/>
                  <a:gd name="T93" fmla="*/ 47 h 47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84" h="47">
                    <a:moveTo>
                      <a:pt x="81" y="5"/>
                    </a:moveTo>
                    <a:lnTo>
                      <a:pt x="79" y="3"/>
                    </a:lnTo>
                    <a:lnTo>
                      <a:pt x="75" y="0"/>
                    </a:lnTo>
                    <a:lnTo>
                      <a:pt x="68" y="0"/>
                    </a:lnTo>
                    <a:lnTo>
                      <a:pt x="62" y="8"/>
                    </a:lnTo>
                    <a:lnTo>
                      <a:pt x="57" y="4"/>
                    </a:lnTo>
                    <a:lnTo>
                      <a:pt x="54" y="5"/>
                    </a:lnTo>
                    <a:lnTo>
                      <a:pt x="49" y="10"/>
                    </a:lnTo>
                    <a:lnTo>
                      <a:pt x="44" y="12"/>
                    </a:lnTo>
                    <a:lnTo>
                      <a:pt x="40" y="18"/>
                    </a:lnTo>
                    <a:lnTo>
                      <a:pt x="35" y="23"/>
                    </a:lnTo>
                    <a:lnTo>
                      <a:pt x="33" y="27"/>
                    </a:lnTo>
                    <a:lnTo>
                      <a:pt x="30" y="34"/>
                    </a:lnTo>
                    <a:lnTo>
                      <a:pt x="22" y="36"/>
                    </a:lnTo>
                    <a:lnTo>
                      <a:pt x="17" y="41"/>
                    </a:lnTo>
                    <a:lnTo>
                      <a:pt x="10" y="42"/>
                    </a:lnTo>
                    <a:lnTo>
                      <a:pt x="0" y="43"/>
                    </a:lnTo>
                    <a:lnTo>
                      <a:pt x="10" y="44"/>
                    </a:lnTo>
                    <a:lnTo>
                      <a:pt x="20" y="46"/>
                    </a:lnTo>
                    <a:lnTo>
                      <a:pt x="31" y="42"/>
                    </a:lnTo>
                    <a:lnTo>
                      <a:pt x="38" y="37"/>
                    </a:lnTo>
                    <a:lnTo>
                      <a:pt x="47" y="34"/>
                    </a:lnTo>
                    <a:lnTo>
                      <a:pt x="56" y="31"/>
                    </a:lnTo>
                    <a:lnTo>
                      <a:pt x="65" y="24"/>
                    </a:lnTo>
                    <a:lnTo>
                      <a:pt x="68" y="21"/>
                    </a:lnTo>
                    <a:lnTo>
                      <a:pt x="74" y="20"/>
                    </a:lnTo>
                    <a:lnTo>
                      <a:pt x="75" y="18"/>
                    </a:lnTo>
                    <a:lnTo>
                      <a:pt x="80" y="14"/>
                    </a:lnTo>
                    <a:lnTo>
                      <a:pt x="83" y="8"/>
                    </a:lnTo>
                    <a:lnTo>
                      <a:pt x="81" y="5"/>
                    </a:lnTo>
                  </a:path>
                </a:pathLst>
              </a:custGeom>
              <a:solidFill>
                <a:srgbClr val="850202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80" name="Freeform 144"/>
              <p:cNvSpPr>
                <a:spLocks/>
              </p:cNvSpPr>
              <p:nvPr/>
            </p:nvSpPr>
            <p:spPr bwMode="auto">
              <a:xfrm>
                <a:off x="1935" y="2527"/>
                <a:ext cx="37" cy="29"/>
              </a:xfrm>
              <a:custGeom>
                <a:avLst/>
                <a:gdLst>
                  <a:gd name="T0" fmla="*/ 36 w 37"/>
                  <a:gd name="T1" fmla="*/ 10 h 29"/>
                  <a:gd name="T2" fmla="*/ 25 w 37"/>
                  <a:gd name="T3" fmla="*/ 7 h 29"/>
                  <a:gd name="T4" fmla="*/ 9 w 37"/>
                  <a:gd name="T5" fmla="*/ 1 h 29"/>
                  <a:gd name="T6" fmla="*/ 2 w 37"/>
                  <a:gd name="T7" fmla="*/ 0 h 29"/>
                  <a:gd name="T8" fmla="*/ 0 w 37"/>
                  <a:gd name="T9" fmla="*/ 9 h 29"/>
                  <a:gd name="T10" fmla="*/ 3 w 37"/>
                  <a:gd name="T11" fmla="*/ 21 h 29"/>
                  <a:gd name="T12" fmla="*/ 6 w 37"/>
                  <a:gd name="T13" fmla="*/ 28 h 2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7"/>
                  <a:gd name="T22" fmla="*/ 0 h 29"/>
                  <a:gd name="T23" fmla="*/ 37 w 37"/>
                  <a:gd name="T24" fmla="*/ 29 h 2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7" h="29">
                    <a:moveTo>
                      <a:pt x="36" y="10"/>
                    </a:moveTo>
                    <a:lnTo>
                      <a:pt x="25" y="7"/>
                    </a:lnTo>
                    <a:lnTo>
                      <a:pt x="9" y="1"/>
                    </a:lnTo>
                    <a:lnTo>
                      <a:pt x="2" y="0"/>
                    </a:lnTo>
                    <a:lnTo>
                      <a:pt x="0" y="9"/>
                    </a:lnTo>
                    <a:lnTo>
                      <a:pt x="3" y="21"/>
                    </a:lnTo>
                    <a:lnTo>
                      <a:pt x="6" y="28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81" name="Freeform 145"/>
              <p:cNvSpPr>
                <a:spLocks/>
              </p:cNvSpPr>
              <p:nvPr/>
            </p:nvSpPr>
            <p:spPr bwMode="auto">
              <a:xfrm>
                <a:off x="1977" y="2541"/>
                <a:ext cx="23" cy="34"/>
              </a:xfrm>
              <a:custGeom>
                <a:avLst/>
                <a:gdLst>
                  <a:gd name="T0" fmla="*/ 20 w 23"/>
                  <a:gd name="T1" fmla="*/ 0 h 34"/>
                  <a:gd name="T2" fmla="*/ 9 w 23"/>
                  <a:gd name="T3" fmla="*/ 12 h 34"/>
                  <a:gd name="T4" fmla="*/ 0 w 23"/>
                  <a:gd name="T5" fmla="*/ 21 h 34"/>
                  <a:gd name="T6" fmla="*/ 11 w 23"/>
                  <a:gd name="T7" fmla="*/ 21 h 34"/>
                  <a:gd name="T8" fmla="*/ 22 w 23"/>
                  <a:gd name="T9" fmla="*/ 24 h 34"/>
                  <a:gd name="T10" fmla="*/ 22 w 23"/>
                  <a:gd name="T11" fmla="*/ 27 h 34"/>
                  <a:gd name="T12" fmla="*/ 16 w 23"/>
                  <a:gd name="T13" fmla="*/ 33 h 3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3"/>
                  <a:gd name="T22" fmla="*/ 0 h 34"/>
                  <a:gd name="T23" fmla="*/ 23 w 23"/>
                  <a:gd name="T24" fmla="*/ 34 h 3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3" h="34">
                    <a:moveTo>
                      <a:pt x="20" y="0"/>
                    </a:moveTo>
                    <a:lnTo>
                      <a:pt x="9" y="12"/>
                    </a:lnTo>
                    <a:lnTo>
                      <a:pt x="0" y="21"/>
                    </a:lnTo>
                    <a:lnTo>
                      <a:pt x="11" y="21"/>
                    </a:lnTo>
                    <a:lnTo>
                      <a:pt x="22" y="24"/>
                    </a:lnTo>
                    <a:lnTo>
                      <a:pt x="22" y="27"/>
                    </a:lnTo>
                    <a:lnTo>
                      <a:pt x="16" y="33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82" name="Freeform 146"/>
              <p:cNvSpPr>
                <a:spLocks/>
              </p:cNvSpPr>
              <p:nvPr/>
            </p:nvSpPr>
            <p:spPr bwMode="auto">
              <a:xfrm>
                <a:off x="1781" y="2160"/>
                <a:ext cx="377" cy="475"/>
              </a:xfrm>
              <a:custGeom>
                <a:avLst/>
                <a:gdLst>
                  <a:gd name="T0" fmla="*/ 260 w 377"/>
                  <a:gd name="T1" fmla="*/ 1 h 475"/>
                  <a:gd name="T2" fmla="*/ 216 w 377"/>
                  <a:gd name="T3" fmla="*/ 0 h 475"/>
                  <a:gd name="T4" fmla="*/ 174 w 377"/>
                  <a:gd name="T5" fmla="*/ 4 h 475"/>
                  <a:gd name="T6" fmla="*/ 137 w 377"/>
                  <a:gd name="T7" fmla="*/ 16 h 475"/>
                  <a:gd name="T8" fmla="*/ 108 w 377"/>
                  <a:gd name="T9" fmla="*/ 33 h 475"/>
                  <a:gd name="T10" fmla="*/ 82 w 377"/>
                  <a:gd name="T11" fmla="*/ 53 h 475"/>
                  <a:gd name="T12" fmla="*/ 57 w 377"/>
                  <a:gd name="T13" fmla="*/ 74 h 475"/>
                  <a:gd name="T14" fmla="*/ 36 w 377"/>
                  <a:gd name="T15" fmla="*/ 102 h 475"/>
                  <a:gd name="T16" fmla="*/ 25 w 377"/>
                  <a:gd name="T17" fmla="*/ 134 h 475"/>
                  <a:gd name="T18" fmla="*/ 21 w 377"/>
                  <a:gd name="T19" fmla="*/ 170 h 475"/>
                  <a:gd name="T20" fmla="*/ 25 w 377"/>
                  <a:gd name="T21" fmla="*/ 207 h 475"/>
                  <a:gd name="T22" fmla="*/ 11 w 377"/>
                  <a:gd name="T23" fmla="*/ 229 h 475"/>
                  <a:gd name="T24" fmla="*/ 0 w 377"/>
                  <a:gd name="T25" fmla="*/ 262 h 475"/>
                  <a:gd name="T26" fmla="*/ 5 w 377"/>
                  <a:gd name="T27" fmla="*/ 291 h 475"/>
                  <a:gd name="T28" fmla="*/ 16 w 377"/>
                  <a:gd name="T29" fmla="*/ 324 h 475"/>
                  <a:gd name="T30" fmla="*/ 36 w 377"/>
                  <a:gd name="T31" fmla="*/ 360 h 475"/>
                  <a:gd name="T32" fmla="*/ 70 w 377"/>
                  <a:gd name="T33" fmla="*/ 392 h 475"/>
                  <a:gd name="T34" fmla="*/ 90 w 377"/>
                  <a:gd name="T35" fmla="*/ 420 h 475"/>
                  <a:gd name="T36" fmla="*/ 122 w 377"/>
                  <a:gd name="T37" fmla="*/ 450 h 475"/>
                  <a:gd name="T38" fmla="*/ 170 w 377"/>
                  <a:gd name="T39" fmla="*/ 474 h 475"/>
                  <a:gd name="T40" fmla="*/ 237 w 377"/>
                  <a:gd name="T41" fmla="*/ 459 h 475"/>
                  <a:gd name="T42" fmla="*/ 214 w 377"/>
                  <a:gd name="T43" fmla="*/ 441 h 475"/>
                  <a:gd name="T44" fmla="*/ 177 w 377"/>
                  <a:gd name="T45" fmla="*/ 423 h 475"/>
                  <a:gd name="T46" fmla="*/ 150 w 377"/>
                  <a:gd name="T47" fmla="*/ 399 h 475"/>
                  <a:gd name="T48" fmla="*/ 140 w 377"/>
                  <a:gd name="T49" fmla="*/ 361 h 475"/>
                  <a:gd name="T50" fmla="*/ 156 w 377"/>
                  <a:gd name="T51" fmla="*/ 343 h 475"/>
                  <a:gd name="T52" fmla="*/ 182 w 377"/>
                  <a:gd name="T53" fmla="*/ 347 h 475"/>
                  <a:gd name="T54" fmla="*/ 211 w 377"/>
                  <a:gd name="T55" fmla="*/ 364 h 475"/>
                  <a:gd name="T56" fmla="*/ 229 w 377"/>
                  <a:gd name="T57" fmla="*/ 344 h 475"/>
                  <a:gd name="T58" fmla="*/ 226 w 377"/>
                  <a:gd name="T59" fmla="*/ 314 h 475"/>
                  <a:gd name="T60" fmla="*/ 243 w 377"/>
                  <a:gd name="T61" fmla="*/ 290 h 475"/>
                  <a:gd name="T62" fmla="*/ 251 w 377"/>
                  <a:gd name="T63" fmla="*/ 265 h 475"/>
                  <a:gd name="T64" fmla="*/ 249 w 377"/>
                  <a:gd name="T65" fmla="*/ 238 h 475"/>
                  <a:gd name="T66" fmla="*/ 235 w 377"/>
                  <a:gd name="T67" fmla="*/ 212 h 475"/>
                  <a:gd name="T68" fmla="*/ 230 w 377"/>
                  <a:gd name="T69" fmla="*/ 199 h 475"/>
                  <a:gd name="T70" fmla="*/ 249 w 377"/>
                  <a:gd name="T71" fmla="*/ 196 h 475"/>
                  <a:gd name="T72" fmla="*/ 266 w 377"/>
                  <a:gd name="T73" fmla="*/ 189 h 475"/>
                  <a:gd name="T74" fmla="*/ 298 w 377"/>
                  <a:gd name="T75" fmla="*/ 175 h 475"/>
                  <a:gd name="T76" fmla="*/ 330 w 377"/>
                  <a:gd name="T77" fmla="*/ 152 h 475"/>
                  <a:gd name="T78" fmla="*/ 360 w 377"/>
                  <a:gd name="T79" fmla="*/ 123 h 475"/>
                  <a:gd name="T80" fmla="*/ 374 w 377"/>
                  <a:gd name="T81" fmla="*/ 91 h 475"/>
                  <a:gd name="T82" fmla="*/ 368 w 377"/>
                  <a:gd name="T83" fmla="*/ 56 h 475"/>
                  <a:gd name="T84" fmla="*/ 332 w 377"/>
                  <a:gd name="T85" fmla="*/ 25 h 47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77"/>
                  <a:gd name="T130" fmla="*/ 0 h 475"/>
                  <a:gd name="T131" fmla="*/ 377 w 377"/>
                  <a:gd name="T132" fmla="*/ 475 h 475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77" h="475">
                    <a:moveTo>
                      <a:pt x="289" y="8"/>
                    </a:moveTo>
                    <a:lnTo>
                      <a:pt x="276" y="5"/>
                    </a:lnTo>
                    <a:lnTo>
                      <a:pt x="260" y="1"/>
                    </a:lnTo>
                    <a:lnTo>
                      <a:pt x="244" y="1"/>
                    </a:lnTo>
                    <a:lnTo>
                      <a:pt x="229" y="0"/>
                    </a:lnTo>
                    <a:lnTo>
                      <a:pt x="216" y="0"/>
                    </a:lnTo>
                    <a:lnTo>
                      <a:pt x="201" y="1"/>
                    </a:lnTo>
                    <a:lnTo>
                      <a:pt x="187" y="2"/>
                    </a:lnTo>
                    <a:lnTo>
                      <a:pt x="174" y="4"/>
                    </a:lnTo>
                    <a:lnTo>
                      <a:pt x="161" y="8"/>
                    </a:lnTo>
                    <a:lnTo>
                      <a:pt x="150" y="14"/>
                    </a:lnTo>
                    <a:lnTo>
                      <a:pt x="137" y="16"/>
                    </a:lnTo>
                    <a:lnTo>
                      <a:pt x="124" y="22"/>
                    </a:lnTo>
                    <a:lnTo>
                      <a:pt x="115" y="26"/>
                    </a:lnTo>
                    <a:lnTo>
                      <a:pt x="108" y="33"/>
                    </a:lnTo>
                    <a:lnTo>
                      <a:pt x="100" y="42"/>
                    </a:lnTo>
                    <a:lnTo>
                      <a:pt x="93" y="46"/>
                    </a:lnTo>
                    <a:lnTo>
                      <a:pt x="82" y="53"/>
                    </a:lnTo>
                    <a:lnTo>
                      <a:pt x="75" y="59"/>
                    </a:lnTo>
                    <a:lnTo>
                      <a:pt x="63" y="66"/>
                    </a:lnTo>
                    <a:lnTo>
                      <a:pt x="57" y="74"/>
                    </a:lnTo>
                    <a:lnTo>
                      <a:pt x="49" y="82"/>
                    </a:lnTo>
                    <a:lnTo>
                      <a:pt x="42" y="93"/>
                    </a:lnTo>
                    <a:lnTo>
                      <a:pt x="36" y="102"/>
                    </a:lnTo>
                    <a:lnTo>
                      <a:pt x="33" y="113"/>
                    </a:lnTo>
                    <a:lnTo>
                      <a:pt x="29" y="122"/>
                    </a:lnTo>
                    <a:lnTo>
                      <a:pt x="25" y="134"/>
                    </a:lnTo>
                    <a:lnTo>
                      <a:pt x="24" y="148"/>
                    </a:lnTo>
                    <a:lnTo>
                      <a:pt x="21" y="159"/>
                    </a:lnTo>
                    <a:lnTo>
                      <a:pt x="21" y="170"/>
                    </a:lnTo>
                    <a:lnTo>
                      <a:pt x="21" y="183"/>
                    </a:lnTo>
                    <a:lnTo>
                      <a:pt x="24" y="196"/>
                    </a:lnTo>
                    <a:lnTo>
                      <a:pt x="25" y="207"/>
                    </a:lnTo>
                    <a:lnTo>
                      <a:pt x="20" y="213"/>
                    </a:lnTo>
                    <a:lnTo>
                      <a:pt x="15" y="221"/>
                    </a:lnTo>
                    <a:lnTo>
                      <a:pt x="11" y="229"/>
                    </a:lnTo>
                    <a:lnTo>
                      <a:pt x="5" y="246"/>
                    </a:lnTo>
                    <a:lnTo>
                      <a:pt x="2" y="254"/>
                    </a:lnTo>
                    <a:lnTo>
                      <a:pt x="0" y="262"/>
                    </a:lnTo>
                    <a:lnTo>
                      <a:pt x="1" y="272"/>
                    </a:lnTo>
                    <a:lnTo>
                      <a:pt x="2" y="282"/>
                    </a:lnTo>
                    <a:lnTo>
                      <a:pt x="5" y="291"/>
                    </a:lnTo>
                    <a:lnTo>
                      <a:pt x="7" y="302"/>
                    </a:lnTo>
                    <a:lnTo>
                      <a:pt x="11" y="312"/>
                    </a:lnTo>
                    <a:lnTo>
                      <a:pt x="16" y="324"/>
                    </a:lnTo>
                    <a:lnTo>
                      <a:pt x="22" y="335"/>
                    </a:lnTo>
                    <a:lnTo>
                      <a:pt x="29" y="349"/>
                    </a:lnTo>
                    <a:lnTo>
                      <a:pt x="36" y="360"/>
                    </a:lnTo>
                    <a:lnTo>
                      <a:pt x="50" y="372"/>
                    </a:lnTo>
                    <a:lnTo>
                      <a:pt x="62" y="381"/>
                    </a:lnTo>
                    <a:lnTo>
                      <a:pt x="70" y="392"/>
                    </a:lnTo>
                    <a:lnTo>
                      <a:pt x="76" y="401"/>
                    </a:lnTo>
                    <a:lnTo>
                      <a:pt x="79" y="409"/>
                    </a:lnTo>
                    <a:lnTo>
                      <a:pt x="90" y="420"/>
                    </a:lnTo>
                    <a:lnTo>
                      <a:pt x="101" y="428"/>
                    </a:lnTo>
                    <a:lnTo>
                      <a:pt x="112" y="440"/>
                    </a:lnTo>
                    <a:lnTo>
                      <a:pt x="122" y="450"/>
                    </a:lnTo>
                    <a:lnTo>
                      <a:pt x="132" y="458"/>
                    </a:lnTo>
                    <a:lnTo>
                      <a:pt x="142" y="474"/>
                    </a:lnTo>
                    <a:lnTo>
                      <a:pt x="170" y="474"/>
                    </a:lnTo>
                    <a:lnTo>
                      <a:pt x="189" y="469"/>
                    </a:lnTo>
                    <a:lnTo>
                      <a:pt x="209" y="463"/>
                    </a:lnTo>
                    <a:lnTo>
                      <a:pt x="237" y="459"/>
                    </a:lnTo>
                    <a:lnTo>
                      <a:pt x="242" y="431"/>
                    </a:lnTo>
                    <a:lnTo>
                      <a:pt x="226" y="438"/>
                    </a:lnTo>
                    <a:lnTo>
                      <a:pt x="214" y="441"/>
                    </a:lnTo>
                    <a:lnTo>
                      <a:pt x="201" y="437"/>
                    </a:lnTo>
                    <a:lnTo>
                      <a:pt x="189" y="431"/>
                    </a:lnTo>
                    <a:lnTo>
                      <a:pt x="177" y="423"/>
                    </a:lnTo>
                    <a:lnTo>
                      <a:pt x="165" y="416"/>
                    </a:lnTo>
                    <a:lnTo>
                      <a:pt x="159" y="408"/>
                    </a:lnTo>
                    <a:lnTo>
                      <a:pt x="150" y="399"/>
                    </a:lnTo>
                    <a:lnTo>
                      <a:pt x="141" y="385"/>
                    </a:lnTo>
                    <a:lnTo>
                      <a:pt x="140" y="373"/>
                    </a:lnTo>
                    <a:lnTo>
                      <a:pt x="140" y="361"/>
                    </a:lnTo>
                    <a:lnTo>
                      <a:pt x="142" y="354"/>
                    </a:lnTo>
                    <a:lnTo>
                      <a:pt x="151" y="345"/>
                    </a:lnTo>
                    <a:lnTo>
                      <a:pt x="156" y="343"/>
                    </a:lnTo>
                    <a:lnTo>
                      <a:pt x="164" y="343"/>
                    </a:lnTo>
                    <a:lnTo>
                      <a:pt x="174" y="345"/>
                    </a:lnTo>
                    <a:lnTo>
                      <a:pt x="182" y="347"/>
                    </a:lnTo>
                    <a:lnTo>
                      <a:pt x="189" y="353"/>
                    </a:lnTo>
                    <a:lnTo>
                      <a:pt x="206" y="360"/>
                    </a:lnTo>
                    <a:lnTo>
                      <a:pt x="211" y="364"/>
                    </a:lnTo>
                    <a:lnTo>
                      <a:pt x="219" y="361"/>
                    </a:lnTo>
                    <a:lnTo>
                      <a:pt x="225" y="358"/>
                    </a:lnTo>
                    <a:lnTo>
                      <a:pt x="229" y="344"/>
                    </a:lnTo>
                    <a:lnTo>
                      <a:pt x="226" y="330"/>
                    </a:lnTo>
                    <a:lnTo>
                      <a:pt x="225" y="322"/>
                    </a:lnTo>
                    <a:lnTo>
                      <a:pt x="226" y="314"/>
                    </a:lnTo>
                    <a:lnTo>
                      <a:pt x="230" y="305"/>
                    </a:lnTo>
                    <a:lnTo>
                      <a:pt x="237" y="300"/>
                    </a:lnTo>
                    <a:lnTo>
                      <a:pt x="243" y="290"/>
                    </a:lnTo>
                    <a:lnTo>
                      <a:pt x="245" y="283"/>
                    </a:lnTo>
                    <a:lnTo>
                      <a:pt x="251" y="275"/>
                    </a:lnTo>
                    <a:lnTo>
                      <a:pt x="251" y="265"/>
                    </a:lnTo>
                    <a:lnTo>
                      <a:pt x="252" y="255"/>
                    </a:lnTo>
                    <a:lnTo>
                      <a:pt x="253" y="247"/>
                    </a:lnTo>
                    <a:lnTo>
                      <a:pt x="249" y="238"/>
                    </a:lnTo>
                    <a:lnTo>
                      <a:pt x="247" y="229"/>
                    </a:lnTo>
                    <a:lnTo>
                      <a:pt x="243" y="220"/>
                    </a:lnTo>
                    <a:lnTo>
                      <a:pt x="235" y="212"/>
                    </a:lnTo>
                    <a:lnTo>
                      <a:pt x="229" y="205"/>
                    </a:lnTo>
                    <a:lnTo>
                      <a:pt x="224" y="197"/>
                    </a:lnTo>
                    <a:lnTo>
                      <a:pt x="230" y="199"/>
                    </a:lnTo>
                    <a:lnTo>
                      <a:pt x="238" y="198"/>
                    </a:lnTo>
                    <a:lnTo>
                      <a:pt x="244" y="197"/>
                    </a:lnTo>
                    <a:lnTo>
                      <a:pt x="249" y="196"/>
                    </a:lnTo>
                    <a:lnTo>
                      <a:pt x="257" y="193"/>
                    </a:lnTo>
                    <a:lnTo>
                      <a:pt x="260" y="191"/>
                    </a:lnTo>
                    <a:lnTo>
                      <a:pt x="266" y="189"/>
                    </a:lnTo>
                    <a:lnTo>
                      <a:pt x="271" y="187"/>
                    </a:lnTo>
                    <a:lnTo>
                      <a:pt x="286" y="179"/>
                    </a:lnTo>
                    <a:lnTo>
                      <a:pt x="298" y="175"/>
                    </a:lnTo>
                    <a:lnTo>
                      <a:pt x="303" y="168"/>
                    </a:lnTo>
                    <a:lnTo>
                      <a:pt x="317" y="161"/>
                    </a:lnTo>
                    <a:lnTo>
                      <a:pt x="330" y="152"/>
                    </a:lnTo>
                    <a:lnTo>
                      <a:pt x="340" y="145"/>
                    </a:lnTo>
                    <a:lnTo>
                      <a:pt x="349" y="134"/>
                    </a:lnTo>
                    <a:lnTo>
                      <a:pt x="360" y="123"/>
                    </a:lnTo>
                    <a:lnTo>
                      <a:pt x="365" y="110"/>
                    </a:lnTo>
                    <a:lnTo>
                      <a:pt x="372" y="101"/>
                    </a:lnTo>
                    <a:lnTo>
                      <a:pt x="374" y="91"/>
                    </a:lnTo>
                    <a:lnTo>
                      <a:pt x="376" y="78"/>
                    </a:lnTo>
                    <a:lnTo>
                      <a:pt x="374" y="66"/>
                    </a:lnTo>
                    <a:lnTo>
                      <a:pt x="368" y="56"/>
                    </a:lnTo>
                    <a:lnTo>
                      <a:pt x="359" y="44"/>
                    </a:lnTo>
                    <a:lnTo>
                      <a:pt x="349" y="35"/>
                    </a:lnTo>
                    <a:lnTo>
                      <a:pt x="332" y="25"/>
                    </a:lnTo>
                    <a:lnTo>
                      <a:pt x="313" y="16"/>
                    </a:lnTo>
                    <a:lnTo>
                      <a:pt x="289" y="8"/>
                    </a:lnTo>
                  </a:path>
                </a:pathLst>
              </a:custGeom>
              <a:solidFill>
                <a:srgbClr val="FFFF14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83" name="Freeform 147"/>
              <p:cNvSpPr>
                <a:spLocks/>
              </p:cNvSpPr>
              <p:nvPr/>
            </p:nvSpPr>
            <p:spPr bwMode="auto">
              <a:xfrm>
                <a:off x="2091" y="2356"/>
                <a:ext cx="72" cy="75"/>
              </a:xfrm>
              <a:custGeom>
                <a:avLst/>
                <a:gdLst>
                  <a:gd name="T0" fmla="*/ 65 w 72"/>
                  <a:gd name="T1" fmla="*/ 0 h 75"/>
                  <a:gd name="T2" fmla="*/ 59 w 72"/>
                  <a:gd name="T3" fmla="*/ 0 h 75"/>
                  <a:gd name="T4" fmla="*/ 53 w 72"/>
                  <a:gd name="T5" fmla="*/ 2 h 75"/>
                  <a:gd name="T6" fmla="*/ 46 w 72"/>
                  <a:gd name="T7" fmla="*/ 3 h 75"/>
                  <a:gd name="T8" fmla="*/ 40 w 72"/>
                  <a:gd name="T9" fmla="*/ 5 h 75"/>
                  <a:gd name="T10" fmla="*/ 35 w 72"/>
                  <a:gd name="T11" fmla="*/ 7 h 75"/>
                  <a:gd name="T12" fmla="*/ 26 w 72"/>
                  <a:gd name="T13" fmla="*/ 12 h 75"/>
                  <a:gd name="T14" fmla="*/ 21 w 72"/>
                  <a:gd name="T15" fmla="*/ 19 h 75"/>
                  <a:gd name="T16" fmla="*/ 15 w 72"/>
                  <a:gd name="T17" fmla="*/ 23 h 75"/>
                  <a:gd name="T18" fmla="*/ 11 w 72"/>
                  <a:gd name="T19" fmla="*/ 30 h 75"/>
                  <a:gd name="T20" fmla="*/ 8 w 72"/>
                  <a:gd name="T21" fmla="*/ 36 h 75"/>
                  <a:gd name="T22" fmla="*/ 6 w 72"/>
                  <a:gd name="T23" fmla="*/ 42 h 75"/>
                  <a:gd name="T24" fmla="*/ 2 w 72"/>
                  <a:gd name="T25" fmla="*/ 49 h 75"/>
                  <a:gd name="T26" fmla="*/ 2 w 72"/>
                  <a:gd name="T27" fmla="*/ 58 h 75"/>
                  <a:gd name="T28" fmla="*/ 1 w 72"/>
                  <a:gd name="T29" fmla="*/ 66 h 75"/>
                  <a:gd name="T30" fmla="*/ 0 w 72"/>
                  <a:gd name="T31" fmla="*/ 74 h 75"/>
                  <a:gd name="T32" fmla="*/ 3 w 72"/>
                  <a:gd name="T33" fmla="*/ 68 h 75"/>
                  <a:gd name="T34" fmla="*/ 6 w 72"/>
                  <a:gd name="T35" fmla="*/ 62 h 75"/>
                  <a:gd name="T36" fmla="*/ 7 w 72"/>
                  <a:gd name="T37" fmla="*/ 56 h 75"/>
                  <a:gd name="T38" fmla="*/ 10 w 72"/>
                  <a:gd name="T39" fmla="*/ 50 h 75"/>
                  <a:gd name="T40" fmla="*/ 13 w 72"/>
                  <a:gd name="T41" fmla="*/ 43 h 75"/>
                  <a:gd name="T42" fmla="*/ 17 w 72"/>
                  <a:gd name="T43" fmla="*/ 37 h 75"/>
                  <a:gd name="T44" fmla="*/ 21 w 72"/>
                  <a:gd name="T45" fmla="*/ 31 h 75"/>
                  <a:gd name="T46" fmla="*/ 27 w 72"/>
                  <a:gd name="T47" fmla="*/ 23 h 75"/>
                  <a:gd name="T48" fmla="*/ 32 w 72"/>
                  <a:gd name="T49" fmla="*/ 21 h 75"/>
                  <a:gd name="T50" fmla="*/ 46 w 72"/>
                  <a:gd name="T51" fmla="*/ 14 h 75"/>
                  <a:gd name="T52" fmla="*/ 50 w 72"/>
                  <a:gd name="T53" fmla="*/ 12 h 75"/>
                  <a:gd name="T54" fmla="*/ 57 w 72"/>
                  <a:gd name="T55" fmla="*/ 12 h 75"/>
                  <a:gd name="T56" fmla="*/ 63 w 72"/>
                  <a:gd name="T57" fmla="*/ 9 h 75"/>
                  <a:gd name="T58" fmla="*/ 69 w 72"/>
                  <a:gd name="T59" fmla="*/ 7 h 75"/>
                  <a:gd name="T60" fmla="*/ 71 w 72"/>
                  <a:gd name="T61" fmla="*/ 3 h 75"/>
                  <a:gd name="T62" fmla="*/ 65 w 72"/>
                  <a:gd name="T63" fmla="*/ 0 h 7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72"/>
                  <a:gd name="T97" fmla="*/ 0 h 75"/>
                  <a:gd name="T98" fmla="*/ 72 w 72"/>
                  <a:gd name="T99" fmla="*/ 75 h 7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72" h="75">
                    <a:moveTo>
                      <a:pt x="65" y="0"/>
                    </a:moveTo>
                    <a:lnTo>
                      <a:pt x="59" y="0"/>
                    </a:lnTo>
                    <a:lnTo>
                      <a:pt x="53" y="2"/>
                    </a:lnTo>
                    <a:lnTo>
                      <a:pt x="46" y="3"/>
                    </a:lnTo>
                    <a:lnTo>
                      <a:pt x="40" y="5"/>
                    </a:lnTo>
                    <a:lnTo>
                      <a:pt x="35" y="7"/>
                    </a:lnTo>
                    <a:lnTo>
                      <a:pt x="26" y="12"/>
                    </a:lnTo>
                    <a:lnTo>
                      <a:pt x="21" y="19"/>
                    </a:lnTo>
                    <a:lnTo>
                      <a:pt x="15" y="23"/>
                    </a:lnTo>
                    <a:lnTo>
                      <a:pt x="11" y="30"/>
                    </a:lnTo>
                    <a:lnTo>
                      <a:pt x="8" y="36"/>
                    </a:lnTo>
                    <a:lnTo>
                      <a:pt x="6" y="42"/>
                    </a:lnTo>
                    <a:lnTo>
                      <a:pt x="2" y="49"/>
                    </a:lnTo>
                    <a:lnTo>
                      <a:pt x="2" y="58"/>
                    </a:lnTo>
                    <a:lnTo>
                      <a:pt x="1" y="66"/>
                    </a:lnTo>
                    <a:lnTo>
                      <a:pt x="0" y="74"/>
                    </a:lnTo>
                    <a:lnTo>
                      <a:pt x="3" y="68"/>
                    </a:lnTo>
                    <a:lnTo>
                      <a:pt x="6" y="62"/>
                    </a:lnTo>
                    <a:lnTo>
                      <a:pt x="7" y="56"/>
                    </a:lnTo>
                    <a:lnTo>
                      <a:pt x="10" y="50"/>
                    </a:lnTo>
                    <a:lnTo>
                      <a:pt x="13" y="43"/>
                    </a:lnTo>
                    <a:lnTo>
                      <a:pt x="17" y="37"/>
                    </a:lnTo>
                    <a:lnTo>
                      <a:pt x="21" y="31"/>
                    </a:lnTo>
                    <a:lnTo>
                      <a:pt x="27" y="23"/>
                    </a:lnTo>
                    <a:lnTo>
                      <a:pt x="32" y="21"/>
                    </a:lnTo>
                    <a:lnTo>
                      <a:pt x="46" y="14"/>
                    </a:lnTo>
                    <a:lnTo>
                      <a:pt x="50" y="12"/>
                    </a:lnTo>
                    <a:lnTo>
                      <a:pt x="57" y="12"/>
                    </a:lnTo>
                    <a:lnTo>
                      <a:pt x="63" y="9"/>
                    </a:lnTo>
                    <a:lnTo>
                      <a:pt x="69" y="7"/>
                    </a:lnTo>
                    <a:lnTo>
                      <a:pt x="71" y="3"/>
                    </a:lnTo>
                    <a:lnTo>
                      <a:pt x="65" y="0"/>
                    </a:lnTo>
                  </a:path>
                </a:pathLst>
              </a:custGeom>
              <a:solidFill>
                <a:srgbClr val="FFFF14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84" name="Freeform 148"/>
              <p:cNvSpPr>
                <a:spLocks/>
              </p:cNvSpPr>
              <p:nvPr/>
            </p:nvSpPr>
            <p:spPr bwMode="auto">
              <a:xfrm>
                <a:off x="2173" y="2303"/>
                <a:ext cx="49" cy="40"/>
              </a:xfrm>
              <a:custGeom>
                <a:avLst/>
                <a:gdLst>
                  <a:gd name="T0" fmla="*/ 0 w 49"/>
                  <a:gd name="T1" fmla="*/ 39 h 40"/>
                  <a:gd name="T2" fmla="*/ 3 w 49"/>
                  <a:gd name="T3" fmla="*/ 36 h 40"/>
                  <a:gd name="T4" fmla="*/ 3 w 49"/>
                  <a:gd name="T5" fmla="*/ 33 h 40"/>
                  <a:gd name="T6" fmla="*/ 9 w 49"/>
                  <a:gd name="T7" fmla="*/ 27 h 40"/>
                  <a:gd name="T8" fmla="*/ 12 w 49"/>
                  <a:gd name="T9" fmla="*/ 22 h 40"/>
                  <a:gd name="T10" fmla="*/ 14 w 49"/>
                  <a:gd name="T11" fmla="*/ 18 h 40"/>
                  <a:gd name="T12" fmla="*/ 19 w 49"/>
                  <a:gd name="T13" fmla="*/ 14 h 40"/>
                  <a:gd name="T14" fmla="*/ 23 w 49"/>
                  <a:gd name="T15" fmla="*/ 11 h 40"/>
                  <a:gd name="T16" fmla="*/ 27 w 49"/>
                  <a:gd name="T17" fmla="*/ 10 h 40"/>
                  <a:gd name="T18" fmla="*/ 32 w 49"/>
                  <a:gd name="T19" fmla="*/ 9 h 40"/>
                  <a:gd name="T20" fmla="*/ 37 w 49"/>
                  <a:gd name="T21" fmla="*/ 9 h 40"/>
                  <a:gd name="T22" fmla="*/ 44 w 49"/>
                  <a:gd name="T23" fmla="*/ 11 h 40"/>
                  <a:gd name="T24" fmla="*/ 48 w 49"/>
                  <a:gd name="T25" fmla="*/ 14 h 40"/>
                  <a:gd name="T26" fmla="*/ 42 w 49"/>
                  <a:gd name="T27" fmla="*/ 5 h 40"/>
                  <a:gd name="T28" fmla="*/ 40 w 49"/>
                  <a:gd name="T29" fmla="*/ 3 h 40"/>
                  <a:gd name="T30" fmla="*/ 35 w 49"/>
                  <a:gd name="T31" fmla="*/ 0 h 40"/>
                  <a:gd name="T32" fmla="*/ 28 w 49"/>
                  <a:gd name="T33" fmla="*/ 0 h 40"/>
                  <a:gd name="T34" fmla="*/ 24 w 49"/>
                  <a:gd name="T35" fmla="*/ 2 h 40"/>
                  <a:gd name="T36" fmla="*/ 18 w 49"/>
                  <a:gd name="T37" fmla="*/ 5 h 40"/>
                  <a:gd name="T38" fmla="*/ 14 w 49"/>
                  <a:gd name="T39" fmla="*/ 8 h 40"/>
                  <a:gd name="T40" fmla="*/ 10 w 49"/>
                  <a:gd name="T41" fmla="*/ 11 h 40"/>
                  <a:gd name="T42" fmla="*/ 7 w 49"/>
                  <a:gd name="T43" fmla="*/ 17 h 40"/>
                  <a:gd name="T44" fmla="*/ 2 w 49"/>
                  <a:gd name="T45" fmla="*/ 22 h 40"/>
                  <a:gd name="T46" fmla="*/ 2 w 49"/>
                  <a:gd name="T47" fmla="*/ 27 h 40"/>
                  <a:gd name="T48" fmla="*/ 0 w 49"/>
                  <a:gd name="T49" fmla="*/ 34 h 40"/>
                  <a:gd name="T50" fmla="*/ 0 w 49"/>
                  <a:gd name="T51" fmla="*/ 39 h 4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49"/>
                  <a:gd name="T79" fmla="*/ 0 h 40"/>
                  <a:gd name="T80" fmla="*/ 49 w 49"/>
                  <a:gd name="T81" fmla="*/ 40 h 4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49" h="40">
                    <a:moveTo>
                      <a:pt x="0" y="39"/>
                    </a:moveTo>
                    <a:lnTo>
                      <a:pt x="3" y="36"/>
                    </a:lnTo>
                    <a:lnTo>
                      <a:pt x="3" y="33"/>
                    </a:lnTo>
                    <a:lnTo>
                      <a:pt x="9" y="27"/>
                    </a:lnTo>
                    <a:lnTo>
                      <a:pt x="12" y="22"/>
                    </a:lnTo>
                    <a:lnTo>
                      <a:pt x="14" y="18"/>
                    </a:lnTo>
                    <a:lnTo>
                      <a:pt x="19" y="14"/>
                    </a:lnTo>
                    <a:lnTo>
                      <a:pt x="23" y="11"/>
                    </a:lnTo>
                    <a:lnTo>
                      <a:pt x="27" y="10"/>
                    </a:lnTo>
                    <a:lnTo>
                      <a:pt x="32" y="9"/>
                    </a:lnTo>
                    <a:lnTo>
                      <a:pt x="37" y="9"/>
                    </a:lnTo>
                    <a:lnTo>
                      <a:pt x="44" y="11"/>
                    </a:lnTo>
                    <a:lnTo>
                      <a:pt x="48" y="14"/>
                    </a:lnTo>
                    <a:lnTo>
                      <a:pt x="42" y="5"/>
                    </a:lnTo>
                    <a:lnTo>
                      <a:pt x="40" y="3"/>
                    </a:lnTo>
                    <a:lnTo>
                      <a:pt x="35" y="0"/>
                    </a:lnTo>
                    <a:lnTo>
                      <a:pt x="28" y="0"/>
                    </a:lnTo>
                    <a:lnTo>
                      <a:pt x="24" y="2"/>
                    </a:lnTo>
                    <a:lnTo>
                      <a:pt x="18" y="5"/>
                    </a:lnTo>
                    <a:lnTo>
                      <a:pt x="14" y="8"/>
                    </a:lnTo>
                    <a:lnTo>
                      <a:pt x="10" y="11"/>
                    </a:lnTo>
                    <a:lnTo>
                      <a:pt x="7" y="17"/>
                    </a:lnTo>
                    <a:lnTo>
                      <a:pt x="2" y="22"/>
                    </a:lnTo>
                    <a:lnTo>
                      <a:pt x="2" y="27"/>
                    </a:lnTo>
                    <a:lnTo>
                      <a:pt x="0" y="34"/>
                    </a:lnTo>
                    <a:lnTo>
                      <a:pt x="0" y="39"/>
                    </a:lnTo>
                  </a:path>
                </a:pathLst>
              </a:custGeom>
              <a:solidFill>
                <a:srgbClr val="FFFF14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85" name="Freeform 149"/>
              <p:cNvSpPr>
                <a:spLocks/>
              </p:cNvSpPr>
              <p:nvPr/>
            </p:nvSpPr>
            <p:spPr bwMode="auto">
              <a:xfrm>
                <a:off x="1859" y="2486"/>
                <a:ext cx="44" cy="113"/>
              </a:xfrm>
              <a:custGeom>
                <a:avLst/>
                <a:gdLst>
                  <a:gd name="T0" fmla="*/ 3 w 44"/>
                  <a:gd name="T1" fmla="*/ 74 h 113"/>
                  <a:gd name="T2" fmla="*/ 1 w 44"/>
                  <a:gd name="T3" fmla="*/ 67 h 113"/>
                  <a:gd name="T4" fmla="*/ 0 w 44"/>
                  <a:gd name="T5" fmla="*/ 58 h 113"/>
                  <a:gd name="T6" fmla="*/ 1 w 44"/>
                  <a:gd name="T7" fmla="*/ 50 h 113"/>
                  <a:gd name="T8" fmla="*/ 1 w 44"/>
                  <a:gd name="T9" fmla="*/ 38 h 113"/>
                  <a:gd name="T10" fmla="*/ 2 w 44"/>
                  <a:gd name="T11" fmla="*/ 28 h 113"/>
                  <a:gd name="T12" fmla="*/ 3 w 44"/>
                  <a:gd name="T13" fmla="*/ 17 h 113"/>
                  <a:gd name="T14" fmla="*/ 5 w 44"/>
                  <a:gd name="T15" fmla="*/ 8 h 113"/>
                  <a:gd name="T16" fmla="*/ 7 w 44"/>
                  <a:gd name="T17" fmla="*/ 0 h 113"/>
                  <a:gd name="T18" fmla="*/ 7 w 44"/>
                  <a:gd name="T19" fmla="*/ 8 h 113"/>
                  <a:gd name="T20" fmla="*/ 6 w 44"/>
                  <a:gd name="T21" fmla="*/ 21 h 113"/>
                  <a:gd name="T22" fmla="*/ 8 w 44"/>
                  <a:gd name="T23" fmla="*/ 35 h 113"/>
                  <a:gd name="T24" fmla="*/ 10 w 44"/>
                  <a:gd name="T25" fmla="*/ 51 h 113"/>
                  <a:gd name="T26" fmla="*/ 15 w 44"/>
                  <a:gd name="T27" fmla="*/ 68 h 113"/>
                  <a:gd name="T28" fmla="*/ 21 w 44"/>
                  <a:gd name="T29" fmla="*/ 86 h 113"/>
                  <a:gd name="T30" fmla="*/ 30 w 44"/>
                  <a:gd name="T31" fmla="*/ 100 h 113"/>
                  <a:gd name="T32" fmla="*/ 43 w 44"/>
                  <a:gd name="T33" fmla="*/ 112 h 11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"/>
                  <a:gd name="T52" fmla="*/ 0 h 113"/>
                  <a:gd name="T53" fmla="*/ 44 w 44"/>
                  <a:gd name="T54" fmla="*/ 113 h 11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" h="113">
                    <a:moveTo>
                      <a:pt x="3" y="74"/>
                    </a:moveTo>
                    <a:lnTo>
                      <a:pt x="1" y="67"/>
                    </a:lnTo>
                    <a:lnTo>
                      <a:pt x="0" y="58"/>
                    </a:lnTo>
                    <a:lnTo>
                      <a:pt x="1" y="50"/>
                    </a:lnTo>
                    <a:lnTo>
                      <a:pt x="1" y="38"/>
                    </a:lnTo>
                    <a:lnTo>
                      <a:pt x="2" y="28"/>
                    </a:lnTo>
                    <a:lnTo>
                      <a:pt x="3" y="17"/>
                    </a:lnTo>
                    <a:lnTo>
                      <a:pt x="5" y="8"/>
                    </a:lnTo>
                    <a:lnTo>
                      <a:pt x="7" y="0"/>
                    </a:lnTo>
                    <a:lnTo>
                      <a:pt x="7" y="8"/>
                    </a:lnTo>
                    <a:lnTo>
                      <a:pt x="6" y="21"/>
                    </a:lnTo>
                    <a:lnTo>
                      <a:pt x="8" y="35"/>
                    </a:lnTo>
                    <a:lnTo>
                      <a:pt x="10" y="51"/>
                    </a:lnTo>
                    <a:lnTo>
                      <a:pt x="15" y="68"/>
                    </a:lnTo>
                    <a:lnTo>
                      <a:pt x="21" y="86"/>
                    </a:lnTo>
                    <a:lnTo>
                      <a:pt x="30" y="100"/>
                    </a:lnTo>
                    <a:lnTo>
                      <a:pt x="43" y="112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86" name="Freeform 150"/>
              <p:cNvSpPr>
                <a:spLocks/>
              </p:cNvSpPr>
              <p:nvPr/>
            </p:nvSpPr>
            <p:spPr bwMode="auto">
              <a:xfrm>
                <a:off x="1912" y="2452"/>
                <a:ext cx="103" cy="49"/>
              </a:xfrm>
              <a:custGeom>
                <a:avLst/>
                <a:gdLst>
                  <a:gd name="T0" fmla="*/ 0 w 103"/>
                  <a:gd name="T1" fmla="*/ 23 h 49"/>
                  <a:gd name="T2" fmla="*/ 7 w 103"/>
                  <a:gd name="T3" fmla="*/ 15 h 49"/>
                  <a:gd name="T4" fmla="*/ 17 w 103"/>
                  <a:gd name="T5" fmla="*/ 9 h 49"/>
                  <a:gd name="T6" fmla="*/ 29 w 103"/>
                  <a:gd name="T7" fmla="*/ 8 h 49"/>
                  <a:gd name="T8" fmla="*/ 42 w 103"/>
                  <a:gd name="T9" fmla="*/ 7 h 49"/>
                  <a:gd name="T10" fmla="*/ 58 w 103"/>
                  <a:gd name="T11" fmla="*/ 9 h 49"/>
                  <a:gd name="T12" fmla="*/ 75 w 103"/>
                  <a:gd name="T13" fmla="*/ 8 h 49"/>
                  <a:gd name="T14" fmla="*/ 89 w 103"/>
                  <a:gd name="T15" fmla="*/ 5 h 49"/>
                  <a:gd name="T16" fmla="*/ 102 w 103"/>
                  <a:gd name="T17" fmla="*/ 0 h 49"/>
                  <a:gd name="T18" fmla="*/ 98 w 103"/>
                  <a:gd name="T19" fmla="*/ 8 h 49"/>
                  <a:gd name="T20" fmla="*/ 89 w 103"/>
                  <a:gd name="T21" fmla="*/ 16 h 49"/>
                  <a:gd name="T22" fmla="*/ 82 w 103"/>
                  <a:gd name="T23" fmla="*/ 21 h 49"/>
                  <a:gd name="T24" fmla="*/ 72 w 103"/>
                  <a:gd name="T25" fmla="*/ 25 h 49"/>
                  <a:gd name="T26" fmla="*/ 62 w 103"/>
                  <a:gd name="T27" fmla="*/ 28 h 49"/>
                  <a:gd name="T28" fmla="*/ 54 w 103"/>
                  <a:gd name="T29" fmla="*/ 31 h 49"/>
                  <a:gd name="T30" fmla="*/ 45 w 103"/>
                  <a:gd name="T31" fmla="*/ 39 h 49"/>
                  <a:gd name="T32" fmla="*/ 43 w 103"/>
                  <a:gd name="T33" fmla="*/ 48 h 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03"/>
                  <a:gd name="T52" fmla="*/ 0 h 49"/>
                  <a:gd name="T53" fmla="*/ 103 w 103"/>
                  <a:gd name="T54" fmla="*/ 49 h 4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03" h="49">
                    <a:moveTo>
                      <a:pt x="0" y="23"/>
                    </a:moveTo>
                    <a:lnTo>
                      <a:pt x="7" y="15"/>
                    </a:lnTo>
                    <a:lnTo>
                      <a:pt x="17" y="9"/>
                    </a:lnTo>
                    <a:lnTo>
                      <a:pt x="29" y="8"/>
                    </a:lnTo>
                    <a:lnTo>
                      <a:pt x="42" y="7"/>
                    </a:lnTo>
                    <a:lnTo>
                      <a:pt x="58" y="9"/>
                    </a:lnTo>
                    <a:lnTo>
                      <a:pt x="75" y="8"/>
                    </a:lnTo>
                    <a:lnTo>
                      <a:pt x="89" y="5"/>
                    </a:lnTo>
                    <a:lnTo>
                      <a:pt x="102" y="0"/>
                    </a:lnTo>
                    <a:lnTo>
                      <a:pt x="98" y="8"/>
                    </a:lnTo>
                    <a:lnTo>
                      <a:pt x="89" y="16"/>
                    </a:lnTo>
                    <a:lnTo>
                      <a:pt x="82" y="21"/>
                    </a:lnTo>
                    <a:lnTo>
                      <a:pt x="72" y="25"/>
                    </a:lnTo>
                    <a:lnTo>
                      <a:pt x="62" y="28"/>
                    </a:lnTo>
                    <a:lnTo>
                      <a:pt x="54" y="31"/>
                    </a:lnTo>
                    <a:lnTo>
                      <a:pt x="45" y="39"/>
                    </a:lnTo>
                    <a:lnTo>
                      <a:pt x="43" y="48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87" name="Freeform 151"/>
              <p:cNvSpPr>
                <a:spLocks/>
              </p:cNvSpPr>
              <p:nvPr/>
            </p:nvSpPr>
            <p:spPr bwMode="auto">
              <a:xfrm>
                <a:off x="1838" y="2349"/>
                <a:ext cx="163" cy="76"/>
              </a:xfrm>
              <a:custGeom>
                <a:avLst/>
                <a:gdLst>
                  <a:gd name="T0" fmla="*/ 10 w 163"/>
                  <a:gd name="T1" fmla="*/ 75 h 76"/>
                  <a:gd name="T2" fmla="*/ 16 w 163"/>
                  <a:gd name="T3" fmla="*/ 46 h 76"/>
                  <a:gd name="T4" fmla="*/ 31 w 163"/>
                  <a:gd name="T5" fmla="*/ 30 h 76"/>
                  <a:gd name="T6" fmla="*/ 51 w 163"/>
                  <a:gd name="T7" fmla="*/ 19 h 76"/>
                  <a:gd name="T8" fmla="*/ 73 w 163"/>
                  <a:gd name="T9" fmla="*/ 15 h 76"/>
                  <a:gd name="T10" fmla="*/ 99 w 163"/>
                  <a:gd name="T11" fmla="*/ 12 h 76"/>
                  <a:gd name="T12" fmla="*/ 123 w 163"/>
                  <a:gd name="T13" fmla="*/ 14 h 76"/>
                  <a:gd name="T14" fmla="*/ 146 w 163"/>
                  <a:gd name="T15" fmla="*/ 11 h 76"/>
                  <a:gd name="T16" fmla="*/ 162 w 163"/>
                  <a:gd name="T17" fmla="*/ 7 h 76"/>
                  <a:gd name="T18" fmla="*/ 144 w 163"/>
                  <a:gd name="T19" fmla="*/ 8 h 76"/>
                  <a:gd name="T20" fmla="*/ 123 w 163"/>
                  <a:gd name="T21" fmla="*/ 7 h 76"/>
                  <a:gd name="T22" fmla="*/ 102 w 163"/>
                  <a:gd name="T23" fmla="*/ 4 h 76"/>
                  <a:gd name="T24" fmla="*/ 79 w 163"/>
                  <a:gd name="T25" fmla="*/ 2 h 76"/>
                  <a:gd name="T26" fmla="*/ 56 w 163"/>
                  <a:gd name="T27" fmla="*/ 0 h 76"/>
                  <a:gd name="T28" fmla="*/ 34 w 163"/>
                  <a:gd name="T29" fmla="*/ 1 h 76"/>
                  <a:gd name="T30" fmla="*/ 17 w 163"/>
                  <a:gd name="T31" fmla="*/ 4 h 76"/>
                  <a:gd name="T32" fmla="*/ 0 w 163"/>
                  <a:gd name="T33" fmla="*/ 11 h 7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63"/>
                  <a:gd name="T52" fmla="*/ 0 h 76"/>
                  <a:gd name="T53" fmla="*/ 163 w 163"/>
                  <a:gd name="T54" fmla="*/ 76 h 7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63" h="76">
                    <a:moveTo>
                      <a:pt x="10" y="75"/>
                    </a:moveTo>
                    <a:lnTo>
                      <a:pt x="16" y="46"/>
                    </a:lnTo>
                    <a:lnTo>
                      <a:pt x="31" y="30"/>
                    </a:lnTo>
                    <a:lnTo>
                      <a:pt x="51" y="19"/>
                    </a:lnTo>
                    <a:lnTo>
                      <a:pt x="73" y="15"/>
                    </a:lnTo>
                    <a:lnTo>
                      <a:pt x="99" y="12"/>
                    </a:lnTo>
                    <a:lnTo>
                      <a:pt x="123" y="14"/>
                    </a:lnTo>
                    <a:lnTo>
                      <a:pt x="146" y="11"/>
                    </a:lnTo>
                    <a:lnTo>
                      <a:pt x="162" y="7"/>
                    </a:lnTo>
                    <a:lnTo>
                      <a:pt x="144" y="8"/>
                    </a:lnTo>
                    <a:lnTo>
                      <a:pt x="123" y="7"/>
                    </a:lnTo>
                    <a:lnTo>
                      <a:pt x="102" y="4"/>
                    </a:lnTo>
                    <a:lnTo>
                      <a:pt x="79" y="2"/>
                    </a:lnTo>
                    <a:lnTo>
                      <a:pt x="56" y="0"/>
                    </a:lnTo>
                    <a:lnTo>
                      <a:pt x="34" y="1"/>
                    </a:lnTo>
                    <a:lnTo>
                      <a:pt x="17" y="4"/>
                    </a:lnTo>
                    <a:lnTo>
                      <a:pt x="0" y="11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88" name="Freeform 152"/>
              <p:cNvSpPr>
                <a:spLocks/>
              </p:cNvSpPr>
              <p:nvPr/>
            </p:nvSpPr>
            <p:spPr bwMode="auto">
              <a:xfrm>
                <a:off x="1865" y="2271"/>
                <a:ext cx="57" cy="66"/>
              </a:xfrm>
              <a:custGeom>
                <a:avLst/>
                <a:gdLst>
                  <a:gd name="T0" fmla="*/ 0 w 57"/>
                  <a:gd name="T1" fmla="*/ 0 h 66"/>
                  <a:gd name="T2" fmla="*/ 1 w 57"/>
                  <a:gd name="T3" fmla="*/ 12 h 66"/>
                  <a:gd name="T4" fmla="*/ 5 w 57"/>
                  <a:gd name="T5" fmla="*/ 22 h 66"/>
                  <a:gd name="T6" fmla="*/ 11 w 57"/>
                  <a:gd name="T7" fmla="*/ 31 h 66"/>
                  <a:gd name="T8" fmla="*/ 20 w 57"/>
                  <a:gd name="T9" fmla="*/ 37 h 66"/>
                  <a:gd name="T10" fmla="*/ 28 w 57"/>
                  <a:gd name="T11" fmla="*/ 45 h 66"/>
                  <a:gd name="T12" fmla="*/ 38 w 57"/>
                  <a:gd name="T13" fmla="*/ 53 h 66"/>
                  <a:gd name="T14" fmla="*/ 48 w 57"/>
                  <a:gd name="T15" fmla="*/ 58 h 66"/>
                  <a:gd name="T16" fmla="*/ 56 w 57"/>
                  <a:gd name="T17" fmla="*/ 65 h 66"/>
                  <a:gd name="T18" fmla="*/ 53 w 57"/>
                  <a:gd name="T19" fmla="*/ 56 h 66"/>
                  <a:gd name="T20" fmla="*/ 48 w 57"/>
                  <a:gd name="T21" fmla="*/ 51 h 66"/>
                  <a:gd name="T22" fmla="*/ 42 w 57"/>
                  <a:gd name="T23" fmla="*/ 46 h 66"/>
                  <a:gd name="T24" fmla="*/ 34 w 57"/>
                  <a:gd name="T25" fmla="*/ 39 h 66"/>
                  <a:gd name="T26" fmla="*/ 29 w 57"/>
                  <a:gd name="T27" fmla="*/ 33 h 66"/>
                  <a:gd name="T28" fmla="*/ 24 w 57"/>
                  <a:gd name="T29" fmla="*/ 27 h 66"/>
                  <a:gd name="T30" fmla="*/ 20 w 57"/>
                  <a:gd name="T31" fmla="*/ 19 h 66"/>
                  <a:gd name="T32" fmla="*/ 19 w 57"/>
                  <a:gd name="T33" fmla="*/ 11 h 6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57"/>
                  <a:gd name="T52" fmla="*/ 0 h 66"/>
                  <a:gd name="T53" fmla="*/ 57 w 57"/>
                  <a:gd name="T54" fmla="*/ 66 h 6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57" h="66">
                    <a:moveTo>
                      <a:pt x="0" y="0"/>
                    </a:moveTo>
                    <a:lnTo>
                      <a:pt x="1" y="12"/>
                    </a:lnTo>
                    <a:lnTo>
                      <a:pt x="5" y="22"/>
                    </a:lnTo>
                    <a:lnTo>
                      <a:pt x="11" y="31"/>
                    </a:lnTo>
                    <a:lnTo>
                      <a:pt x="20" y="37"/>
                    </a:lnTo>
                    <a:lnTo>
                      <a:pt x="28" y="45"/>
                    </a:lnTo>
                    <a:lnTo>
                      <a:pt x="38" y="53"/>
                    </a:lnTo>
                    <a:lnTo>
                      <a:pt x="48" y="58"/>
                    </a:lnTo>
                    <a:lnTo>
                      <a:pt x="56" y="65"/>
                    </a:lnTo>
                    <a:lnTo>
                      <a:pt x="53" y="56"/>
                    </a:lnTo>
                    <a:lnTo>
                      <a:pt x="48" y="51"/>
                    </a:lnTo>
                    <a:lnTo>
                      <a:pt x="42" y="46"/>
                    </a:lnTo>
                    <a:lnTo>
                      <a:pt x="34" y="39"/>
                    </a:lnTo>
                    <a:lnTo>
                      <a:pt x="29" y="33"/>
                    </a:lnTo>
                    <a:lnTo>
                      <a:pt x="24" y="27"/>
                    </a:lnTo>
                    <a:lnTo>
                      <a:pt x="20" y="19"/>
                    </a:lnTo>
                    <a:lnTo>
                      <a:pt x="19" y="11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89" name="Freeform 153"/>
              <p:cNvSpPr>
                <a:spLocks/>
              </p:cNvSpPr>
              <p:nvPr/>
            </p:nvSpPr>
            <p:spPr bwMode="auto">
              <a:xfrm>
                <a:off x="1999" y="2197"/>
                <a:ext cx="119" cy="146"/>
              </a:xfrm>
              <a:custGeom>
                <a:avLst/>
                <a:gdLst>
                  <a:gd name="T0" fmla="*/ 118 w 119"/>
                  <a:gd name="T1" fmla="*/ 0 h 146"/>
                  <a:gd name="T2" fmla="*/ 109 w 119"/>
                  <a:gd name="T3" fmla="*/ 4 h 146"/>
                  <a:gd name="T4" fmla="*/ 100 w 119"/>
                  <a:gd name="T5" fmla="*/ 12 h 146"/>
                  <a:gd name="T6" fmla="*/ 96 w 119"/>
                  <a:gd name="T7" fmla="*/ 21 h 146"/>
                  <a:gd name="T8" fmla="*/ 88 w 119"/>
                  <a:gd name="T9" fmla="*/ 32 h 146"/>
                  <a:gd name="T10" fmla="*/ 83 w 119"/>
                  <a:gd name="T11" fmla="*/ 44 h 146"/>
                  <a:gd name="T12" fmla="*/ 78 w 119"/>
                  <a:gd name="T13" fmla="*/ 57 h 146"/>
                  <a:gd name="T14" fmla="*/ 73 w 119"/>
                  <a:gd name="T15" fmla="*/ 70 h 146"/>
                  <a:gd name="T16" fmla="*/ 67 w 119"/>
                  <a:gd name="T17" fmla="*/ 84 h 146"/>
                  <a:gd name="T18" fmla="*/ 60 w 119"/>
                  <a:gd name="T19" fmla="*/ 97 h 146"/>
                  <a:gd name="T20" fmla="*/ 53 w 119"/>
                  <a:gd name="T21" fmla="*/ 109 h 146"/>
                  <a:gd name="T22" fmla="*/ 43 w 119"/>
                  <a:gd name="T23" fmla="*/ 119 h 146"/>
                  <a:gd name="T24" fmla="*/ 30 w 119"/>
                  <a:gd name="T25" fmla="*/ 130 h 146"/>
                  <a:gd name="T26" fmla="*/ 17 w 119"/>
                  <a:gd name="T27" fmla="*/ 137 h 146"/>
                  <a:gd name="T28" fmla="*/ 0 w 119"/>
                  <a:gd name="T29" fmla="*/ 145 h 146"/>
                  <a:gd name="T30" fmla="*/ 7 w 119"/>
                  <a:gd name="T31" fmla="*/ 135 h 146"/>
                  <a:gd name="T32" fmla="*/ 15 w 119"/>
                  <a:gd name="T33" fmla="*/ 125 h 146"/>
                  <a:gd name="T34" fmla="*/ 22 w 119"/>
                  <a:gd name="T35" fmla="*/ 116 h 146"/>
                  <a:gd name="T36" fmla="*/ 29 w 119"/>
                  <a:gd name="T37" fmla="*/ 106 h 146"/>
                  <a:gd name="T38" fmla="*/ 34 w 119"/>
                  <a:gd name="T39" fmla="*/ 94 h 146"/>
                  <a:gd name="T40" fmla="*/ 35 w 119"/>
                  <a:gd name="T41" fmla="*/ 86 h 146"/>
                  <a:gd name="T42" fmla="*/ 36 w 119"/>
                  <a:gd name="T43" fmla="*/ 76 h 146"/>
                  <a:gd name="T44" fmla="*/ 35 w 119"/>
                  <a:gd name="T45" fmla="*/ 65 h 14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19"/>
                  <a:gd name="T70" fmla="*/ 0 h 146"/>
                  <a:gd name="T71" fmla="*/ 119 w 119"/>
                  <a:gd name="T72" fmla="*/ 146 h 14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19" h="146">
                    <a:moveTo>
                      <a:pt x="118" y="0"/>
                    </a:moveTo>
                    <a:lnTo>
                      <a:pt x="109" y="4"/>
                    </a:lnTo>
                    <a:lnTo>
                      <a:pt x="100" y="12"/>
                    </a:lnTo>
                    <a:lnTo>
                      <a:pt x="96" y="21"/>
                    </a:lnTo>
                    <a:lnTo>
                      <a:pt x="88" y="32"/>
                    </a:lnTo>
                    <a:lnTo>
                      <a:pt x="83" y="44"/>
                    </a:lnTo>
                    <a:lnTo>
                      <a:pt x="78" y="57"/>
                    </a:lnTo>
                    <a:lnTo>
                      <a:pt x="73" y="70"/>
                    </a:lnTo>
                    <a:lnTo>
                      <a:pt x="67" y="84"/>
                    </a:lnTo>
                    <a:lnTo>
                      <a:pt x="60" y="97"/>
                    </a:lnTo>
                    <a:lnTo>
                      <a:pt x="53" y="109"/>
                    </a:lnTo>
                    <a:lnTo>
                      <a:pt x="43" y="119"/>
                    </a:lnTo>
                    <a:lnTo>
                      <a:pt x="30" y="130"/>
                    </a:lnTo>
                    <a:lnTo>
                      <a:pt x="17" y="137"/>
                    </a:lnTo>
                    <a:lnTo>
                      <a:pt x="0" y="145"/>
                    </a:lnTo>
                    <a:lnTo>
                      <a:pt x="7" y="135"/>
                    </a:lnTo>
                    <a:lnTo>
                      <a:pt x="15" y="125"/>
                    </a:lnTo>
                    <a:lnTo>
                      <a:pt x="22" y="116"/>
                    </a:lnTo>
                    <a:lnTo>
                      <a:pt x="29" y="106"/>
                    </a:lnTo>
                    <a:lnTo>
                      <a:pt x="34" y="94"/>
                    </a:lnTo>
                    <a:lnTo>
                      <a:pt x="35" y="86"/>
                    </a:lnTo>
                    <a:lnTo>
                      <a:pt x="36" y="76"/>
                    </a:lnTo>
                    <a:lnTo>
                      <a:pt x="35" y="65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90" name="Freeform 154"/>
              <p:cNvSpPr>
                <a:spLocks/>
              </p:cNvSpPr>
              <p:nvPr/>
            </p:nvSpPr>
            <p:spPr bwMode="auto">
              <a:xfrm>
                <a:off x="2381" y="2794"/>
                <a:ext cx="70" cy="63"/>
              </a:xfrm>
              <a:custGeom>
                <a:avLst/>
                <a:gdLst>
                  <a:gd name="T0" fmla="*/ 69 w 70"/>
                  <a:gd name="T1" fmla="*/ 35 h 63"/>
                  <a:gd name="T2" fmla="*/ 47 w 70"/>
                  <a:gd name="T3" fmla="*/ 35 h 63"/>
                  <a:gd name="T4" fmla="*/ 10 w 70"/>
                  <a:gd name="T5" fmla="*/ 62 h 63"/>
                  <a:gd name="T6" fmla="*/ 7 w 70"/>
                  <a:gd name="T7" fmla="*/ 51 h 63"/>
                  <a:gd name="T8" fmla="*/ 40 w 70"/>
                  <a:gd name="T9" fmla="*/ 31 h 63"/>
                  <a:gd name="T10" fmla="*/ 1 w 70"/>
                  <a:gd name="T11" fmla="*/ 9 h 63"/>
                  <a:gd name="T12" fmla="*/ 0 w 70"/>
                  <a:gd name="T13" fmla="*/ 0 h 63"/>
                  <a:gd name="T14" fmla="*/ 44 w 70"/>
                  <a:gd name="T15" fmla="*/ 25 h 63"/>
                  <a:gd name="T16" fmla="*/ 67 w 70"/>
                  <a:gd name="T17" fmla="*/ 26 h 63"/>
                  <a:gd name="T18" fmla="*/ 69 w 70"/>
                  <a:gd name="T19" fmla="*/ 35 h 6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70"/>
                  <a:gd name="T31" fmla="*/ 0 h 63"/>
                  <a:gd name="T32" fmla="*/ 70 w 70"/>
                  <a:gd name="T33" fmla="*/ 63 h 6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70" h="63">
                    <a:moveTo>
                      <a:pt x="69" y="35"/>
                    </a:moveTo>
                    <a:lnTo>
                      <a:pt x="47" y="35"/>
                    </a:lnTo>
                    <a:lnTo>
                      <a:pt x="10" y="62"/>
                    </a:lnTo>
                    <a:lnTo>
                      <a:pt x="7" y="51"/>
                    </a:lnTo>
                    <a:lnTo>
                      <a:pt x="40" y="31"/>
                    </a:lnTo>
                    <a:lnTo>
                      <a:pt x="1" y="9"/>
                    </a:lnTo>
                    <a:lnTo>
                      <a:pt x="0" y="0"/>
                    </a:lnTo>
                    <a:lnTo>
                      <a:pt x="44" y="25"/>
                    </a:lnTo>
                    <a:lnTo>
                      <a:pt x="67" y="26"/>
                    </a:lnTo>
                    <a:lnTo>
                      <a:pt x="69" y="35"/>
                    </a:lnTo>
                  </a:path>
                </a:pathLst>
              </a:custGeom>
              <a:solidFill>
                <a:srgbClr val="0000FF"/>
              </a:solidFill>
              <a:ln w="12700" cap="rnd">
                <a:solidFill>
                  <a:srgbClr val="02028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91" name="Freeform 155"/>
              <p:cNvSpPr>
                <a:spLocks/>
              </p:cNvSpPr>
              <p:nvPr/>
            </p:nvSpPr>
            <p:spPr bwMode="auto">
              <a:xfrm>
                <a:off x="2353" y="2653"/>
                <a:ext cx="73" cy="75"/>
              </a:xfrm>
              <a:custGeom>
                <a:avLst/>
                <a:gdLst>
                  <a:gd name="T0" fmla="*/ 5 w 73"/>
                  <a:gd name="T1" fmla="*/ 51 h 75"/>
                  <a:gd name="T2" fmla="*/ 0 w 73"/>
                  <a:gd name="T3" fmla="*/ 44 h 75"/>
                  <a:gd name="T4" fmla="*/ 52 w 73"/>
                  <a:gd name="T5" fmla="*/ 0 h 75"/>
                  <a:gd name="T6" fmla="*/ 51 w 73"/>
                  <a:gd name="T7" fmla="*/ 8 h 75"/>
                  <a:gd name="T8" fmla="*/ 37 w 73"/>
                  <a:gd name="T9" fmla="*/ 23 h 75"/>
                  <a:gd name="T10" fmla="*/ 47 w 73"/>
                  <a:gd name="T11" fmla="*/ 59 h 75"/>
                  <a:gd name="T12" fmla="*/ 70 w 73"/>
                  <a:gd name="T13" fmla="*/ 65 h 75"/>
                  <a:gd name="T14" fmla="*/ 72 w 73"/>
                  <a:gd name="T15" fmla="*/ 74 h 75"/>
                  <a:gd name="T16" fmla="*/ 5 w 73"/>
                  <a:gd name="T17" fmla="*/ 51 h 7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73"/>
                  <a:gd name="T28" fmla="*/ 0 h 75"/>
                  <a:gd name="T29" fmla="*/ 73 w 73"/>
                  <a:gd name="T30" fmla="*/ 75 h 7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73" h="75">
                    <a:moveTo>
                      <a:pt x="5" y="51"/>
                    </a:moveTo>
                    <a:lnTo>
                      <a:pt x="0" y="44"/>
                    </a:lnTo>
                    <a:lnTo>
                      <a:pt x="52" y="0"/>
                    </a:lnTo>
                    <a:lnTo>
                      <a:pt x="51" y="8"/>
                    </a:lnTo>
                    <a:lnTo>
                      <a:pt x="37" y="23"/>
                    </a:lnTo>
                    <a:lnTo>
                      <a:pt x="47" y="59"/>
                    </a:lnTo>
                    <a:lnTo>
                      <a:pt x="70" y="65"/>
                    </a:lnTo>
                    <a:lnTo>
                      <a:pt x="72" y="74"/>
                    </a:lnTo>
                    <a:lnTo>
                      <a:pt x="5" y="51"/>
                    </a:lnTo>
                  </a:path>
                </a:pathLst>
              </a:custGeom>
              <a:solidFill>
                <a:srgbClr val="0000FF"/>
              </a:solidFill>
              <a:ln w="12700" cap="rnd">
                <a:solidFill>
                  <a:srgbClr val="02028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92" name="Freeform 156"/>
              <p:cNvSpPr>
                <a:spLocks/>
              </p:cNvSpPr>
              <p:nvPr/>
            </p:nvSpPr>
            <p:spPr bwMode="auto">
              <a:xfrm>
                <a:off x="2362" y="2680"/>
                <a:ext cx="32" cy="30"/>
              </a:xfrm>
              <a:custGeom>
                <a:avLst/>
                <a:gdLst>
                  <a:gd name="T0" fmla="*/ 0 w 32"/>
                  <a:gd name="T1" fmla="*/ 19 h 30"/>
                  <a:gd name="T2" fmla="*/ 31 w 32"/>
                  <a:gd name="T3" fmla="*/ 29 h 30"/>
                  <a:gd name="T4" fmla="*/ 21 w 32"/>
                  <a:gd name="T5" fmla="*/ 0 h 30"/>
                  <a:gd name="T6" fmla="*/ 0 w 32"/>
                  <a:gd name="T7" fmla="*/ 19 h 3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2"/>
                  <a:gd name="T13" fmla="*/ 0 h 30"/>
                  <a:gd name="T14" fmla="*/ 32 w 32"/>
                  <a:gd name="T15" fmla="*/ 30 h 3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2" h="30">
                    <a:moveTo>
                      <a:pt x="0" y="19"/>
                    </a:moveTo>
                    <a:lnTo>
                      <a:pt x="31" y="29"/>
                    </a:lnTo>
                    <a:lnTo>
                      <a:pt x="21" y="0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00FFFF"/>
              </a:solidFill>
              <a:ln w="12700" cap="rnd">
                <a:solidFill>
                  <a:srgbClr val="02028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95" name="Group 157"/>
            <p:cNvGrpSpPr>
              <a:grpSpLocks/>
            </p:cNvGrpSpPr>
            <p:nvPr/>
          </p:nvGrpSpPr>
          <p:grpSpPr bwMode="auto">
            <a:xfrm>
              <a:off x="1848" y="2605"/>
              <a:ext cx="937" cy="704"/>
              <a:chOff x="1848" y="2605"/>
              <a:chExt cx="937" cy="704"/>
            </a:xfrm>
          </p:grpSpPr>
          <p:sp>
            <p:nvSpPr>
              <p:cNvPr id="134" name="Freeform 158"/>
              <p:cNvSpPr>
                <a:spLocks/>
              </p:cNvSpPr>
              <p:nvPr/>
            </p:nvSpPr>
            <p:spPr bwMode="auto">
              <a:xfrm>
                <a:off x="1848" y="2654"/>
                <a:ext cx="130" cy="171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29" y="0"/>
                  </a:cxn>
                  <a:cxn ang="0">
                    <a:pos x="24" y="170"/>
                  </a:cxn>
                  <a:cxn ang="0">
                    <a:pos x="0" y="119"/>
                  </a:cxn>
                  <a:cxn ang="0">
                    <a:pos x="12" y="0"/>
                  </a:cxn>
                </a:cxnLst>
                <a:rect l="0" t="0" r="r" b="b"/>
                <a:pathLst>
                  <a:path w="130" h="171">
                    <a:moveTo>
                      <a:pt x="12" y="0"/>
                    </a:moveTo>
                    <a:lnTo>
                      <a:pt x="129" y="0"/>
                    </a:lnTo>
                    <a:lnTo>
                      <a:pt x="24" y="170"/>
                    </a:lnTo>
                    <a:lnTo>
                      <a:pt x="0" y="119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00FF00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5" name="Freeform 159"/>
              <p:cNvSpPr>
                <a:spLocks/>
              </p:cNvSpPr>
              <p:nvPr/>
            </p:nvSpPr>
            <p:spPr bwMode="auto">
              <a:xfrm>
                <a:off x="1866" y="2642"/>
                <a:ext cx="919" cy="667"/>
              </a:xfrm>
              <a:custGeom>
                <a:avLst/>
                <a:gdLst/>
                <a:ahLst/>
                <a:cxnLst>
                  <a:cxn ang="0">
                    <a:pos x="117" y="5"/>
                  </a:cxn>
                  <a:cxn ang="0">
                    <a:pos x="82" y="30"/>
                  </a:cxn>
                  <a:cxn ang="0">
                    <a:pos x="54" y="71"/>
                  </a:cxn>
                  <a:cxn ang="0">
                    <a:pos x="32" y="118"/>
                  </a:cxn>
                  <a:cxn ang="0">
                    <a:pos x="14" y="150"/>
                  </a:cxn>
                  <a:cxn ang="0">
                    <a:pos x="4" y="185"/>
                  </a:cxn>
                  <a:cxn ang="0">
                    <a:pos x="0" y="236"/>
                  </a:cxn>
                  <a:cxn ang="0">
                    <a:pos x="12" y="300"/>
                  </a:cxn>
                  <a:cxn ang="0">
                    <a:pos x="36" y="357"/>
                  </a:cxn>
                  <a:cxn ang="0">
                    <a:pos x="60" y="387"/>
                  </a:cxn>
                  <a:cxn ang="0">
                    <a:pos x="78" y="412"/>
                  </a:cxn>
                  <a:cxn ang="0">
                    <a:pos x="77" y="446"/>
                  </a:cxn>
                  <a:cxn ang="0">
                    <a:pos x="64" y="481"/>
                  </a:cxn>
                  <a:cxn ang="0">
                    <a:pos x="35" y="523"/>
                  </a:cxn>
                  <a:cxn ang="0">
                    <a:pos x="71" y="529"/>
                  </a:cxn>
                  <a:cxn ang="0">
                    <a:pos x="101" y="549"/>
                  </a:cxn>
                  <a:cxn ang="0">
                    <a:pos x="119" y="574"/>
                  </a:cxn>
                  <a:cxn ang="0">
                    <a:pos x="128" y="614"/>
                  </a:cxn>
                  <a:cxn ang="0">
                    <a:pos x="869" y="666"/>
                  </a:cxn>
                  <a:cxn ang="0">
                    <a:pos x="886" y="617"/>
                  </a:cxn>
                  <a:cxn ang="0">
                    <a:pos x="897" y="580"/>
                  </a:cxn>
                  <a:cxn ang="0">
                    <a:pos x="907" y="540"/>
                  </a:cxn>
                  <a:cxn ang="0">
                    <a:pos x="915" y="499"/>
                  </a:cxn>
                  <a:cxn ang="0">
                    <a:pos x="918" y="458"/>
                  </a:cxn>
                  <a:cxn ang="0">
                    <a:pos x="917" y="420"/>
                  </a:cxn>
                  <a:cxn ang="0">
                    <a:pos x="912" y="405"/>
                  </a:cxn>
                  <a:cxn ang="0">
                    <a:pos x="907" y="398"/>
                  </a:cxn>
                  <a:cxn ang="0">
                    <a:pos x="900" y="397"/>
                  </a:cxn>
                  <a:cxn ang="0">
                    <a:pos x="889" y="401"/>
                  </a:cxn>
                  <a:cxn ang="0">
                    <a:pos x="646" y="335"/>
                  </a:cxn>
                  <a:cxn ang="0">
                    <a:pos x="575" y="279"/>
                  </a:cxn>
                  <a:cxn ang="0">
                    <a:pos x="497" y="215"/>
                  </a:cxn>
                  <a:cxn ang="0">
                    <a:pos x="445" y="154"/>
                  </a:cxn>
                  <a:cxn ang="0">
                    <a:pos x="426" y="106"/>
                  </a:cxn>
                  <a:cxn ang="0">
                    <a:pos x="409" y="75"/>
                  </a:cxn>
                  <a:cxn ang="0">
                    <a:pos x="400" y="70"/>
                  </a:cxn>
                  <a:cxn ang="0">
                    <a:pos x="356" y="63"/>
                  </a:cxn>
                  <a:cxn ang="0">
                    <a:pos x="282" y="55"/>
                  </a:cxn>
                  <a:cxn ang="0">
                    <a:pos x="185" y="23"/>
                  </a:cxn>
                  <a:cxn ang="0">
                    <a:pos x="140" y="0"/>
                  </a:cxn>
                </a:cxnLst>
                <a:rect l="0" t="0" r="r" b="b"/>
                <a:pathLst>
                  <a:path w="919" h="667">
                    <a:moveTo>
                      <a:pt x="140" y="0"/>
                    </a:moveTo>
                    <a:lnTo>
                      <a:pt x="117" y="5"/>
                    </a:lnTo>
                    <a:lnTo>
                      <a:pt x="97" y="15"/>
                    </a:lnTo>
                    <a:lnTo>
                      <a:pt x="82" y="30"/>
                    </a:lnTo>
                    <a:lnTo>
                      <a:pt x="67" y="50"/>
                    </a:lnTo>
                    <a:lnTo>
                      <a:pt x="54" y="71"/>
                    </a:lnTo>
                    <a:lnTo>
                      <a:pt x="43" y="94"/>
                    </a:lnTo>
                    <a:lnTo>
                      <a:pt x="32" y="118"/>
                    </a:lnTo>
                    <a:lnTo>
                      <a:pt x="20" y="139"/>
                    </a:lnTo>
                    <a:lnTo>
                      <a:pt x="14" y="150"/>
                    </a:lnTo>
                    <a:lnTo>
                      <a:pt x="9" y="165"/>
                    </a:lnTo>
                    <a:lnTo>
                      <a:pt x="4" y="185"/>
                    </a:lnTo>
                    <a:lnTo>
                      <a:pt x="0" y="209"/>
                    </a:lnTo>
                    <a:lnTo>
                      <a:pt x="0" y="236"/>
                    </a:lnTo>
                    <a:lnTo>
                      <a:pt x="4" y="266"/>
                    </a:lnTo>
                    <a:lnTo>
                      <a:pt x="12" y="300"/>
                    </a:lnTo>
                    <a:lnTo>
                      <a:pt x="24" y="336"/>
                    </a:lnTo>
                    <a:lnTo>
                      <a:pt x="36" y="357"/>
                    </a:lnTo>
                    <a:lnTo>
                      <a:pt x="48" y="377"/>
                    </a:lnTo>
                    <a:lnTo>
                      <a:pt x="60" y="387"/>
                    </a:lnTo>
                    <a:lnTo>
                      <a:pt x="73" y="400"/>
                    </a:lnTo>
                    <a:lnTo>
                      <a:pt x="78" y="412"/>
                    </a:lnTo>
                    <a:lnTo>
                      <a:pt x="79" y="423"/>
                    </a:lnTo>
                    <a:lnTo>
                      <a:pt x="77" y="446"/>
                    </a:lnTo>
                    <a:lnTo>
                      <a:pt x="71" y="462"/>
                    </a:lnTo>
                    <a:lnTo>
                      <a:pt x="64" y="481"/>
                    </a:lnTo>
                    <a:lnTo>
                      <a:pt x="56" y="494"/>
                    </a:lnTo>
                    <a:lnTo>
                      <a:pt x="35" y="523"/>
                    </a:lnTo>
                    <a:lnTo>
                      <a:pt x="53" y="525"/>
                    </a:lnTo>
                    <a:lnTo>
                      <a:pt x="71" y="529"/>
                    </a:lnTo>
                    <a:lnTo>
                      <a:pt x="86" y="536"/>
                    </a:lnTo>
                    <a:lnTo>
                      <a:pt x="101" y="549"/>
                    </a:lnTo>
                    <a:lnTo>
                      <a:pt x="113" y="564"/>
                    </a:lnTo>
                    <a:lnTo>
                      <a:pt x="119" y="574"/>
                    </a:lnTo>
                    <a:lnTo>
                      <a:pt x="122" y="586"/>
                    </a:lnTo>
                    <a:lnTo>
                      <a:pt x="128" y="614"/>
                    </a:lnTo>
                    <a:lnTo>
                      <a:pt x="128" y="666"/>
                    </a:lnTo>
                    <a:lnTo>
                      <a:pt x="869" y="666"/>
                    </a:lnTo>
                    <a:lnTo>
                      <a:pt x="880" y="635"/>
                    </a:lnTo>
                    <a:lnTo>
                      <a:pt x="886" y="617"/>
                    </a:lnTo>
                    <a:lnTo>
                      <a:pt x="891" y="599"/>
                    </a:lnTo>
                    <a:lnTo>
                      <a:pt x="897" y="580"/>
                    </a:lnTo>
                    <a:lnTo>
                      <a:pt x="902" y="560"/>
                    </a:lnTo>
                    <a:lnTo>
                      <a:pt x="907" y="540"/>
                    </a:lnTo>
                    <a:lnTo>
                      <a:pt x="911" y="519"/>
                    </a:lnTo>
                    <a:lnTo>
                      <a:pt x="915" y="499"/>
                    </a:lnTo>
                    <a:lnTo>
                      <a:pt x="918" y="478"/>
                    </a:lnTo>
                    <a:lnTo>
                      <a:pt x="918" y="458"/>
                    </a:lnTo>
                    <a:lnTo>
                      <a:pt x="918" y="439"/>
                    </a:lnTo>
                    <a:lnTo>
                      <a:pt x="917" y="420"/>
                    </a:lnTo>
                    <a:lnTo>
                      <a:pt x="914" y="411"/>
                    </a:lnTo>
                    <a:lnTo>
                      <a:pt x="912" y="405"/>
                    </a:lnTo>
                    <a:lnTo>
                      <a:pt x="910" y="400"/>
                    </a:lnTo>
                    <a:lnTo>
                      <a:pt x="907" y="398"/>
                    </a:lnTo>
                    <a:lnTo>
                      <a:pt x="904" y="396"/>
                    </a:lnTo>
                    <a:lnTo>
                      <a:pt x="900" y="397"/>
                    </a:lnTo>
                    <a:lnTo>
                      <a:pt x="895" y="399"/>
                    </a:lnTo>
                    <a:lnTo>
                      <a:pt x="889" y="401"/>
                    </a:lnTo>
                    <a:lnTo>
                      <a:pt x="680" y="354"/>
                    </a:lnTo>
                    <a:lnTo>
                      <a:pt x="646" y="335"/>
                    </a:lnTo>
                    <a:lnTo>
                      <a:pt x="616" y="318"/>
                    </a:lnTo>
                    <a:lnTo>
                      <a:pt x="575" y="279"/>
                    </a:lnTo>
                    <a:lnTo>
                      <a:pt x="531" y="244"/>
                    </a:lnTo>
                    <a:lnTo>
                      <a:pt x="497" y="215"/>
                    </a:lnTo>
                    <a:lnTo>
                      <a:pt x="468" y="188"/>
                    </a:lnTo>
                    <a:lnTo>
                      <a:pt x="445" y="154"/>
                    </a:lnTo>
                    <a:lnTo>
                      <a:pt x="434" y="132"/>
                    </a:lnTo>
                    <a:lnTo>
                      <a:pt x="426" y="106"/>
                    </a:lnTo>
                    <a:lnTo>
                      <a:pt x="414" y="82"/>
                    </a:lnTo>
                    <a:lnTo>
                      <a:pt x="409" y="75"/>
                    </a:lnTo>
                    <a:lnTo>
                      <a:pt x="405" y="72"/>
                    </a:lnTo>
                    <a:lnTo>
                      <a:pt x="400" y="70"/>
                    </a:lnTo>
                    <a:lnTo>
                      <a:pt x="387" y="66"/>
                    </a:lnTo>
                    <a:lnTo>
                      <a:pt x="356" y="63"/>
                    </a:lnTo>
                    <a:lnTo>
                      <a:pt x="320" y="59"/>
                    </a:lnTo>
                    <a:lnTo>
                      <a:pt x="282" y="55"/>
                    </a:lnTo>
                    <a:lnTo>
                      <a:pt x="250" y="47"/>
                    </a:lnTo>
                    <a:lnTo>
                      <a:pt x="185" y="23"/>
                    </a:lnTo>
                    <a:lnTo>
                      <a:pt x="158" y="3"/>
                    </a:lnTo>
                    <a:lnTo>
                      <a:pt x="140" y="0"/>
                    </a:lnTo>
                  </a:path>
                </a:pathLst>
              </a:custGeom>
              <a:solidFill>
                <a:srgbClr val="FFF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6" name="Freeform 160"/>
              <p:cNvSpPr>
                <a:spLocks/>
              </p:cNvSpPr>
              <p:nvPr/>
            </p:nvSpPr>
            <p:spPr bwMode="auto">
              <a:xfrm>
                <a:off x="2169" y="3125"/>
                <a:ext cx="231" cy="123"/>
              </a:xfrm>
              <a:custGeom>
                <a:avLst/>
                <a:gdLst/>
                <a:ahLst/>
                <a:cxnLst>
                  <a:cxn ang="0">
                    <a:pos x="230" y="0"/>
                  </a:cxn>
                  <a:cxn ang="0">
                    <a:pos x="214" y="7"/>
                  </a:cxn>
                  <a:cxn ang="0">
                    <a:pos x="201" y="15"/>
                  </a:cxn>
                  <a:cxn ang="0">
                    <a:pos x="187" y="23"/>
                  </a:cxn>
                  <a:cxn ang="0">
                    <a:pos x="172" y="33"/>
                  </a:cxn>
                  <a:cxn ang="0">
                    <a:pos x="159" y="44"/>
                  </a:cxn>
                  <a:cxn ang="0">
                    <a:pos x="147" y="53"/>
                  </a:cxn>
                  <a:cxn ang="0">
                    <a:pos x="133" y="64"/>
                  </a:cxn>
                  <a:cxn ang="0">
                    <a:pos x="120" y="74"/>
                  </a:cxn>
                  <a:cxn ang="0">
                    <a:pos x="106" y="84"/>
                  </a:cxn>
                  <a:cxn ang="0">
                    <a:pos x="94" y="92"/>
                  </a:cxn>
                  <a:cxn ang="0">
                    <a:pos x="79" y="101"/>
                  </a:cxn>
                  <a:cxn ang="0">
                    <a:pos x="65" y="108"/>
                  </a:cxn>
                  <a:cxn ang="0">
                    <a:pos x="50" y="114"/>
                  </a:cxn>
                  <a:cxn ang="0">
                    <a:pos x="35" y="118"/>
                  </a:cxn>
                  <a:cxn ang="0">
                    <a:pos x="18" y="121"/>
                  </a:cxn>
                  <a:cxn ang="0">
                    <a:pos x="0" y="122"/>
                  </a:cxn>
                </a:cxnLst>
                <a:rect l="0" t="0" r="r" b="b"/>
                <a:pathLst>
                  <a:path w="231" h="123">
                    <a:moveTo>
                      <a:pt x="230" y="0"/>
                    </a:moveTo>
                    <a:lnTo>
                      <a:pt x="214" y="7"/>
                    </a:lnTo>
                    <a:lnTo>
                      <a:pt x="201" y="15"/>
                    </a:lnTo>
                    <a:lnTo>
                      <a:pt x="187" y="23"/>
                    </a:lnTo>
                    <a:lnTo>
                      <a:pt x="172" y="33"/>
                    </a:lnTo>
                    <a:lnTo>
                      <a:pt x="159" y="44"/>
                    </a:lnTo>
                    <a:lnTo>
                      <a:pt x="147" y="53"/>
                    </a:lnTo>
                    <a:lnTo>
                      <a:pt x="133" y="64"/>
                    </a:lnTo>
                    <a:lnTo>
                      <a:pt x="120" y="74"/>
                    </a:lnTo>
                    <a:lnTo>
                      <a:pt x="106" y="84"/>
                    </a:lnTo>
                    <a:lnTo>
                      <a:pt x="94" y="92"/>
                    </a:lnTo>
                    <a:lnTo>
                      <a:pt x="79" y="101"/>
                    </a:lnTo>
                    <a:lnTo>
                      <a:pt x="65" y="108"/>
                    </a:lnTo>
                    <a:lnTo>
                      <a:pt x="50" y="114"/>
                    </a:lnTo>
                    <a:lnTo>
                      <a:pt x="35" y="118"/>
                    </a:lnTo>
                    <a:lnTo>
                      <a:pt x="18" y="121"/>
                    </a:lnTo>
                    <a:lnTo>
                      <a:pt x="0" y="122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7" name="Freeform 161"/>
              <p:cNvSpPr>
                <a:spLocks/>
              </p:cNvSpPr>
              <p:nvPr/>
            </p:nvSpPr>
            <p:spPr bwMode="auto">
              <a:xfrm>
                <a:off x="1905" y="2756"/>
                <a:ext cx="94" cy="277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26" y="17"/>
                  </a:cxn>
                  <a:cxn ang="0">
                    <a:pos x="21" y="36"/>
                  </a:cxn>
                  <a:cxn ang="0">
                    <a:pos x="19" y="55"/>
                  </a:cxn>
                  <a:cxn ang="0">
                    <a:pos x="19" y="74"/>
                  </a:cxn>
                  <a:cxn ang="0">
                    <a:pos x="21" y="91"/>
                  </a:cxn>
                  <a:cxn ang="0">
                    <a:pos x="27" y="108"/>
                  </a:cxn>
                  <a:cxn ang="0">
                    <a:pos x="33" y="123"/>
                  </a:cxn>
                  <a:cxn ang="0">
                    <a:pos x="43" y="135"/>
                  </a:cxn>
                  <a:cxn ang="0">
                    <a:pos x="52" y="147"/>
                  </a:cxn>
                  <a:cxn ang="0">
                    <a:pos x="62" y="161"/>
                  </a:cxn>
                  <a:cxn ang="0">
                    <a:pos x="73" y="176"/>
                  </a:cxn>
                  <a:cxn ang="0">
                    <a:pos x="81" y="192"/>
                  </a:cxn>
                  <a:cxn ang="0">
                    <a:pos x="88" y="207"/>
                  </a:cxn>
                  <a:cxn ang="0">
                    <a:pos x="92" y="221"/>
                  </a:cxn>
                  <a:cxn ang="0">
                    <a:pos x="93" y="232"/>
                  </a:cxn>
                  <a:cxn ang="0">
                    <a:pos x="92" y="243"/>
                  </a:cxn>
                  <a:cxn ang="0">
                    <a:pos x="86" y="250"/>
                  </a:cxn>
                  <a:cxn ang="0">
                    <a:pos x="78" y="263"/>
                  </a:cxn>
                  <a:cxn ang="0">
                    <a:pos x="74" y="268"/>
                  </a:cxn>
                  <a:cxn ang="0">
                    <a:pos x="69" y="273"/>
                  </a:cxn>
                  <a:cxn ang="0">
                    <a:pos x="64" y="276"/>
                  </a:cxn>
                  <a:cxn ang="0">
                    <a:pos x="60" y="276"/>
                  </a:cxn>
                  <a:cxn ang="0">
                    <a:pos x="71" y="250"/>
                  </a:cxn>
                  <a:cxn ang="0">
                    <a:pos x="69" y="227"/>
                  </a:cxn>
                  <a:cxn ang="0">
                    <a:pos x="62" y="207"/>
                  </a:cxn>
                  <a:cxn ang="0">
                    <a:pos x="50" y="191"/>
                  </a:cxn>
                  <a:cxn ang="0">
                    <a:pos x="38" y="176"/>
                  </a:cxn>
                  <a:cxn ang="0">
                    <a:pos x="27" y="162"/>
                  </a:cxn>
                  <a:cxn ang="0">
                    <a:pos x="17" y="146"/>
                  </a:cxn>
                  <a:cxn ang="0">
                    <a:pos x="9" y="131"/>
                  </a:cxn>
                  <a:cxn ang="0">
                    <a:pos x="6" y="122"/>
                  </a:cxn>
                  <a:cxn ang="0">
                    <a:pos x="3" y="113"/>
                  </a:cxn>
                  <a:cxn ang="0">
                    <a:pos x="1" y="103"/>
                  </a:cxn>
                  <a:cxn ang="0">
                    <a:pos x="0" y="94"/>
                  </a:cxn>
                  <a:cxn ang="0">
                    <a:pos x="3" y="49"/>
                  </a:cxn>
                  <a:cxn ang="0">
                    <a:pos x="9" y="25"/>
                  </a:cxn>
                  <a:cxn ang="0">
                    <a:pos x="15" y="10"/>
                  </a:cxn>
                  <a:cxn ang="0">
                    <a:pos x="23" y="3"/>
                  </a:cxn>
                  <a:cxn ang="0">
                    <a:pos x="33" y="0"/>
                  </a:cxn>
                </a:cxnLst>
                <a:rect l="0" t="0" r="r" b="b"/>
                <a:pathLst>
                  <a:path w="94" h="277">
                    <a:moveTo>
                      <a:pt x="33" y="0"/>
                    </a:moveTo>
                    <a:lnTo>
                      <a:pt x="26" y="17"/>
                    </a:lnTo>
                    <a:lnTo>
                      <a:pt x="21" y="36"/>
                    </a:lnTo>
                    <a:lnTo>
                      <a:pt x="19" y="55"/>
                    </a:lnTo>
                    <a:lnTo>
                      <a:pt x="19" y="74"/>
                    </a:lnTo>
                    <a:lnTo>
                      <a:pt x="21" y="91"/>
                    </a:lnTo>
                    <a:lnTo>
                      <a:pt x="27" y="108"/>
                    </a:lnTo>
                    <a:lnTo>
                      <a:pt x="33" y="123"/>
                    </a:lnTo>
                    <a:lnTo>
                      <a:pt x="43" y="135"/>
                    </a:lnTo>
                    <a:lnTo>
                      <a:pt x="52" y="147"/>
                    </a:lnTo>
                    <a:lnTo>
                      <a:pt x="62" y="161"/>
                    </a:lnTo>
                    <a:lnTo>
                      <a:pt x="73" y="176"/>
                    </a:lnTo>
                    <a:lnTo>
                      <a:pt x="81" y="192"/>
                    </a:lnTo>
                    <a:lnTo>
                      <a:pt x="88" y="207"/>
                    </a:lnTo>
                    <a:lnTo>
                      <a:pt x="92" y="221"/>
                    </a:lnTo>
                    <a:lnTo>
                      <a:pt x="93" y="232"/>
                    </a:lnTo>
                    <a:lnTo>
                      <a:pt x="92" y="243"/>
                    </a:lnTo>
                    <a:lnTo>
                      <a:pt x="86" y="250"/>
                    </a:lnTo>
                    <a:lnTo>
                      <a:pt x="78" y="263"/>
                    </a:lnTo>
                    <a:lnTo>
                      <a:pt x="74" y="268"/>
                    </a:lnTo>
                    <a:lnTo>
                      <a:pt x="69" y="273"/>
                    </a:lnTo>
                    <a:lnTo>
                      <a:pt x="64" y="276"/>
                    </a:lnTo>
                    <a:lnTo>
                      <a:pt x="60" y="276"/>
                    </a:lnTo>
                    <a:lnTo>
                      <a:pt x="71" y="250"/>
                    </a:lnTo>
                    <a:lnTo>
                      <a:pt x="69" y="227"/>
                    </a:lnTo>
                    <a:lnTo>
                      <a:pt x="62" y="207"/>
                    </a:lnTo>
                    <a:lnTo>
                      <a:pt x="50" y="191"/>
                    </a:lnTo>
                    <a:lnTo>
                      <a:pt x="38" y="176"/>
                    </a:lnTo>
                    <a:lnTo>
                      <a:pt x="27" y="162"/>
                    </a:lnTo>
                    <a:lnTo>
                      <a:pt x="17" y="146"/>
                    </a:lnTo>
                    <a:lnTo>
                      <a:pt x="9" y="131"/>
                    </a:lnTo>
                    <a:lnTo>
                      <a:pt x="6" y="122"/>
                    </a:lnTo>
                    <a:lnTo>
                      <a:pt x="3" y="113"/>
                    </a:lnTo>
                    <a:lnTo>
                      <a:pt x="1" y="103"/>
                    </a:lnTo>
                    <a:lnTo>
                      <a:pt x="0" y="94"/>
                    </a:lnTo>
                    <a:lnTo>
                      <a:pt x="3" y="49"/>
                    </a:lnTo>
                    <a:lnTo>
                      <a:pt x="9" y="25"/>
                    </a:lnTo>
                    <a:lnTo>
                      <a:pt x="15" y="10"/>
                    </a:lnTo>
                    <a:lnTo>
                      <a:pt x="23" y="3"/>
                    </a:lnTo>
                    <a:lnTo>
                      <a:pt x="33" y="0"/>
                    </a:lnTo>
                  </a:path>
                </a:pathLst>
              </a:custGeom>
              <a:solidFill>
                <a:srgbClr val="ABABAB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8" name="Freeform 162"/>
              <p:cNvSpPr>
                <a:spLocks/>
              </p:cNvSpPr>
              <p:nvPr/>
            </p:nvSpPr>
            <p:spPr bwMode="auto">
              <a:xfrm>
                <a:off x="2027" y="2740"/>
                <a:ext cx="237" cy="24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28" y="2"/>
                  </a:cxn>
                  <a:cxn ang="0">
                    <a:pos x="45" y="7"/>
                  </a:cxn>
                  <a:cxn ang="0">
                    <a:pos x="61" y="14"/>
                  </a:cxn>
                  <a:cxn ang="0">
                    <a:pos x="75" y="25"/>
                  </a:cxn>
                  <a:cxn ang="0">
                    <a:pos x="87" y="37"/>
                  </a:cxn>
                  <a:cxn ang="0">
                    <a:pos x="98" y="52"/>
                  </a:cxn>
                  <a:cxn ang="0">
                    <a:pos x="106" y="67"/>
                  </a:cxn>
                  <a:cxn ang="0">
                    <a:pos x="117" y="84"/>
                  </a:cxn>
                  <a:cxn ang="0">
                    <a:pos x="132" y="119"/>
                  </a:cxn>
                  <a:cxn ang="0">
                    <a:pos x="147" y="151"/>
                  </a:cxn>
                  <a:cxn ang="0">
                    <a:pos x="165" y="180"/>
                  </a:cxn>
                  <a:cxn ang="0">
                    <a:pos x="187" y="200"/>
                  </a:cxn>
                  <a:cxn ang="0">
                    <a:pos x="194" y="203"/>
                  </a:cxn>
                  <a:cxn ang="0">
                    <a:pos x="199" y="207"/>
                  </a:cxn>
                  <a:cxn ang="0">
                    <a:pos x="204" y="210"/>
                  </a:cxn>
                  <a:cxn ang="0">
                    <a:pos x="209" y="211"/>
                  </a:cxn>
                  <a:cxn ang="0">
                    <a:pos x="214" y="211"/>
                  </a:cxn>
                  <a:cxn ang="0">
                    <a:pos x="220" y="209"/>
                  </a:cxn>
                  <a:cxn ang="0">
                    <a:pos x="227" y="205"/>
                  </a:cxn>
                  <a:cxn ang="0">
                    <a:pos x="236" y="197"/>
                  </a:cxn>
                  <a:cxn ang="0">
                    <a:pos x="234" y="207"/>
                  </a:cxn>
                  <a:cxn ang="0">
                    <a:pos x="231" y="216"/>
                  </a:cxn>
                  <a:cxn ang="0">
                    <a:pos x="229" y="223"/>
                  </a:cxn>
                  <a:cxn ang="0">
                    <a:pos x="226" y="230"/>
                  </a:cxn>
                  <a:cxn ang="0">
                    <a:pos x="219" y="238"/>
                  </a:cxn>
                  <a:cxn ang="0">
                    <a:pos x="212" y="242"/>
                  </a:cxn>
                  <a:cxn ang="0">
                    <a:pos x="202" y="243"/>
                  </a:cxn>
                  <a:cxn ang="0">
                    <a:pos x="194" y="241"/>
                  </a:cxn>
                  <a:cxn ang="0">
                    <a:pos x="184" y="236"/>
                  </a:cxn>
                  <a:cxn ang="0">
                    <a:pos x="174" y="228"/>
                  </a:cxn>
                  <a:cxn ang="0">
                    <a:pos x="164" y="219"/>
                  </a:cxn>
                  <a:cxn ang="0">
                    <a:pos x="154" y="207"/>
                  </a:cxn>
                  <a:cxn ang="0">
                    <a:pos x="144" y="195"/>
                  </a:cxn>
                  <a:cxn ang="0">
                    <a:pos x="136" y="182"/>
                  </a:cxn>
                  <a:cxn ang="0">
                    <a:pos x="128" y="169"/>
                  </a:cxn>
                  <a:cxn ang="0">
                    <a:pos x="121" y="157"/>
                  </a:cxn>
                  <a:cxn ang="0">
                    <a:pos x="115" y="146"/>
                  </a:cxn>
                  <a:cxn ang="0">
                    <a:pos x="111" y="137"/>
                  </a:cxn>
                  <a:cxn ang="0">
                    <a:pos x="106" y="124"/>
                  </a:cxn>
                  <a:cxn ang="0">
                    <a:pos x="101" y="113"/>
                  </a:cxn>
                  <a:cxn ang="0">
                    <a:pos x="97" y="102"/>
                  </a:cxn>
                  <a:cxn ang="0">
                    <a:pos x="92" y="90"/>
                  </a:cxn>
                  <a:cxn ang="0">
                    <a:pos x="87" y="79"/>
                  </a:cxn>
                  <a:cxn ang="0">
                    <a:pos x="81" y="69"/>
                  </a:cxn>
                  <a:cxn ang="0">
                    <a:pos x="75" y="59"/>
                  </a:cxn>
                  <a:cxn ang="0">
                    <a:pos x="70" y="50"/>
                  </a:cxn>
                  <a:cxn ang="0">
                    <a:pos x="62" y="41"/>
                  </a:cxn>
                  <a:cxn ang="0">
                    <a:pos x="55" y="32"/>
                  </a:cxn>
                  <a:cxn ang="0">
                    <a:pos x="47" y="25"/>
                  </a:cxn>
                  <a:cxn ang="0">
                    <a:pos x="40" y="19"/>
                  </a:cxn>
                  <a:cxn ang="0">
                    <a:pos x="30" y="13"/>
                  </a:cxn>
                  <a:cxn ang="0">
                    <a:pos x="21" y="9"/>
                  </a:cxn>
                  <a:cxn ang="0">
                    <a:pos x="11" y="5"/>
                  </a:cxn>
                  <a:cxn ang="0">
                    <a:pos x="0" y="2"/>
                  </a:cxn>
                  <a:cxn ang="0">
                    <a:pos x="4" y="2"/>
                  </a:cxn>
                  <a:cxn ang="0">
                    <a:pos x="8" y="0"/>
                  </a:cxn>
                </a:cxnLst>
                <a:rect l="0" t="0" r="r" b="b"/>
                <a:pathLst>
                  <a:path w="237" h="244">
                    <a:moveTo>
                      <a:pt x="8" y="0"/>
                    </a:moveTo>
                    <a:lnTo>
                      <a:pt x="28" y="2"/>
                    </a:lnTo>
                    <a:lnTo>
                      <a:pt x="45" y="7"/>
                    </a:lnTo>
                    <a:lnTo>
                      <a:pt x="61" y="14"/>
                    </a:lnTo>
                    <a:lnTo>
                      <a:pt x="75" y="25"/>
                    </a:lnTo>
                    <a:lnTo>
                      <a:pt x="87" y="37"/>
                    </a:lnTo>
                    <a:lnTo>
                      <a:pt x="98" y="52"/>
                    </a:lnTo>
                    <a:lnTo>
                      <a:pt x="106" y="67"/>
                    </a:lnTo>
                    <a:lnTo>
                      <a:pt x="117" y="84"/>
                    </a:lnTo>
                    <a:lnTo>
                      <a:pt x="132" y="119"/>
                    </a:lnTo>
                    <a:lnTo>
                      <a:pt x="147" y="151"/>
                    </a:lnTo>
                    <a:lnTo>
                      <a:pt x="165" y="180"/>
                    </a:lnTo>
                    <a:lnTo>
                      <a:pt x="187" y="200"/>
                    </a:lnTo>
                    <a:lnTo>
                      <a:pt x="194" y="203"/>
                    </a:lnTo>
                    <a:lnTo>
                      <a:pt x="199" y="207"/>
                    </a:lnTo>
                    <a:lnTo>
                      <a:pt x="204" y="210"/>
                    </a:lnTo>
                    <a:lnTo>
                      <a:pt x="209" y="211"/>
                    </a:lnTo>
                    <a:lnTo>
                      <a:pt x="214" y="211"/>
                    </a:lnTo>
                    <a:lnTo>
                      <a:pt x="220" y="209"/>
                    </a:lnTo>
                    <a:lnTo>
                      <a:pt x="227" y="205"/>
                    </a:lnTo>
                    <a:lnTo>
                      <a:pt x="236" y="197"/>
                    </a:lnTo>
                    <a:lnTo>
                      <a:pt x="234" y="207"/>
                    </a:lnTo>
                    <a:lnTo>
                      <a:pt x="231" y="216"/>
                    </a:lnTo>
                    <a:lnTo>
                      <a:pt x="229" y="223"/>
                    </a:lnTo>
                    <a:lnTo>
                      <a:pt x="226" y="230"/>
                    </a:lnTo>
                    <a:lnTo>
                      <a:pt x="219" y="238"/>
                    </a:lnTo>
                    <a:lnTo>
                      <a:pt x="212" y="242"/>
                    </a:lnTo>
                    <a:lnTo>
                      <a:pt x="202" y="243"/>
                    </a:lnTo>
                    <a:lnTo>
                      <a:pt x="194" y="241"/>
                    </a:lnTo>
                    <a:lnTo>
                      <a:pt x="184" y="236"/>
                    </a:lnTo>
                    <a:lnTo>
                      <a:pt x="174" y="228"/>
                    </a:lnTo>
                    <a:lnTo>
                      <a:pt x="164" y="219"/>
                    </a:lnTo>
                    <a:lnTo>
                      <a:pt x="154" y="207"/>
                    </a:lnTo>
                    <a:lnTo>
                      <a:pt x="144" y="195"/>
                    </a:lnTo>
                    <a:lnTo>
                      <a:pt x="136" y="182"/>
                    </a:lnTo>
                    <a:lnTo>
                      <a:pt x="128" y="169"/>
                    </a:lnTo>
                    <a:lnTo>
                      <a:pt x="121" y="157"/>
                    </a:lnTo>
                    <a:lnTo>
                      <a:pt x="115" y="146"/>
                    </a:lnTo>
                    <a:lnTo>
                      <a:pt x="111" y="137"/>
                    </a:lnTo>
                    <a:lnTo>
                      <a:pt x="106" y="124"/>
                    </a:lnTo>
                    <a:lnTo>
                      <a:pt x="101" y="113"/>
                    </a:lnTo>
                    <a:lnTo>
                      <a:pt x="97" y="102"/>
                    </a:lnTo>
                    <a:lnTo>
                      <a:pt x="92" y="90"/>
                    </a:lnTo>
                    <a:lnTo>
                      <a:pt x="87" y="79"/>
                    </a:lnTo>
                    <a:lnTo>
                      <a:pt x="81" y="69"/>
                    </a:lnTo>
                    <a:lnTo>
                      <a:pt x="75" y="59"/>
                    </a:lnTo>
                    <a:lnTo>
                      <a:pt x="70" y="50"/>
                    </a:lnTo>
                    <a:lnTo>
                      <a:pt x="62" y="41"/>
                    </a:lnTo>
                    <a:lnTo>
                      <a:pt x="55" y="32"/>
                    </a:lnTo>
                    <a:lnTo>
                      <a:pt x="47" y="25"/>
                    </a:lnTo>
                    <a:lnTo>
                      <a:pt x="40" y="19"/>
                    </a:lnTo>
                    <a:lnTo>
                      <a:pt x="30" y="13"/>
                    </a:lnTo>
                    <a:lnTo>
                      <a:pt x="21" y="9"/>
                    </a:lnTo>
                    <a:lnTo>
                      <a:pt x="11" y="5"/>
                    </a:lnTo>
                    <a:lnTo>
                      <a:pt x="0" y="2"/>
                    </a:lnTo>
                    <a:lnTo>
                      <a:pt x="4" y="2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ABABAB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9" name="Freeform 163"/>
              <p:cNvSpPr>
                <a:spLocks/>
              </p:cNvSpPr>
              <p:nvPr/>
            </p:nvSpPr>
            <p:spPr bwMode="auto">
              <a:xfrm>
                <a:off x="2010" y="2781"/>
                <a:ext cx="213" cy="314"/>
              </a:xfrm>
              <a:custGeom>
                <a:avLst/>
                <a:gdLst/>
                <a:ahLst/>
                <a:cxnLst>
                  <a:cxn ang="0">
                    <a:pos x="64" y="154"/>
                  </a:cxn>
                  <a:cxn ang="0">
                    <a:pos x="69" y="165"/>
                  </a:cxn>
                  <a:cxn ang="0">
                    <a:pos x="76" y="178"/>
                  </a:cxn>
                  <a:cxn ang="0">
                    <a:pos x="82" y="189"/>
                  </a:cxn>
                  <a:cxn ang="0">
                    <a:pos x="90" y="201"/>
                  </a:cxn>
                  <a:cxn ang="0">
                    <a:pos x="98" y="213"/>
                  </a:cxn>
                  <a:cxn ang="0">
                    <a:pos x="106" y="225"/>
                  </a:cxn>
                  <a:cxn ang="0">
                    <a:pos x="115" y="237"/>
                  </a:cxn>
                  <a:cxn ang="0">
                    <a:pos x="124" y="246"/>
                  </a:cxn>
                  <a:cxn ang="0">
                    <a:pos x="134" y="255"/>
                  </a:cxn>
                  <a:cxn ang="0">
                    <a:pos x="145" y="262"/>
                  </a:cxn>
                  <a:cxn ang="0">
                    <a:pos x="155" y="268"/>
                  </a:cxn>
                  <a:cxn ang="0">
                    <a:pos x="166" y="271"/>
                  </a:cxn>
                  <a:cxn ang="0">
                    <a:pos x="188" y="271"/>
                  </a:cxn>
                  <a:cxn ang="0">
                    <a:pos x="212" y="260"/>
                  </a:cxn>
                  <a:cxn ang="0">
                    <a:pos x="204" y="266"/>
                  </a:cxn>
                  <a:cxn ang="0">
                    <a:pos x="194" y="274"/>
                  </a:cxn>
                  <a:cxn ang="0">
                    <a:pos x="184" y="282"/>
                  </a:cxn>
                  <a:cxn ang="0">
                    <a:pos x="174" y="289"/>
                  </a:cxn>
                  <a:cxn ang="0">
                    <a:pos x="162" y="296"/>
                  </a:cxn>
                  <a:cxn ang="0">
                    <a:pos x="151" y="301"/>
                  </a:cxn>
                  <a:cxn ang="0">
                    <a:pos x="139" y="307"/>
                  </a:cxn>
                  <a:cxn ang="0">
                    <a:pos x="128" y="311"/>
                  </a:cxn>
                  <a:cxn ang="0">
                    <a:pos x="116" y="313"/>
                  </a:cxn>
                  <a:cxn ang="0">
                    <a:pos x="105" y="313"/>
                  </a:cxn>
                  <a:cxn ang="0">
                    <a:pos x="94" y="312"/>
                  </a:cxn>
                  <a:cxn ang="0">
                    <a:pos x="85" y="308"/>
                  </a:cxn>
                  <a:cxn ang="0">
                    <a:pos x="76" y="302"/>
                  </a:cxn>
                  <a:cxn ang="0">
                    <a:pos x="70" y="294"/>
                  </a:cxn>
                  <a:cxn ang="0">
                    <a:pos x="64" y="284"/>
                  </a:cxn>
                  <a:cxn ang="0">
                    <a:pos x="61" y="269"/>
                  </a:cxn>
                  <a:cxn ang="0">
                    <a:pos x="54" y="238"/>
                  </a:cxn>
                  <a:cxn ang="0">
                    <a:pos x="45" y="207"/>
                  </a:cxn>
                  <a:cxn ang="0">
                    <a:pos x="35" y="175"/>
                  </a:cxn>
                  <a:cxn ang="0">
                    <a:pos x="25" y="143"/>
                  </a:cxn>
                  <a:cxn ang="0">
                    <a:pos x="16" y="111"/>
                  </a:cxn>
                  <a:cxn ang="0">
                    <a:pos x="8" y="78"/>
                  </a:cxn>
                  <a:cxn ang="0">
                    <a:pos x="3" y="47"/>
                  </a:cxn>
                  <a:cxn ang="0">
                    <a:pos x="0" y="15"/>
                  </a:cxn>
                  <a:cxn ang="0">
                    <a:pos x="0" y="8"/>
                  </a:cxn>
                  <a:cxn ang="0">
                    <a:pos x="0" y="0"/>
                  </a:cxn>
                  <a:cxn ang="0">
                    <a:pos x="32" y="78"/>
                  </a:cxn>
                  <a:cxn ang="0">
                    <a:pos x="64" y="154"/>
                  </a:cxn>
                </a:cxnLst>
                <a:rect l="0" t="0" r="r" b="b"/>
                <a:pathLst>
                  <a:path w="213" h="314">
                    <a:moveTo>
                      <a:pt x="64" y="154"/>
                    </a:moveTo>
                    <a:lnTo>
                      <a:pt x="69" y="165"/>
                    </a:lnTo>
                    <a:lnTo>
                      <a:pt x="76" y="178"/>
                    </a:lnTo>
                    <a:lnTo>
                      <a:pt x="82" y="189"/>
                    </a:lnTo>
                    <a:lnTo>
                      <a:pt x="90" y="201"/>
                    </a:lnTo>
                    <a:lnTo>
                      <a:pt x="98" y="213"/>
                    </a:lnTo>
                    <a:lnTo>
                      <a:pt x="106" y="225"/>
                    </a:lnTo>
                    <a:lnTo>
                      <a:pt x="115" y="237"/>
                    </a:lnTo>
                    <a:lnTo>
                      <a:pt x="124" y="246"/>
                    </a:lnTo>
                    <a:lnTo>
                      <a:pt x="134" y="255"/>
                    </a:lnTo>
                    <a:lnTo>
                      <a:pt x="145" y="262"/>
                    </a:lnTo>
                    <a:lnTo>
                      <a:pt x="155" y="268"/>
                    </a:lnTo>
                    <a:lnTo>
                      <a:pt x="166" y="271"/>
                    </a:lnTo>
                    <a:lnTo>
                      <a:pt x="188" y="271"/>
                    </a:lnTo>
                    <a:lnTo>
                      <a:pt x="212" y="260"/>
                    </a:lnTo>
                    <a:lnTo>
                      <a:pt x="204" y="266"/>
                    </a:lnTo>
                    <a:lnTo>
                      <a:pt x="194" y="274"/>
                    </a:lnTo>
                    <a:lnTo>
                      <a:pt x="184" y="282"/>
                    </a:lnTo>
                    <a:lnTo>
                      <a:pt x="174" y="289"/>
                    </a:lnTo>
                    <a:lnTo>
                      <a:pt x="162" y="296"/>
                    </a:lnTo>
                    <a:lnTo>
                      <a:pt x="151" y="301"/>
                    </a:lnTo>
                    <a:lnTo>
                      <a:pt x="139" y="307"/>
                    </a:lnTo>
                    <a:lnTo>
                      <a:pt x="128" y="311"/>
                    </a:lnTo>
                    <a:lnTo>
                      <a:pt x="116" y="313"/>
                    </a:lnTo>
                    <a:lnTo>
                      <a:pt x="105" y="313"/>
                    </a:lnTo>
                    <a:lnTo>
                      <a:pt x="94" y="312"/>
                    </a:lnTo>
                    <a:lnTo>
                      <a:pt x="85" y="308"/>
                    </a:lnTo>
                    <a:lnTo>
                      <a:pt x="76" y="302"/>
                    </a:lnTo>
                    <a:lnTo>
                      <a:pt x="70" y="294"/>
                    </a:lnTo>
                    <a:lnTo>
                      <a:pt x="64" y="284"/>
                    </a:lnTo>
                    <a:lnTo>
                      <a:pt x="61" y="269"/>
                    </a:lnTo>
                    <a:lnTo>
                      <a:pt x="54" y="238"/>
                    </a:lnTo>
                    <a:lnTo>
                      <a:pt x="45" y="207"/>
                    </a:lnTo>
                    <a:lnTo>
                      <a:pt x="35" y="175"/>
                    </a:lnTo>
                    <a:lnTo>
                      <a:pt x="25" y="143"/>
                    </a:lnTo>
                    <a:lnTo>
                      <a:pt x="16" y="111"/>
                    </a:lnTo>
                    <a:lnTo>
                      <a:pt x="8" y="78"/>
                    </a:lnTo>
                    <a:lnTo>
                      <a:pt x="3" y="47"/>
                    </a:lnTo>
                    <a:lnTo>
                      <a:pt x="0" y="15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32" y="78"/>
                    </a:lnTo>
                    <a:lnTo>
                      <a:pt x="64" y="154"/>
                    </a:lnTo>
                  </a:path>
                </a:pathLst>
              </a:custGeom>
              <a:solidFill>
                <a:srgbClr val="ABABAB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0" name="Freeform 164"/>
              <p:cNvSpPr>
                <a:spLocks/>
              </p:cNvSpPr>
              <p:nvPr/>
            </p:nvSpPr>
            <p:spPr bwMode="auto">
              <a:xfrm>
                <a:off x="1979" y="3134"/>
                <a:ext cx="142" cy="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2" y="0"/>
                  </a:cxn>
                  <a:cxn ang="0">
                    <a:pos x="86" y="0"/>
                  </a:cxn>
                  <a:cxn ang="0">
                    <a:pos x="95" y="10"/>
                  </a:cxn>
                  <a:cxn ang="0">
                    <a:pos x="106" y="22"/>
                  </a:cxn>
                  <a:cxn ang="0">
                    <a:pos x="116" y="36"/>
                  </a:cxn>
                  <a:cxn ang="0">
                    <a:pos x="126" y="51"/>
                  </a:cxn>
                  <a:cxn ang="0">
                    <a:pos x="135" y="66"/>
                  </a:cxn>
                  <a:cxn ang="0">
                    <a:pos x="139" y="83"/>
                  </a:cxn>
                  <a:cxn ang="0">
                    <a:pos x="141" y="97"/>
                  </a:cxn>
                  <a:cxn ang="0">
                    <a:pos x="138" y="112"/>
                  </a:cxn>
                  <a:cxn ang="0">
                    <a:pos x="128" y="106"/>
                  </a:cxn>
                  <a:cxn ang="0">
                    <a:pos x="119" y="95"/>
                  </a:cxn>
                  <a:cxn ang="0">
                    <a:pos x="111" y="82"/>
                  </a:cxn>
                  <a:cxn ang="0">
                    <a:pos x="101" y="66"/>
                  </a:cxn>
                  <a:cxn ang="0">
                    <a:pos x="91" y="50"/>
                  </a:cxn>
                  <a:cxn ang="0">
                    <a:pos x="77" y="36"/>
                  </a:cxn>
                  <a:cxn ang="0">
                    <a:pos x="59" y="22"/>
                  </a:cxn>
                  <a:cxn ang="0">
                    <a:pos x="36" y="12"/>
                  </a:cxn>
                  <a:cxn ang="0">
                    <a:pos x="17" y="6"/>
                  </a:cxn>
                  <a:cxn ang="0">
                    <a:pos x="0" y="0"/>
                  </a:cxn>
                </a:cxnLst>
                <a:rect l="0" t="0" r="r" b="b"/>
                <a:pathLst>
                  <a:path w="142" h="113">
                    <a:moveTo>
                      <a:pt x="0" y="0"/>
                    </a:moveTo>
                    <a:lnTo>
                      <a:pt x="42" y="0"/>
                    </a:lnTo>
                    <a:lnTo>
                      <a:pt x="86" y="0"/>
                    </a:lnTo>
                    <a:lnTo>
                      <a:pt x="95" y="10"/>
                    </a:lnTo>
                    <a:lnTo>
                      <a:pt x="106" y="22"/>
                    </a:lnTo>
                    <a:lnTo>
                      <a:pt x="116" y="36"/>
                    </a:lnTo>
                    <a:lnTo>
                      <a:pt x="126" y="51"/>
                    </a:lnTo>
                    <a:lnTo>
                      <a:pt x="135" y="66"/>
                    </a:lnTo>
                    <a:lnTo>
                      <a:pt x="139" y="83"/>
                    </a:lnTo>
                    <a:lnTo>
                      <a:pt x="141" y="97"/>
                    </a:lnTo>
                    <a:lnTo>
                      <a:pt x="138" y="112"/>
                    </a:lnTo>
                    <a:lnTo>
                      <a:pt x="128" y="106"/>
                    </a:lnTo>
                    <a:lnTo>
                      <a:pt x="119" y="95"/>
                    </a:lnTo>
                    <a:lnTo>
                      <a:pt x="111" y="82"/>
                    </a:lnTo>
                    <a:lnTo>
                      <a:pt x="101" y="66"/>
                    </a:lnTo>
                    <a:lnTo>
                      <a:pt x="91" y="50"/>
                    </a:lnTo>
                    <a:lnTo>
                      <a:pt x="77" y="36"/>
                    </a:lnTo>
                    <a:lnTo>
                      <a:pt x="59" y="22"/>
                    </a:lnTo>
                    <a:lnTo>
                      <a:pt x="36" y="12"/>
                    </a:lnTo>
                    <a:lnTo>
                      <a:pt x="17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BABAB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1" name="Freeform 165"/>
              <p:cNvSpPr>
                <a:spLocks/>
              </p:cNvSpPr>
              <p:nvPr/>
            </p:nvSpPr>
            <p:spPr bwMode="auto">
              <a:xfrm>
                <a:off x="2133" y="2969"/>
                <a:ext cx="324" cy="178"/>
              </a:xfrm>
              <a:custGeom>
                <a:avLst/>
                <a:gdLst/>
                <a:ahLst/>
                <a:cxnLst>
                  <a:cxn ang="0">
                    <a:pos x="323" y="0"/>
                  </a:cxn>
                  <a:cxn ang="0">
                    <a:pos x="305" y="17"/>
                  </a:cxn>
                  <a:cxn ang="0">
                    <a:pos x="293" y="36"/>
                  </a:cxn>
                  <a:cxn ang="0">
                    <a:pos x="284" y="55"/>
                  </a:cxn>
                  <a:cxn ang="0">
                    <a:pos x="274" y="75"/>
                  </a:cxn>
                  <a:cxn ang="0">
                    <a:pos x="261" y="96"/>
                  </a:cxn>
                  <a:cxn ang="0">
                    <a:pos x="245" y="115"/>
                  </a:cxn>
                  <a:cxn ang="0">
                    <a:pos x="228" y="131"/>
                  </a:cxn>
                  <a:cxn ang="0">
                    <a:pos x="211" y="144"/>
                  </a:cxn>
                  <a:cxn ang="0">
                    <a:pos x="192" y="154"/>
                  </a:cxn>
                  <a:cxn ang="0">
                    <a:pos x="173" y="163"/>
                  </a:cxn>
                  <a:cxn ang="0">
                    <a:pos x="154" y="170"/>
                  </a:cxn>
                  <a:cxn ang="0">
                    <a:pos x="134" y="174"/>
                  </a:cxn>
                  <a:cxn ang="0">
                    <a:pos x="115" y="176"/>
                  </a:cxn>
                  <a:cxn ang="0">
                    <a:pos x="96" y="177"/>
                  </a:cxn>
                  <a:cxn ang="0">
                    <a:pos x="77" y="176"/>
                  </a:cxn>
                  <a:cxn ang="0">
                    <a:pos x="59" y="174"/>
                  </a:cxn>
                  <a:cxn ang="0">
                    <a:pos x="43" y="171"/>
                  </a:cxn>
                  <a:cxn ang="0">
                    <a:pos x="27" y="167"/>
                  </a:cxn>
                  <a:cxn ang="0">
                    <a:pos x="12" y="162"/>
                  </a:cxn>
                  <a:cxn ang="0">
                    <a:pos x="0" y="156"/>
                  </a:cxn>
                  <a:cxn ang="0">
                    <a:pos x="47" y="154"/>
                  </a:cxn>
                  <a:cxn ang="0">
                    <a:pos x="94" y="153"/>
                  </a:cxn>
                  <a:cxn ang="0">
                    <a:pos x="115" y="147"/>
                  </a:cxn>
                  <a:cxn ang="0">
                    <a:pos x="137" y="140"/>
                  </a:cxn>
                  <a:cxn ang="0">
                    <a:pos x="159" y="131"/>
                  </a:cxn>
                  <a:cxn ang="0">
                    <a:pos x="179" y="119"/>
                  </a:cxn>
                  <a:cxn ang="0">
                    <a:pos x="199" y="107"/>
                  </a:cxn>
                  <a:cxn ang="0">
                    <a:pos x="217" y="92"/>
                  </a:cxn>
                  <a:cxn ang="0">
                    <a:pos x="231" y="75"/>
                  </a:cxn>
                  <a:cxn ang="0">
                    <a:pos x="244" y="56"/>
                  </a:cxn>
                  <a:cxn ang="0">
                    <a:pos x="254" y="43"/>
                  </a:cxn>
                  <a:cxn ang="0">
                    <a:pos x="263" y="28"/>
                  </a:cxn>
                  <a:cxn ang="0">
                    <a:pos x="272" y="19"/>
                  </a:cxn>
                  <a:cxn ang="0">
                    <a:pos x="284" y="10"/>
                  </a:cxn>
                  <a:cxn ang="0">
                    <a:pos x="301" y="3"/>
                  </a:cxn>
                  <a:cxn ang="0">
                    <a:pos x="323" y="0"/>
                  </a:cxn>
                </a:cxnLst>
                <a:rect l="0" t="0" r="r" b="b"/>
                <a:pathLst>
                  <a:path w="324" h="178">
                    <a:moveTo>
                      <a:pt x="323" y="0"/>
                    </a:moveTo>
                    <a:lnTo>
                      <a:pt x="305" y="17"/>
                    </a:lnTo>
                    <a:lnTo>
                      <a:pt x="293" y="36"/>
                    </a:lnTo>
                    <a:lnTo>
                      <a:pt x="284" y="55"/>
                    </a:lnTo>
                    <a:lnTo>
                      <a:pt x="274" y="75"/>
                    </a:lnTo>
                    <a:lnTo>
                      <a:pt x="261" y="96"/>
                    </a:lnTo>
                    <a:lnTo>
                      <a:pt x="245" y="115"/>
                    </a:lnTo>
                    <a:lnTo>
                      <a:pt x="228" y="131"/>
                    </a:lnTo>
                    <a:lnTo>
                      <a:pt x="211" y="144"/>
                    </a:lnTo>
                    <a:lnTo>
                      <a:pt x="192" y="154"/>
                    </a:lnTo>
                    <a:lnTo>
                      <a:pt x="173" y="163"/>
                    </a:lnTo>
                    <a:lnTo>
                      <a:pt x="154" y="170"/>
                    </a:lnTo>
                    <a:lnTo>
                      <a:pt x="134" y="174"/>
                    </a:lnTo>
                    <a:lnTo>
                      <a:pt x="115" y="176"/>
                    </a:lnTo>
                    <a:lnTo>
                      <a:pt x="96" y="177"/>
                    </a:lnTo>
                    <a:lnTo>
                      <a:pt x="77" y="176"/>
                    </a:lnTo>
                    <a:lnTo>
                      <a:pt x="59" y="174"/>
                    </a:lnTo>
                    <a:lnTo>
                      <a:pt x="43" y="171"/>
                    </a:lnTo>
                    <a:lnTo>
                      <a:pt x="27" y="167"/>
                    </a:lnTo>
                    <a:lnTo>
                      <a:pt x="12" y="162"/>
                    </a:lnTo>
                    <a:lnTo>
                      <a:pt x="0" y="156"/>
                    </a:lnTo>
                    <a:lnTo>
                      <a:pt x="47" y="154"/>
                    </a:lnTo>
                    <a:lnTo>
                      <a:pt x="94" y="153"/>
                    </a:lnTo>
                    <a:lnTo>
                      <a:pt x="115" y="147"/>
                    </a:lnTo>
                    <a:lnTo>
                      <a:pt x="137" y="140"/>
                    </a:lnTo>
                    <a:lnTo>
                      <a:pt x="159" y="131"/>
                    </a:lnTo>
                    <a:lnTo>
                      <a:pt x="179" y="119"/>
                    </a:lnTo>
                    <a:lnTo>
                      <a:pt x="199" y="107"/>
                    </a:lnTo>
                    <a:lnTo>
                      <a:pt x="217" y="92"/>
                    </a:lnTo>
                    <a:lnTo>
                      <a:pt x="231" y="75"/>
                    </a:lnTo>
                    <a:lnTo>
                      <a:pt x="244" y="56"/>
                    </a:lnTo>
                    <a:lnTo>
                      <a:pt x="254" y="43"/>
                    </a:lnTo>
                    <a:lnTo>
                      <a:pt x="263" y="28"/>
                    </a:lnTo>
                    <a:lnTo>
                      <a:pt x="272" y="19"/>
                    </a:lnTo>
                    <a:lnTo>
                      <a:pt x="284" y="10"/>
                    </a:lnTo>
                    <a:lnTo>
                      <a:pt x="301" y="3"/>
                    </a:lnTo>
                    <a:lnTo>
                      <a:pt x="323" y="0"/>
                    </a:lnTo>
                  </a:path>
                </a:pathLst>
              </a:custGeom>
              <a:solidFill>
                <a:srgbClr val="ABABAB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2" name="Freeform 166"/>
              <p:cNvSpPr>
                <a:spLocks/>
              </p:cNvSpPr>
              <p:nvPr/>
            </p:nvSpPr>
            <p:spPr bwMode="auto">
              <a:xfrm>
                <a:off x="2416" y="2985"/>
                <a:ext cx="142" cy="121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115" y="3"/>
                  </a:cxn>
                  <a:cxn ang="0">
                    <a:pos x="121" y="7"/>
                  </a:cxn>
                  <a:cxn ang="0">
                    <a:pos x="127" y="10"/>
                  </a:cxn>
                  <a:cxn ang="0">
                    <a:pos x="131" y="12"/>
                  </a:cxn>
                  <a:cxn ang="0">
                    <a:pos x="137" y="21"/>
                  </a:cxn>
                  <a:cxn ang="0">
                    <a:pos x="140" y="27"/>
                  </a:cxn>
                  <a:cxn ang="0">
                    <a:pos x="141" y="33"/>
                  </a:cxn>
                  <a:cxn ang="0">
                    <a:pos x="140" y="42"/>
                  </a:cxn>
                  <a:cxn ang="0">
                    <a:pos x="138" y="50"/>
                  </a:cxn>
                  <a:cxn ang="0">
                    <a:pos x="135" y="56"/>
                  </a:cxn>
                  <a:cxn ang="0">
                    <a:pos x="130" y="62"/>
                  </a:cxn>
                  <a:cxn ang="0">
                    <a:pos x="123" y="66"/>
                  </a:cxn>
                  <a:cxn ang="0">
                    <a:pos x="114" y="72"/>
                  </a:cxn>
                  <a:cxn ang="0">
                    <a:pos x="75" y="93"/>
                  </a:cxn>
                  <a:cxn ang="0">
                    <a:pos x="13" y="116"/>
                  </a:cxn>
                  <a:cxn ang="0">
                    <a:pos x="0" y="120"/>
                  </a:cxn>
                  <a:cxn ang="0">
                    <a:pos x="24" y="110"/>
                  </a:cxn>
                  <a:cxn ang="0">
                    <a:pos x="62" y="93"/>
                  </a:cxn>
                  <a:cxn ang="0">
                    <a:pos x="92" y="76"/>
                  </a:cxn>
                  <a:cxn ang="0">
                    <a:pos x="100" y="71"/>
                  </a:cxn>
                  <a:cxn ang="0">
                    <a:pos x="104" y="66"/>
                  </a:cxn>
                  <a:cxn ang="0">
                    <a:pos x="108" y="60"/>
                  </a:cxn>
                  <a:cxn ang="0">
                    <a:pos x="112" y="51"/>
                  </a:cxn>
                  <a:cxn ang="0">
                    <a:pos x="115" y="44"/>
                  </a:cxn>
                  <a:cxn ang="0">
                    <a:pos x="117" y="37"/>
                  </a:cxn>
                  <a:cxn ang="0">
                    <a:pos x="118" y="29"/>
                  </a:cxn>
                  <a:cxn ang="0">
                    <a:pos x="118" y="24"/>
                  </a:cxn>
                  <a:cxn ang="0">
                    <a:pos x="117" y="18"/>
                  </a:cxn>
                  <a:cxn ang="0">
                    <a:pos x="115" y="12"/>
                  </a:cxn>
                  <a:cxn ang="0">
                    <a:pos x="113" y="7"/>
                  </a:cxn>
                  <a:cxn ang="0">
                    <a:pos x="111" y="0"/>
                  </a:cxn>
                </a:cxnLst>
                <a:rect l="0" t="0" r="r" b="b"/>
                <a:pathLst>
                  <a:path w="142" h="121">
                    <a:moveTo>
                      <a:pt x="111" y="0"/>
                    </a:moveTo>
                    <a:lnTo>
                      <a:pt x="115" y="3"/>
                    </a:lnTo>
                    <a:lnTo>
                      <a:pt x="121" y="7"/>
                    </a:lnTo>
                    <a:lnTo>
                      <a:pt x="127" y="10"/>
                    </a:lnTo>
                    <a:lnTo>
                      <a:pt x="131" y="12"/>
                    </a:lnTo>
                    <a:lnTo>
                      <a:pt x="137" y="21"/>
                    </a:lnTo>
                    <a:lnTo>
                      <a:pt x="140" y="27"/>
                    </a:lnTo>
                    <a:lnTo>
                      <a:pt x="141" y="33"/>
                    </a:lnTo>
                    <a:lnTo>
                      <a:pt x="140" y="42"/>
                    </a:lnTo>
                    <a:lnTo>
                      <a:pt x="138" y="50"/>
                    </a:lnTo>
                    <a:lnTo>
                      <a:pt x="135" y="56"/>
                    </a:lnTo>
                    <a:lnTo>
                      <a:pt x="130" y="62"/>
                    </a:lnTo>
                    <a:lnTo>
                      <a:pt x="123" y="66"/>
                    </a:lnTo>
                    <a:lnTo>
                      <a:pt x="114" y="72"/>
                    </a:lnTo>
                    <a:lnTo>
                      <a:pt x="75" y="93"/>
                    </a:lnTo>
                    <a:lnTo>
                      <a:pt x="13" y="116"/>
                    </a:lnTo>
                    <a:lnTo>
                      <a:pt x="0" y="120"/>
                    </a:lnTo>
                    <a:lnTo>
                      <a:pt x="24" y="110"/>
                    </a:lnTo>
                    <a:lnTo>
                      <a:pt x="62" y="93"/>
                    </a:lnTo>
                    <a:lnTo>
                      <a:pt x="92" y="76"/>
                    </a:lnTo>
                    <a:lnTo>
                      <a:pt x="100" y="71"/>
                    </a:lnTo>
                    <a:lnTo>
                      <a:pt x="104" y="66"/>
                    </a:lnTo>
                    <a:lnTo>
                      <a:pt x="108" y="60"/>
                    </a:lnTo>
                    <a:lnTo>
                      <a:pt x="112" y="51"/>
                    </a:lnTo>
                    <a:lnTo>
                      <a:pt x="115" y="44"/>
                    </a:lnTo>
                    <a:lnTo>
                      <a:pt x="117" y="37"/>
                    </a:lnTo>
                    <a:lnTo>
                      <a:pt x="118" y="29"/>
                    </a:lnTo>
                    <a:lnTo>
                      <a:pt x="118" y="24"/>
                    </a:lnTo>
                    <a:lnTo>
                      <a:pt x="117" y="18"/>
                    </a:lnTo>
                    <a:lnTo>
                      <a:pt x="115" y="12"/>
                    </a:lnTo>
                    <a:lnTo>
                      <a:pt x="113" y="7"/>
                    </a:lnTo>
                    <a:lnTo>
                      <a:pt x="111" y="0"/>
                    </a:lnTo>
                  </a:path>
                </a:pathLst>
              </a:custGeom>
              <a:solidFill>
                <a:srgbClr val="ABABAB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3" name="Freeform 167"/>
              <p:cNvSpPr>
                <a:spLocks/>
              </p:cNvSpPr>
              <p:nvPr/>
            </p:nvSpPr>
            <p:spPr bwMode="auto">
              <a:xfrm>
                <a:off x="2449" y="3101"/>
                <a:ext cx="94" cy="58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92" y="10"/>
                  </a:cxn>
                  <a:cxn ang="0">
                    <a:pos x="93" y="16"/>
                  </a:cxn>
                  <a:cxn ang="0">
                    <a:pos x="93" y="24"/>
                  </a:cxn>
                  <a:cxn ang="0">
                    <a:pos x="92" y="31"/>
                  </a:cxn>
                  <a:cxn ang="0">
                    <a:pos x="89" y="38"/>
                  </a:cxn>
                  <a:cxn ang="0">
                    <a:pos x="85" y="45"/>
                  </a:cxn>
                  <a:cxn ang="0">
                    <a:pos x="80" y="51"/>
                  </a:cxn>
                  <a:cxn ang="0">
                    <a:pos x="73" y="54"/>
                  </a:cxn>
                  <a:cxn ang="0">
                    <a:pos x="65" y="57"/>
                  </a:cxn>
                  <a:cxn ang="0">
                    <a:pos x="55" y="57"/>
                  </a:cxn>
                  <a:cxn ang="0">
                    <a:pos x="35" y="56"/>
                  </a:cxn>
                  <a:cxn ang="0">
                    <a:pos x="16" y="51"/>
                  </a:cxn>
                  <a:cxn ang="0">
                    <a:pos x="0" y="45"/>
                  </a:cxn>
                  <a:cxn ang="0">
                    <a:pos x="26" y="42"/>
                  </a:cxn>
                  <a:cxn ang="0">
                    <a:pos x="48" y="34"/>
                  </a:cxn>
                  <a:cxn ang="0">
                    <a:pos x="58" y="28"/>
                  </a:cxn>
                  <a:cxn ang="0">
                    <a:pos x="69" y="21"/>
                  </a:cxn>
                  <a:cxn ang="0">
                    <a:pos x="77" y="10"/>
                  </a:cxn>
                  <a:cxn ang="0">
                    <a:pos x="86" y="0"/>
                  </a:cxn>
                </a:cxnLst>
                <a:rect l="0" t="0" r="r" b="b"/>
                <a:pathLst>
                  <a:path w="94" h="58">
                    <a:moveTo>
                      <a:pt x="86" y="0"/>
                    </a:moveTo>
                    <a:lnTo>
                      <a:pt x="92" y="10"/>
                    </a:lnTo>
                    <a:lnTo>
                      <a:pt x="93" y="16"/>
                    </a:lnTo>
                    <a:lnTo>
                      <a:pt x="93" y="24"/>
                    </a:lnTo>
                    <a:lnTo>
                      <a:pt x="92" y="31"/>
                    </a:lnTo>
                    <a:lnTo>
                      <a:pt x="89" y="38"/>
                    </a:lnTo>
                    <a:lnTo>
                      <a:pt x="85" y="45"/>
                    </a:lnTo>
                    <a:lnTo>
                      <a:pt x="80" y="51"/>
                    </a:lnTo>
                    <a:lnTo>
                      <a:pt x="73" y="54"/>
                    </a:lnTo>
                    <a:lnTo>
                      <a:pt x="65" y="57"/>
                    </a:lnTo>
                    <a:lnTo>
                      <a:pt x="55" y="57"/>
                    </a:lnTo>
                    <a:lnTo>
                      <a:pt x="35" y="56"/>
                    </a:lnTo>
                    <a:lnTo>
                      <a:pt x="16" y="51"/>
                    </a:lnTo>
                    <a:lnTo>
                      <a:pt x="0" y="45"/>
                    </a:lnTo>
                    <a:lnTo>
                      <a:pt x="26" y="42"/>
                    </a:lnTo>
                    <a:lnTo>
                      <a:pt x="48" y="34"/>
                    </a:lnTo>
                    <a:lnTo>
                      <a:pt x="58" y="28"/>
                    </a:lnTo>
                    <a:lnTo>
                      <a:pt x="69" y="21"/>
                    </a:lnTo>
                    <a:lnTo>
                      <a:pt x="77" y="10"/>
                    </a:lnTo>
                    <a:lnTo>
                      <a:pt x="86" y="0"/>
                    </a:lnTo>
                  </a:path>
                </a:pathLst>
              </a:custGeom>
              <a:solidFill>
                <a:srgbClr val="ABABAB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4" name="Freeform 168"/>
              <p:cNvSpPr>
                <a:spLocks/>
              </p:cNvSpPr>
              <p:nvPr/>
            </p:nvSpPr>
            <p:spPr bwMode="auto">
              <a:xfrm>
                <a:off x="2553" y="2997"/>
                <a:ext cx="55" cy="2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3"/>
                  </a:cxn>
                  <a:cxn ang="0">
                    <a:pos x="13" y="9"/>
                  </a:cxn>
                  <a:cxn ang="0">
                    <a:pos x="20" y="15"/>
                  </a:cxn>
                  <a:cxn ang="0">
                    <a:pos x="25" y="20"/>
                  </a:cxn>
                  <a:cxn ang="0">
                    <a:pos x="30" y="22"/>
                  </a:cxn>
                  <a:cxn ang="0">
                    <a:pos x="34" y="27"/>
                  </a:cxn>
                  <a:cxn ang="0">
                    <a:pos x="37" y="33"/>
                  </a:cxn>
                  <a:cxn ang="0">
                    <a:pos x="41" y="45"/>
                  </a:cxn>
                  <a:cxn ang="0">
                    <a:pos x="45" y="58"/>
                  </a:cxn>
                  <a:cxn ang="0">
                    <a:pos x="51" y="85"/>
                  </a:cxn>
                  <a:cxn ang="0">
                    <a:pos x="54" y="114"/>
                  </a:cxn>
                  <a:cxn ang="0">
                    <a:pos x="54" y="143"/>
                  </a:cxn>
                  <a:cxn ang="0">
                    <a:pos x="51" y="172"/>
                  </a:cxn>
                  <a:cxn ang="0">
                    <a:pos x="43" y="199"/>
                  </a:cxn>
                  <a:cxn ang="0">
                    <a:pos x="29" y="225"/>
                  </a:cxn>
                  <a:cxn ang="0">
                    <a:pos x="9" y="249"/>
                  </a:cxn>
                  <a:cxn ang="0">
                    <a:pos x="22" y="206"/>
                  </a:cxn>
                  <a:cxn ang="0">
                    <a:pos x="28" y="174"/>
                  </a:cxn>
                  <a:cxn ang="0">
                    <a:pos x="29" y="144"/>
                  </a:cxn>
                  <a:cxn ang="0">
                    <a:pos x="29" y="113"/>
                  </a:cxn>
                  <a:cxn ang="0">
                    <a:pos x="26" y="62"/>
                  </a:cxn>
                  <a:cxn ang="0">
                    <a:pos x="24" y="55"/>
                  </a:cxn>
                  <a:cxn ang="0">
                    <a:pos x="23" y="47"/>
                  </a:cxn>
                  <a:cxn ang="0">
                    <a:pos x="19" y="39"/>
                  </a:cxn>
                  <a:cxn ang="0">
                    <a:pos x="15" y="32"/>
                  </a:cxn>
                  <a:cxn ang="0">
                    <a:pos x="12" y="23"/>
                  </a:cxn>
                  <a:cxn ang="0">
                    <a:pos x="8" y="15"/>
                  </a:cxn>
                  <a:cxn ang="0">
                    <a:pos x="4" y="7"/>
                  </a:cxn>
                  <a:cxn ang="0">
                    <a:pos x="0" y="0"/>
                  </a:cxn>
                </a:cxnLst>
                <a:rect l="0" t="0" r="r" b="b"/>
                <a:pathLst>
                  <a:path w="55" h="250">
                    <a:moveTo>
                      <a:pt x="0" y="0"/>
                    </a:moveTo>
                    <a:lnTo>
                      <a:pt x="5" y="3"/>
                    </a:lnTo>
                    <a:lnTo>
                      <a:pt x="13" y="9"/>
                    </a:lnTo>
                    <a:lnTo>
                      <a:pt x="20" y="15"/>
                    </a:lnTo>
                    <a:lnTo>
                      <a:pt x="25" y="20"/>
                    </a:lnTo>
                    <a:lnTo>
                      <a:pt x="30" y="22"/>
                    </a:lnTo>
                    <a:lnTo>
                      <a:pt x="34" y="27"/>
                    </a:lnTo>
                    <a:lnTo>
                      <a:pt x="37" y="33"/>
                    </a:lnTo>
                    <a:lnTo>
                      <a:pt x="41" y="45"/>
                    </a:lnTo>
                    <a:lnTo>
                      <a:pt x="45" y="58"/>
                    </a:lnTo>
                    <a:lnTo>
                      <a:pt x="51" y="85"/>
                    </a:lnTo>
                    <a:lnTo>
                      <a:pt x="54" y="114"/>
                    </a:lnTo>
                    <a:lnTo>
                      <a:pt x="54" y="143"/>
                    </a:lnTo>
                    <a:lnTo>
                      <a:pt x="51" y="172"/>
                    </a:lnTo>
                    <a:lnTo>
                      <a:pt x="43" y="199"/>
                    </a:lnTo>
                    <a:lnTo>
                      <a:pt x="29" y="225"/>
                    </a:lnTo>
                    <a:lnTo>
                      <a:pt x="9" y="249"/>
                    </a:lnTo>
                    <a:lnTo>
                      <a:pt x="22" y="206"/>
                    </a:lnTo>
                    <a:lnTo>
                      <a:pt x="28" y="174"/>
                    </a:lnTo>
                    <a:lnTo>
                      <a:pt x="29" y="144"/>
                    </a:lnTo>
                    <a:lnTo>
                      <a:pt x="29" y="113"/>
                    </a:lnTo>
                    <a:lnTo>
                      <a:pt x="26" y="62"/>
                    </a:lnTo>
                    <a:lnTo>
                      <a:pt x="24" y="55"/>
                    </a:lnTo>
                    <a:lnTo>
                      <a:pt x="23" y="47"/>
                    </a:lnTo>
                    <a:lnTo>
                      <a:pt x="19" y="39"/>
                    </a:lnTo>
                    <a:lnTo>
                      <a:pt x="15" y="32"/>
                    </a:lnTo>
                    <a:lnTo>
                      <a:pt x="12" y="23"/>
                    </a:lnTo>
                    <a:lnTo>
                      <a:pt x="8" y="15"/>
                    </a:lnTo>
                    <a:lnTo>
                      <a:pt x="4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BABAB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5" name="Line 169"/>
              <p:cNvSpPr>
                <a:spLocks noChangeShapeType="1"/>
              </p:cNvSpPr>
              <p:nvPr/>
            </p:nvSpPr>
            <p:spPr bwMode="auto">
              <a:xfrm flipH="1">
                <a:off x="1861" y="2654"/>
                <a:ext cx="15" cy="13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6" name="Line 170"/>
              <p:cNvSpPr>
                <a:spLocks noChangeShapeType="1"/>
              </p:cNvSpPr>
              <p:nvPr/>
            </p:nvSpPr>
            <p:spPr bwMode="auto">
              <a:xfrm flipH="1">
                <a:off x="1884" y="2654"/>
                <a:ext cx="17" cy="13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7" name="Line 171"/>
              <p:cNvSpPr>
                <a:spLocks noChangeShapeType="1"/>
              </p:cNvSpPr>
              <p:nvPr/>
            </p:nvSpPr>
            <p:spPr bwMode="auto">
              <a:xfrm flipH="1">
                <a:off x="1922" y="2653"/>
                <a:ext cx="7" cy="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8" name="Line 172"/>
              <p:cNvSpPr>
                <a:spLocks noChangeShapeType="1"/>
              </p:cNvSpPr>
              <p:nvPr/>
            </p:nvSpPr>
            <p:spPr bwMode="auto">
              <a:xfrm>
                <a:off x="1858" y="2674"/>
                <a:ext cx="8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9" name="Freeform 173"/>
              <p:cNvSpPr>
                <a:spLocks/>
              </p:cNvSpPr>
              <p:nvPr/>
            </p:nvSpPr>
            <p:spPr bwMode="auto">
              <a:xfrm>
                <a:off x="2581" y="2605"/>
                <a:ext cx="91" cy="41"/>
              </a:xfrm>
              <a:custGeom>
                <a:avLst/>
                <a:gdLst/>
                <a:ahLst/>
                <a:cxnLst>
                  <a:cxn ang="0">
                    <a:pos x="0" y="40"/>
                  </a:cxn>
                  <a:cxn ang="0">
                    <a:pos x="2" y="36"/>
                  </a:cxn>
                  <a:cxn ang="0">
                    <a:pos x="5" y="32"/>
                  </a:cxn>
                  <a:cxn ang="0">
                    <a:pos x="8" y="28"/>
                  </a:cxn>
                  <a:cxn ang="0">
                    <a:pos x="13" y="26"/>
                  </a:cxn>
                  <a:cxn ang="0">
                    <a:pos x="17" y="25"/>
                  </a:cxn>
                  <a:cxn ang="0">
                    <a:pos x="24" y="22"/>
                  </a:cxn>
                  <a:cxn ang="0">
                    <a:pos x="28" y="20"/>
                  </a:cxn>
                  <a:cxn ang="0">
                    <a:pos x="33" y="20"/>
                  </a:cxn>
                  <a:cxn ang="0">
                    <a:pos x="38" y="18"/>
                  </a:cxn>
                  <a:cxn ang="0">
                    <a:pos x="43" y="17"/>
                  </a:cxn>
                  <a:cxn ang="0">
                    <a:pos x="47" y="15"/>
                  </a:cxn>
                  <a:cxn ang="0">
                    <a:pos x="52" y="14"/>
                  </a:cxn>
                  <a:cxn ang="0">
                    <a:pos x="57" y="13"/>
                  </a:cxn>
                  <a:cxn ang="0">
                    <a:pos x="62" y="12"/>
                  </a:cxn>
                  <a:cxn ang="0">
                    <a:pos x="67" y="10"/>
                  </a:cxn>
                  <a:cxn ang="0">
                    <a:pos x="72" y="8"/>
                  </a:cxn>
                  <a:cxn ang="0">
                    <a:pos x="77" y="8"/>
                  </a:cxn>
                  <a:cxn ang="0">
                    <a:pos x="81" y="5"/>
                  </a:cxn>
                  <a:cxn ang="0">
                    <a:pos x="85" y="2"/>
                  </a:cxn>
                  <a:cxn ang="0">
                    <a:pos x="90" y="0"/>
                  </a:cxn>
                </a:cxnLst>
                <a:rect l="0" t="0" r="r" b="b"/>
                <a:pathLst>
                  <a:path w="91" h="41">
                    <a:moveTo>
                      <a:pt x="0" y="40"/>
                    </a:moveTo>
                    <a:lnTo>
                      <a:pt x="2" y="36"/>
                    </a:lnTo>
                    <a:lnTo>
                      <a:pt x="5" y="32"/>
                    </a:lnTo>
                    <a:lnTo>
                      <a:pt x="8" y="28"/>
                    </a:lnTo>
                    <a:lnTo>
                      <a:pt x="13" y="26"/>
                    </a:lnTo>
                    <a:lnTo>
                      <a:pt x="17" y="25"/>
                    </a:lnTo>
                    <a:lnTo>
                      <a:pt x="24" y="22"/>
                    </a:lnTo>
                    <a:lnTo>
                      <a:pt x="28" y="20"/>
                    </a:lnTo>
                    <a:lnTo>
                      <a:pt x="33" y="20"/>
                    </a:lnTo>
                    <a:lnTo>
                      <a:pt x="38" y="18"/>
                    </a:lnTo>
                    <a:lnTo>
                      <a:pt x="43" y="17"/>
                    </a:lnTo>
                    <a:lnTo>
                      <a:pt x="47" y="15"/>
                    </a:lnTo>
                    <a:lnTo>
                      <a:pt x="52" y="14"/>
                    </a:lnTo>
                    <a:lnTo>
                      <a:pt x="57" y="13"/>
                    </a:lnTo>
                    <a:lnTo>
                      <a:pt x="62" y="12"/>
                    </a:lnTo>
                    <a:lnTo>
                      <a:pt x="67" y="10"/>
                    </a:lnTo>
                    <a:lnTo>
                      <a:pt x="72" y="8"/>
                    </a:lnTo>
                    <a:lnTo>
                      <a:pt x="77" y="8"/>
                    </a:lnTo>
                    <a:lnTo>
                      <a:pt x="81" y="5"/>
                    </a:lnTo>
                    <a:lnTo>
                      <a:pt x="85" y="2"/>
                    </a:lnTo>
                    <a:lnTo>
                      <a:pt x="90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0" name="Line 174"/>
              <p:cNvSpPr>
                <a:spLocks noChangeShapeType="1"/>
              </p:cNvSpPr>
              <p:nvPr/>
            </p:nvSpPr>
            <p:spPr bwMode="auto">
              <a:xfrm>
                <a:off x="2717" y="2615"/>
                <a:ext cx="42" cy="1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sp>
          <p:nvSpPr>
            <p:cNvPr id="96" name="Freeform 175"/>
            <p:cNvSpPr>
              <a:spLocks/>
            </p:cNvSpPr>
            <p:nvPr/>
          </p:nvSpPr>
          <p:spPr bwMode="auto">
            <a:xfrm>
              <a:off x="2392" y="2561"/>
              <a:ext cx="185" cy="17"/>
            </a:xfrm>
            <a:custGeom>
              <a:avLst/>
              <a:gdLst>
                <a:gd name="T0" fmla="*/ 184 w 185"/>
                <a:gd name="T1" fmla="*/ 0 h 17"/>
                <a:gd name="T2" fmla="*/ 0 w 185"/>
                <a:gd name="T3" fmla="*/ 0 h 17"/>
                <a:gd name="T4" fmla="*/ 0 w 185"/>
                <a:gd name="T5" fmla="*/ 16 h 17"/>
                <a:gd name="T6" fmla="*/ 184 w 185"/>
                <a:gd name="T7" fmla="*/ 16 h 17"/>
                <a:gd name="T8" fmla="*/ 184 w 185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5"/>
                <a:gd name="T16" fmla="*/ 0 h 17"/>
                <a:gd name="T17" fmla="*/ 185 w 185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5" h="17">
                  <a:moveTo>
                    <a:pt x="184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184" y="16"/>
                  </a:lnTo>
                  <a:lnTo>
                    <a:pt x="184" y="0"/>
                  </a:lnTo>
                </a:path>
              </a:pathLst>
            </a:custGeom>
            <a:solidFill>
              <a:srgbClr val="ABABAB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97" name="Line 176"/>
            <p:cNvSpPr>
              <a:spLocks noChangeShapeType="1"/>
            </p:cNvSpPr>
            <p:nvPr/>
          </p:nvSpPr>
          <p:spPr bwMode="auto">
            <a:xfrm>
              <a:off x="2394" y="2565"/>
              <a:ext cx="182" cy="0"/>
            </a:xfrm>
            <a:prstGeom prst="line">
              <a:avLst/>
            </a:prstGeom>
            <a:noFill/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98" name="Freeform 177"/>
            <p:cNvSpPr>
              <a:spLocks/>
            </p:cNvSpPr>
            <p:nvPr/>
          </p:nvSpPr>
          <p:spPr bwMode="auto">
            <a:xfrm>
              <a:off x="2546" y="2575"/>
              <a:ext cx="37" cy="40"/>
            </a:xfrm>
            <a:custGeom>
              <a:avLst/>
              <a:gdLst>
                <a:gd name="T0" fmla="*/ 23 w 37"/>
                <a:gd name="T1" fmla="*/ 3 h 40"/>
                <a:gd name="T2" fmla="*/ 29 w 37"/>
                <a:gd name="T3" fmla="*/ 0 h 40"/>
                <a:gd name="T4" fmla="*/ 34 w 37"/>
                <a:gd name="T5" fmla="*/ 1 h 40"/>
                <a:gd name="T6" fmla="*/ 36 w 37"/>
                <a:gd name="T7" fmla="*/ 7 h 40"/>
                <a:gd name="T8" fmla="*/ 8 w 37"/>
                <a:gd name="T9" fmla="*/ 39 h 40"/>
                <a:gd name="T10" fmla="*/ 0 w 37"/>
                <a:gd name="T11" fmla="*/ 32 h 40"/>
                <a:gd name="T12" fmla="*/ 23 w 37"/>
                <a:gd name="T13" fmla="*/ 3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"/>
                <a:gd name="T22" fmla="*/ 0 h 40"/>
                <a:gd name="T23" fmla="*/ 37 w 37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" h="40">
                  <a:moveTo>
                    <a:pt x="23" y="3"/>
                  </a:moveTo>
                  <a:lnTo>
                    <a:pt x="29" y="0"/>
                  </a:lnTo>
                  <a:lnTo>
                    <a:pt x="34" y="1"/>
                  </a:lnTo>
                  <a:lnTo>
                    <a:pt x="36" y="7"/>
                  </a:lnTo>
                  <a:lnTo>
                    <a:pt x="8" y="39"/>
                  </a:lnTo>
                  <a:lnTo>
                    <a:pt x="0" y="32"/>
                  </a:lnTo>
                  <a:lnTo>
                    <a:pt x="23" y="3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99" name="Freeform 178"/>
            <p:cNvSpPr>
              <a:spLocks/>
            </p:cNvSpPr>
            <p:nvPr/>
          </p:nvSpPr>
          <p:spPr bwMode="auto">
            <a:xfrm>
              <a:off x="2668" y="2513"/>
              <a:ext cx="60" cy="21"/>
            </a:xfrm>
            <a:custGeom>
              <a:avLst/>
              <a:gdLst>
                <a:gd name="T0" fmla="*/ 0 w 60"/>
                <a:gd name="T1" fmla="*/ 20 h 21"/>
                <a:gd name="T2" fmla="*/ 12 w 60"/>
                <a:gd name="T3" fmla="*/ 12 h 21"/>
                <a:gd name="T4" fmla="*/ 26 w 60"/>
                <a:gd name="T5" fmla="*/ 6 h 21"/>
                <a:gd name="T6" fmla="*/ 42 w 60"/>
                <a:gd name="T7" fmla="*/ 3 h 21"/>
                <a:gd name="T8" fmla="*/ 59 w 60"/>
                <a:gd name="T9" fmla="*/ 0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"/>
                <a:gd name="T16" fmla="*/ 0 h 21"/>
                <a:gd name="T17" fmla="*/ 60 w 60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" h="21">
                  <a:moveTo>
                    <a:pt x="0" y="20"/>
                  </a:moveTo>
                  <a:lnTo>
                    <a:pt x="12" y="12"/>
                  </a:lnTo>
                  <a:lnTo>
                    <a:pt x="26" y="6"/>
                  </a:lnTo>
                  <a:lnTo>
                    <a:pt x="42" y="3"/>
                  </a:lnTo>
                  <a:lnTo>
                    <a:pt x="59" y="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0" name="Freeform 179"/>
            <p:cNvSpPr>
              <a:spLocks/>
            </p:cNvSpPr>
            <p:nvPr/>
          </p:nvSpPr>
          <p:spPr bwMode="auto">
            <a:xfrm>
              <a:off x="2646" y="2549"/>
              <a:ext cx="132" cy="89"/>
            </a:xfrm>
            <a:custGeom>
              <a:avLst/>
              <a:gdLst>
                <a:gd name="T0" fmla="*/ 131 w 132"/>
                <a:gd name="T1" fmla="*/ 0 h 89"/>
                <a:gd name="T2" fmla="*/ 30 w 132"/>
                <a:gd name="T3" fmla="*/ 39 h 89"/>
                <a:gd name="T4" fmla="*/ 21 w 132"/>
                <a:gd name="T5" fmla="*/ 50 h 89"/>
                <a:gd name="T6" fmla="*/ 12 w 132"/>
                <a:gd name="T7" fmla="*/ 64 h 89"/>
                <a:gd name="T8" fmla="*/ 4 w 132"/>
                <a:gd name="T9" fmla="*/ 77 h 89"/>
                <a:gd name="T10" fmla="*/ 0 w 132"/>
                <a:gd name="T11" fmla="*/ 88 h 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2"/>
                <a:gd name="T19" fmla="*/ 0 h 89"/>
                <a:gd name="T20" fmla="*/ 132 w 132"/>
                <a:gd name="T21" fmla="*/ 89 h 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2" h="89">
                  <a:moveTo>
                    <a:pt x="131" y="0"/>
                  </a:moveTo>
                  <a:lnTo>
                    <a:pt x="30" y="39"/>
                  </a:lnTo>
                  <a:lnTo>
                    <a:pt x="21" y="50"/>
                  </a:lnTo>
                  <a:lnTo>
                    <a:pt x="12" y="64"/>
                  </a:lnTo>
                  <a:lnTo>
                    <a:pt x="4" y="77"/>
                  </a:lnTo>
                  <a:lnTo>
                    <a:pt x="0" y="88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1" name="Freeform 180"/>
            <p:cNvSpPr>
              <a:spLocks/>
            </p:cNvSpPr>
            <p:nvPr/>
          </p:nvSpPr>
          <p:spPr bwMode="auto">
            <a:xfrm>
              <a:off x="2662" y="2551"/>
              <a:ext cx="17" cy="34"/>
            </a:xfrm>
            <a:custGeom>
              <a:avLst/>
              <a:gdLst>
                <a:gd name="T0" fmla="*/ 0 w 17"/>
                <a:gd name="T1" fmla="*/ 0 h 34"/>
                <a:gd name="T2" fmla="*/ 0 w 17"/>
                <a:gd name="T3" fmla="*/ 9 h 34"/>
                <a:gd name="T4" fmla="*/ 2 w 17"/>
                <a:gd name="T5" fmla="*/ 18 h 34"/>
                <a:gd name="T6" fmla="*/ 7 w 17"/>
                <a:gd name="T7" fmla="*/ 25 h 34"/>
                <a:gd name="T8" fmla="*/ 16 w 17"/>
                <a:gd name="T9" fmla="*/ 33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34"/>
                <a:gd name="T17" fmla="*/ 17 w 17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34">
                  <a:moveTo>
                    <a:pt x="0" y="0"/>
                  </a:moveTo>
                  <a:lnTo>
                    <a:pt x="0" y="9"/>
                  </a:lnTo>
                  <a:lnTo>
                    <a:pt x="2" y="18"/>
                  </a:lnTo>
                  <a:lnTo>
                    <a:pt x="7" y="25"/>
                  </a:lnTo>
                  <a:lnTo>
                    <a:pt x="16" y="3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" name="Freeform 181"/>
            <p:cNvSpPr>
              <a:spLocks/>
            </p:cNvSpPr>
            <p:nvPr/>
          </p:nvSpPr>
          <p:spPr bwMode="auto">
            <a:xfrm>
              <a:off x="2680" y="2599"/>
              <a:ext cx="18" cy="27"/>
            </a:xfrm>
            <a:custGeom>
              <a:avLst/>
              <a:gdLst>
                <a:gd name="T0" fmla="*/ 0 w 18"/>
                <a:gd name="T1" fmla="*/ 0 h 27"/>
                <a:gd name="T2" fmla="*/ 2 w 18"/>
                <a:gd name="T3" fmla="*/ 7 h 27"/>
                <a:gd name="T4" fmla="*/ 7 w 18"/>
                <a:gd name="T5" fmla="*/ 14 h 27"/>
                <a:gd name="T6" fmla="*/ 11 w 18"/>
                <a:gd name="T7" fmla="*/ 19 h 27"/>
                <a:gd name="T8" fmla="*/ 17 w 18"/>
                <a:gd name="T9" fmla="*/ 26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27"/>
                <a:gd name="T17" fmla="*/ 18 w 18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27">
                  <a:moveTo>
                    <a:pt x="0" y="0"/>
                  </a:moveTo>
                  <a:lnTo>
                    <a:pt x="2" y="7"/>
                  </a:lnTo>
                  <a:lnTo>
                    <a:pt x="7" y="14"/>
                  </a:lnTo>
                  <a:lnTo>
                    <a:pt x="11" y="19"/>
                  </a:lnTo>
                  <a:lnTo>
                    <a:pt x="17" y="2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3" name="Freeform 182"/>
            <p:cNvSpPr>
              <a:spLocks/>
            </p:cNvSpPr>
            <p:nvPr/>
          </p:nvSpPr>
          <p:spPr bwMode="auto">
            <a:xfrm>
              <a:off x="2788" y="2497"/>
              <a:ext cx="85" cy="67"/>
            </a:xfrm>
            <a:custGeom>
              <a:avLst/>
              <a:gdLst>
                <a:gd name="T0" fmla="*/ 0 w 85"/>
                <a:gd name="T1" fmla="*/ 3 h 67"/>
                <a:gd name="T2" fmla="*/ 1 w 85"/>
                <a:gd name="T3" fmla="*/ 2 h 67"/>
                <a:gd name="T4" fmla="*/ 4 w 85"/>
                <a:gd name="T5" fmla="*/ 2 h 67"/>
                <a:gd name="T6" fmla="*/ 7 w 85"/>
                <a:gd name="T7" fmla="*/ 0 h 67"/>
                <a:gd name="T8" fmla="*/ 11 w 85"/>
                <a:gd name="T9" fmla="*/ 0 h 67"/>
                <a:gd name="T10" fmla="*/ 14 w 85"/>
                <a:gd name="T11" fmla="*/ 0 h 67"/>
                <a:gd name="T12" fmla="*/ 18 w 85"/>
                <a:gd name="T13" fmla="*/ 0 h 67"/>
                <a:gd name="T14" fmla="*/ 20 w 85"/>
                <a:gd name="T15" fmla="*/ 1 h 67"/>
                <a:gd name="T16" fmla="*/ 23 w 85"/>
                <a:gd name="T17" fmla="*/ 2 h 67"/>
                <a:gd name="T18" fmla="*/ 25 w 85"/>
                <a:gd name="T19" fmla="*/ 4 h 67"/>
                <a:gd name="T20" fmla="*/ 28 w 85"/>
                <a:gd name="T21" fmla="*/ 5 h 67"/>
                <a:gd name="T22" fmla="*/ 30 w 85"/>
                <a:gd name="T23" fmla="*/ 6 h 67"/>
                <a:gd name="T24" fmla="*/ 31 w 85"/>
                <a:gd name="T25" fmla="*/ 9 h 67"/>
                <a:gd name="T26" fmla="*/ 34 w 85"/>
                <a:gd name="T27" fmla="*/ 11 h 67"/>
                <a:gd name="T28" fmla="*/ 36 w 85"/>
                <a:gd name="T29" fmla="*/ 13 h 67"/>
                <a:gd name="T30" fmla="*/ 37 w 85"/>
                <a:gd name="T31" fmla="*/ 16 h 67"/>
                <a:gd name="T32" fmla="*/ 40 w 85"/>
                <a:gd name="T33" fmla="*/ 17 h 67"/>
                <a:gd name="T34" fmla="*/ 42 w 85"/>
                <a:gd name="T35" fmla="*/ 20 h 67"/>
                <a:gd name="T36" fmla="*/ 84 w 85"/>
                <a:gd name="T37" fmla="*/ 66 h 6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5"/>
                <a:gd name="T58" fmla="*/ 0 h 67"/>
                <a:gd name="T59" fmla="*/ 85 w 85"/>
                <a:gd name="T60" fmla="*/ 67 h 6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5" h="67">
                  <a:moveTo>
                    <a:pt x="0" y="3"/>
                  </a:moveTo>
                  <a:lnTo>
                    <a:pt x="1" y="2"/>
                  </a:lnTo>
                  <a:lnTo>
                    <a:pt x="4" y="2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8" y="5"/>
                  </a:lnTo>
                  <a:lnTo>
                    <a:pt x="30" y="6"/>
                  </a:lnTo>
                  <a:lnTo>
                    <a:pt x="31" y="9"/>
                  </a:lnTo>
                  <a:lnTo>
                    <a:pt x="34" y="11"/>
                  </a:lnTo>
                  <a:lnTo>
                    <a:pt x="36" y="13"/>
                  </a:lnTo>
                  <a:lnTo>
                    <a:pt x="37" y="16"/>
                  </a:lnTo>
                  <a:lnTo>
                    <a:pt x="40" y="17"/>
                  </a:lnTo>
                  <a:lnTo>
                    <a:pt x="42" y="20"/>
                  </a:lnTo>
                  <a:lnTo>
                    <a:pt x="84" y="6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" name="Freeform 183"/>
            <p:cNvSpPr>
              <a:spLocks/>
            </p:cNvSpPr>
            <p:nvPr/>
          </p:nvSpPr>
          <p:spPr bwMode="auto">
            <a:xfrm>
              <a:off x="2642" y="3331"/>
              <a:ext cx="454" cy="3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9" y="0"/>
                </a:cxn>
                <a:cxn ang="0">
                  <a:pos x="39" y="0"/>
                </a:cxn>
                <a:cxn ang="0">
                  <a:pos x="66" y="0"/>
                </a:cxn>
                <a:cxn ang="0">
                  <a:pos x="96" y="0"/>
                </a:cxn>
                <a:cxn ang="0">
                  <a:pos x="129" y="0"/>
                </a:cxn>
                <a:cxn ang="0">
                  <a:pos x="166" y="0"/>
                </a:cxn>
                <a:cxn ang="0">
                  <a:pos x="205" y="0"/>
                </a:cxn>
                <a:cxn ang="0">
                  <a:pos x="243" y="0"/>
                </a:cxn>
                <a:cxn ang="0">
                  <a:pos x="282" y="0"/>
                </a:cxn>
                <a:cxn ang="0">
                  <a:pos x="318" y="0"/>
                </a:cxn>
                <a:cxn ang="0">
                  <a:pos x="352" y="0"/>
                </a:cxn>
                <a:cxn ang="0">
                  <a:pos x="384" y="0"/>
                </a:cxn>
                <a:cxn ang="0">
                  <a:pos x="411" y="0"/>
                </a:cxn>
                <a:cxn ang="0">
                  <a:pos x="432" y="0"/>
                </a:cxn>
                <a:cxn ang="0">
                  <a:pos x="447" y="0"/>
                </a:cxn>
                <a:cxn ang="0">
                  <a:pos x="445" y="8"/>
                </a:cxn>
                <a:cxn ang="0">
                  <a:pos x="437" y="21"/>
                </a:cxn>
                <a:cxn ang="0">
                  <a:pos x="429" y="29"/>
                </a:cxn>
                <a:cxn ang="0">
                  <a:pos x="407" y="34"/>
                </a:cxn>
                <a:cxn ang="0">
                  <a:pos x="385" y="36"/>
                </a:cxn>
                <a:cxn ang="0">
                  <a:pos x="373" y="36"/>
                </a:cxn>
                <a:cxn ang="0">
                  <a:pos x="358" y="36"/>
                </a:cxn>
                <a:cxn ang="0">
                  <a:pos x="339" y="37"/>
                </a:cxn>
                <a:cxn ang="0">
                  <a:pos x="318" y="37"/>
                </a:cxn>
                <a:cxn ang="0">
                  <a:pos x="294" y="37"/>
                </a:cxn>
                <a:cxn ang="0">
                  <a:pos x="270" y="37"/>
                </a:cxn>
                <a:cxn ang="0">
                  <a:pos x="244" y="37"/>
                </a:cxn>
                <a:cxn ang="0">
                  <a:pos x="218" y="36"/>
                </a:cxn>
                <a:cxn ang="0">
                  <a:pos x="192" y="36"/>
                </a:cxn>
                <a:cxn ang="0">
                  <a:pos x="167" y="36"/>
                </a:cxn>
                <a:cxn ang="0">
                  <a:pos x="144" y="36"/>
                </a:cxn>
                <a:cxn ang="0">
                  <a:pos x="123" y="36"/>
                </a:cxn>
                <a:cxn ang="0">
                  <a:pos x="106" y="36"/>
                </a:cxn>
                <a:cxn ang="0">
                  <a:pos x="91" y="36"/>
                </a:cxn>
                <a:cxn ang="0">
                  <a:pos x="81" y="36"/>
                </a:cxn>
                <a:cxn ang="0">
                  <a:pos x="73" y="35"/>
                </a:cxn>
                <a:cxn ang="0">
                  <a:pos x="63" y="34"/>
                </a:cxn>
                <a:cxn ang="0">
                  <a:pos x="53" y="31"/>
                </a:cxn>
                <a:cxn ang="0">
                  <a:pos x="43" y="26"/>
                </a:cxn>
                <a:cxn ang="0">
                  <a:pos x="33" y="20"/>
                </a:cxn>
                <a:cxn ang="0">
                  <a:pos x="24" y="14"/>
                </a:cxn>
                <a:cxn ang="0">
                  <a:pos x="14" y="8"/>
                </a:cxn>
                <a:cxn ang="0">
                  <a:pos x="5" y="2"/>
                </a:cxn>
              </a:cxnLst>
              <a:rect l="0" t="0" r="r" b="b"/>
              <a:pathLst>
                <a:path w="454" h="38">
                  <a:moveTo>
                    <a:pt x="0" y="0"/>
                  </a:moveTo>
                  <a:lnTo>
                    <a:pt x="4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28" y="0"/>
                  </a:lnTo>
                  <a:lnTo>
                    <a:pt x="39" y="0"/>
                  </a:lnTo>
                  <a:lnTo>
                    <a:pt x="51" y="0"/>
                  </a:lnTo>
                  <a:lnTo>
                    <a:pt x="66" y="0"/>
                  </a:lnTo>
                  <a:lnTo>
                    <a:pt x="80" y="0"/>
                  </a:lnTo>
                  <a:lnTo>
                    <a:pt x="96" y="0"/>
                  </a:lnTo>
                  <a:lnTo>
                    <a:pt x="113" y="0"/>
                  </a:lnTo>
                  <a:lnTo>
                    <a:pt x="129" y="0"/>
                  </a:lnTo>
                  <a:lnTo>
                    <a:pt x="148" y="0"/>
                  </a:lnTo>
                  <a:lnTo>
                    <a:pt x="166" y="0"/>
                  </a:lnTo>
                  <a:lnTo>
                    <a:pt x="185" y="0"/>
                  </a:lnTo>
                  <a:lnTo>
                    <a:pt x="205" y="0"/>
                  </a:lnTo>
                  <a:lnTo>
                    <a:pt x="224" y="0"/>
                  </a:lnTo>
                  <a:lnTo>
                    <a:pt x="243" y="0"/>
                  </a:lnTo>
                  <a:lnTo>
                    <a:pt x="262" y="0"/>
                  </a:lnTo>
                  <a:lnTo>
                    <a:pt x="282" y="0"/>
                  </a:lnTo>
                  <a:lnTo>
                    <a:pt x="300" y="0"/>
                  </a:lnTo>
                  <a:lnTo>
                    <a:pt x="318" y="0"/>
                  </a:lnTo>
                  <a:lnTo>
                    <a:pt x="335" y="0"/>
                  </a:lnTo>
                  <a:lnTo>
                    <a:pt x="352" y="0"/>
                  </a:lnTo>
                  <a:lnTo>
                    <a:pt x="369" y="0"/>
                  </a:lnTo>
                  <a:lnTo>
                    <a:pt x="384" y="0"/>
                  </a:lnTo>
                  <a:lnTo>
                    <a:pt x="397" y="0"/>
                  </a:lnTo>
                  <a:lnTo>
                    <a:pt x="411" y="0"/>
                  </a:lnTo>
                  <a:lnTo>
                    <a:pt x="422" y="0"/>
                  </a:lnTo>
                  <a:lnTo>
                    <a:pt x="432" y="0"/>
                  </a:lnTo>
                  <a:lnTo>
                    <a:pt x="441" y="0"/>
                  </a:lnTo>
                  <a:lnTo>
                    <a:pt x="447" y="0"/>
                  </a:lnTo>
                  <a:lnTo>
                    <a:pt x="453" y="0"/>
                  </a:lnTo>
                  <a:lnTo>
                    <a:pt x="445" y="8"/>
                  </a:lnTo>
                  <a:lnTo>
                    <a:pt x="441" y="15"/>
                  </a:lnTo>
                  <a:lnTo>
                    <a:pt x="437" y="21"/>
                  </a:lnTo>
                  <a:lnTo>
                    <a:pt x="434" y="26"/>
                  </a:lnTo>
                  <a:lnTo>
                    <a:pt x="429" y="29"/>
                  </a:lnTo>
                  <a:lnTo>
                    <a:pt x="421" y="32"/>
                  </a:lnTo>
                  <a:lnTo>
                    <a:pt x="407" y="34"/>
                  </a:lnTo>
                  <a:lnTo>
                    <a:pt x="388" y="36"/>
                  </a:lnTo>
                  <a:lnTo>
                    <a:pt x="385" y="36"/>
                  </a:lnTo>
                  <a:lnTo>
                    <a:pt x="379" y="36"/>
                  </a:lnTo>
                  <a:lnTo>
                    <a:pt x="373" y="36"/>
                  </a:lnTo>
                  <a:lnTo>
                    <a:pt x="366" y="36"/>
                  </a:lnTo>
                  <a:lnTo>
                    <a:pt x="358" y="36"/>
                  </a:lnTo>
                  <a:lnTo>
                    <a:pt x="349" y="36"/>
                  </a:lnTo>
                  <a:lnTo>
                    <a:pt x="339" y="37"/>
                  </a:lnTo>
                  <a:lnTo>
                    <a:pt x="329" y="37"/>
                  </a:lnTo>
                  <a:lnTo>
                    <a:pt x="318" y="37"/>
                  </a:lnTo>
                  <a:lnTo>
                    <a:pt x="307" y="37"/>
                  </a:lnTo>
                  <a:lnTo>
                    <a:pt x="294" y="37"/>
                  </a:lnTo>
                  <a:lnTo>
                    <a:pt x="283" y="37"/>
                  </a:lnTo>
                  <a:lnTo>
                    <a:pt x="270" y="37"/>
                  </a:lnTo>
                  <a:lnTo>
                    <a:pt x="257" y="37"/>
                  </a:lnTo>
                  <a:lnTo>
                    <a:pt x="244" y="37"/>
                  </a:lnTo>
                  <a:lnTo>
                    <a:pt x="231" y="36"/>
                  </a:lnTo>
                  <a:lnTo>
                    <a:pt x="218" y="36"/>
                  </a:lnTo>
                  <a:lnTo>
                    <a:pt x="205" y="36"/>
                  </a:lnTo>
                  <a:lnTo>
                    <a:pt x="192" y="36"/>
                  </a:lnTo>
                  <a:lnTo>
                    <a:pt x="180" y="36"/>
                  </a:lnTo>
                  <a:lnTo>
                    <a:pt x="167" y="36"/>
                  </a:lnTo>
                  <a:lnTo>
                    <a:pt x="155" y="36"/>
                  </a:lnTo>
                  <a:lnTo>
                    <a:pt x="144" y="36"/>
                  </a:lnTo>
                  <a:lnTo>
                    <a:pt x="133" y="36"/>
                  </a:lnTo>
                  <a:lnTo>
                    <a:pt x="123" y="36"/>
                  </a:lnTo>
                  <a:lnTo>
                    <a:pt x="114" y="36"/>
                  </a:lnTo>
                  <a:lnTo>
                    <a:pt x="106" y="36"/>
                  </a:lnTo>
                  <a:lnTo>
                    <a:pt x="97" y="36"/>
                  </a:lnTo>
                  <a:lnTo>
                    <a:pt x="91" y="36"/>
                  </a:lnTo>
                  <a:lnTo>
                    <a:pt x="86" y="36"/>
                  </a:lnTo>
                  <a:lnTo>
                    <a:pt x="81" y="36"/>
                  </a:lnTo>
                  <a:lnTo>
                    <a:pt x="77" y="36"/>
                  </a:lnTo>
                  <a:lnTo>
                    <a:pt x="73" y="35"/>
                  </a:lnTo>
                  <a:lnTo>
                    <a:pt x="67" y="35"/>
                  </a:lnTo>
                  <a:lnTo>
                    <a:pt x="63" y="34"/>
                  </a:lnTo>
                  <a:lnTo>
                    <a:pt x="58" y="32"/>
                  </a:lnTo>
                  <a:lnTo>
                    <a:pt x="53" y="31"/>
                  </a:lnTo>
                  <a:lnTo>
                    <a:pt x="48" y="28"/>
                  </a:lnTo>
                  <a:lnTo>
                    <a:pt x="43" y="26"/>
                  </a:lnTo>
                  <a:lnTo>
                    <a:pt x="39" y="23"/>
                  </a:lnTo>
                  <a:lnTo>
                    <a:pt x="33" y="20"/>
                  </a:lnTo>
                  <a:lnTo>
                    <a:pt x="29" y="17"/>
                  </a:lnTo>
                  <a:lnTo>
                    <a:pt x="24" y="14"/>
                  </a:lnTo>
                  <a:lnTo>
                    <a:pt x="19" y="11"/>
                  </a:lnTo>
                  <a:lnTo>
                    <a:pt x="14" y="8"/>
                  </a:lnTo>
                  <a:lnTo>
                    <a:pt x="9" y="5"/>
                  </a:lnTo>
                  <a:lnTo>
                    <a:pt x="5" y="2"/>
                  </a:lnTo>
                  <a:lnTo>
                    <a:pt x="0" y="0"/>
                  </a:lnTo>
                </a:path>
              </a:pathLst>
            </a:custGeom>
            <a:solidFill>
              <a:srgbClr val="FFCC66"/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05" name="Freeform 184"/>
            <p:cNvSpPr>
              <a:spLocks/>
            </p:cNvSpPr>
            <p:nvPr/>
          </p:nvSpPr>
          <p:spPr bwMode="auto">
            <a:xfrm>
              <a:off x="2727" y="3148"/>
              <a:ext cx="301" cy="205"/>
            </a:xfrm>
            <a:custGeom>
              <a:avLst/>
              <a:gdLst>
                <a:gd name="T0" fmla="*/ 27 w 301"/>
                <a:gd name="T1" fmla="*/ 204 h 205"/>
                <a:gd name="T2" fmla="*/ 271 w 301"/>
                <a:gd name="T3" fmla="*/ 204 h 205"/>
                <a:gd name="T4" fmla="*/ 277 w 301"/>
                <a:gd name="T5" fmla="*/ 197 h 205"/>
                <a:gd name="T6" fmla="*/ 283 w 301"/>
                <a:gd name="T7" fmla="*/ 191 h 205"/>
                <a:gd name="T8" fmla="*/ 287 w 301"/>
                <a:gd name="T9" fmla="*/ 185 h 205"/>
                <a:gd name="T10" fmla="*/ 289 w 301"/>
                <a:gd name="T11" fmla="*/ 179 h 205"/>
                <a:gd name="T12" fmla="*/ 292 w 301"/>
                <a:gd name="T13" fmla="*/ 173 h 205"/>
                <a:gd name="T14" fmla="*/ 294 w 301"/>
                <a:gd name="T15" fmla="*/ 166 h 205"/>
                <a:gd name="T16" fmla="*/ 296 w 301"/>
                <a:gd name="T17" fmla="*/ 158 h 205"/>
                <a:gd name="T18" fmla="*/ 297 w 301"/>
                <a:gd name="T19" fmla="*/ 150 h 205"/>
                <a:gd name="T20" fmla="*/ 300 w 301"/>
                <a:gd name="T21" fmla="*/ 120 h 205"/>
                <a:gd name="T22" fmla="*/ 299 w 301"/>
                <a:gd name="T23" fmla="*/ 77 h 205"/>
                <a:gd name="T24" fmla="*/ 296 w 301"/>
                <a:gd name="T25" fmla="*/ 31 h 205"/>
                <a:gd name="T26" fmla="*/ 291 w 301"/>
                <a:gd name="T27" fmla="*/ 0 h 205"/>
                <a:gd name="T28" fmla="*/ 279 w 301"/>
                <a:gd name="T29" fmla="*/ 0 h 205"/>
                <a:gd name="T30" fmla="*/ 264 w 301"/>
                <a:gd name="T31" fmla="*/ 0 h 205"/>
                <a:gd name="T32" fmla="*/ 247 w 301"/>
                <a:gd name="T33" fmla="*/ 0 h 205"/>
                <a:gd name="T34" fmla="*/ 227 w 301"/>
                <a:gd name="T35" fmla="*/ 0 h 205"/>
                <a:gd name="T36" fmla="*/ 206 w 301"/>
                <a:gd name="T37" fmla="*/ 0 h 205"/>
                <a:gd name="T38" fmla="*/ 185 w 301"/>
                <a:gd name="T39" fmla="*/ 0 h 205"/>
                <a:gd name="T40" fmla="*/ 162 w 301"/>
                <a:gd name="T41" fmla="*/ 0 h 205"/>
                <a:gd name="T42" fmla="*/ 139 w 301"/>
                <a:gd name="T43" fmla="*/ 0 h 205"/>
                <a:gd name="T44" fmla="*/ 117 w 301"/>
                <a:gd name="T45" fmla="*/ 0 h 205"/>
                <a:gd name="T46" fmla="*/ 95 w 301"/>
                <a:gd name="T47" fmla="*/ 1 h 205"/>
                <a:gd name="T48" fmla="*/ 74 w 301"/>
                <a:gd name="T49" fmla="*/ 1 h 205"/>
                <a:gd name="T50" fmla="*/ 55 w 301"/>
                <a:gd name="T51" fmla="*/ 2 h 205"/>
                <a:gd name="T52" fmla="*/ 37 w 301"/>
                <a:gd name="T53" fmla="*/ 2 h 205"/>
                <a:gd name="T54" fmla="*/ 23 w 301"/>
                <a:gd name="T55" fmla="*/ 2 h 205"/>
                <a:gd name="T56" fmla="*/ 11 w 301"/>
                <a:gd name="T57" fmla="*/ 2 h 205"/>
                <a:gd name="T58" fmla="*/ 3 w 301"/>
                <a:gd name="T59" fmla="*/ 2 h 205"/>
                <a:gd name="T60" fmla="*/ 1 w 301"/>
                <a:gd name="T61" fmla="*/ 40 h 205"/>
                <a:gd name="T62" fmla="*/ 0 w 301"/>
                <a:gd name="T63" fmla="*/ 80 h 205"/>
                <a:gd name="T64" fmla="*/ 0 w 301"/>
                <a:gd name="T65" fmla="*/ 117 h 205"/>
                <a:gd name="T66" fmla="*/ 1 w 301"/>
                <a:gd name="T67" fmla="*/ 144 h 205"/>
                <a:gd name="T68" fmla="*/ 2 w 301"/>
                <a:gd name="T69" fmla="*/ 152 h 205"/>
                <a:gd name="T70" fmla="*/ 4 w 301"/>
                <a:gd name="T71" fmla="*/ 161 h 205"/>
                <a:gd name="T72" fmla="*/ 6 w 301"/>
                <a:gd name="T73" fmla="*/ 169 h 205"/>
                <a:gd name="T74" fmla="*/ 9 w 301"/>
                <a:gd name="T75" fmla="*/ 178 h 205"/>
                <a:gd name="T76" fmla="*/ 12 w 301"/>
                <a:gd name="T77" fmla="*/ 185 h 205"/>
                <a:gd name="T78" fmla="*/ 16 w 301"/>
                <a:gd name="T79" fmla="*/ 192 h 205"/>
                <a:gd name="T80" fmla="*/ 21 w 301"/>
                <a:gd name="T81" fmla="*/ 198 h 205"/>
                <a:gd name="T82" fmla="*/ 27 w 301"/>
                <a:gd name="T83" fmla="*/ 204 h 20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1"/>
                <a:gd name="T127" fmla="*/ 0 h 205"/>
                <a:gd name="T128" fmla="*/ 301 w 301"/>
                <a:gd name="T129" fmla="*/ 205 h 205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1" h="205">
                  <a:moveTo>
                    <a:pt x="27" y="204"/>
                  </a:moveTo>
                  <a:lnTo>
                    <a:pt x="271" y="204"/>
                  </a:lnTo>
                  <a:lnTo>
                    <a:pt x="277" y="197"/>
                  </a:lnTo>
                  <a:lnTo>
                    <a:pt x="283" y="191"/>
                  </a:lnTo>
                  <a:lnTo>
                    <a:pt x="287" y="185"/>
                  </a:lnTo>
                  <a:lnTo>
                    <a:pt x="289" y="179"/>
                  </a:lnTo>
                  <a:lnTo>
                    <a:pt x="292" y="173"/>
                  </a:lnTo>
                  <a:lnTo>
                    <a:pt x="294" y="166"/>
                  </a:lnTo>
                  <a:lnTo>
                    <a:pt x="296" y="158"/>
                  </a:lnTo>
                  <a:lnTo>
                    <a:pt x="297" y="150"/>
                  </a:lnTo>
                  <a:lnTo>
                    <a:pt x="300" y="120"/>
                  </a:lnTo>
                  <a:lnTo>
                    <a:pt x="299" y="77"/>
                  </a:lnTo>
                  <a:lnTo>
                    <a:pt x="296" y="31"/>
                  </a:lnTo>
                  <a:lnTo>
                    <a:pt x="291" y="0"/>
                  </a:lnTo>
                  <a:lnTo>
                    <a:pt x="279" y="0"/>
                  </a:lnTo>
                  <a:lnTo>
                    <a:pt x="264" y="0"/>
                  </a:lnTo>
                  <a:lnTo>
                    <a:pt x="247" y="0"/>
                  </a:lnTo>
                  <a:lnTo>
                    <a:pt x="227" y="0"/>
                  </a:lnTo>
                  <a:lnTo>
                    <a:pt x="206" y="0"/>
                  </a:lnTo>
                  <a:lnTo>
                    <a:pt x="185" y="0"/>
                  </a:lnTo>
                  <a:lnTo>
                    <a:pt x="162" y="0"/>
                  </a:lnTo>
                  <a:lnTo>
                    <a:pt x="139" y="0"/>
                  </a:lnTo>
                  <a:lnTo>
                    <a:pt x="117" y="0"/>
                  </a:lnTo>
                  <a:lnTo>
                    <a:pt x="95" y="1"/>
                  </a:lnTo>
                  <a:lnTo>
                    <a:pt x="74" y="1"/>
                  </a:lnTo>
                  <a:lnTo>
                    <a:pt x="55" y="2"/>
                  </a:lnTo>
                  <a:lnTo>
                    <a:pt x="37" y="2"/>
                  </a:lnTo>
                  <a:lnTo>
                    <a:pt x="23" y="2"/>
                  </a:lnTo>
                  <a:lnTo>
                    <a:pt x="11" y="2"/>
                  </a:lnTo>
                  <a:lnTo>
                    <a:pt x="3" y="2"/>
                  </a:lnTo>
                  <a:lnTo>
                    <a:pt x="1" y="40"/>
                  </a:lnTo>
                  <a:lnTo>
                    <a:pt x="0" y="80"/>
                  </a:lnTo>
                  <a:lnTo>
                    <a:pt x="0" y="117"/>
                  </a:lnTo>
                  <a:lnTo>
                    <a:pt x="1" y="144"/>
                  </a:lnTo>
                  <a:lnTo>
                    <a:pt x="2" y="152"/>
                  </a:lnTo>
                  <a:lnTo>
                    <a:pt x="4" y="161"/>
                  </a:lnTo>
                  <a:lnTo>
                    <a:pt x="6" y="169"/>
                  </a:lnTo>
                  <a:lnTo>
                    <a:pt x="9" y="178"/>
                  </a:lnTo>
                  <a:lnTo>
                    <a:pt x="12" y="185"/>
                  </a:lnTo>
                  <a:lnTo>
                    <a:pt x="16" y="192"/>
                  </a:lnTo>
                  <a:lnTo>
                    <a:pt x="21" y="198"/>
                  </a:lnTo>
                  <a:lnTo>
                    <a:pt x="27" y="204"/>
                  </a:lnTo>
                </a:path>
              </a:pathLst>
            </a:custGeom>
            <a:solidFill>
              <a:srgbClr val="FFCC66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6" name="Freeform 185"/>
            <p:cNvSpPr>
              <a:spLocks/>
            </p:cNvSpPr>
            <p:nvPr/>
          </p:nvSpPr>
          <p:spPr bwMode="auto">
            <a:xfrm>
              <a:off x="3011" y="3168"/>
              <a:ext cx="106" cy="89"/>
            </a:xfrm>
            <a:custGeom>
              <a:avLst/>
              <a:gdLst>
                <a:gd name="T0" fmla="*/ 78 w 106"/>
                <a:gd name="T1" fmla="*/ 65 h 89"/>
                <a:gd name="T2" fmla="*/ 84 w 106"/>
                <a:gd name="T3" fmla="*/ 60 h 89"/>
                <a:gd name="T4" fmla="*/ 88 w 106"/>
                <a:gd name="T5" fmla="*/ 53 h 89"/>
                <a:gd name="T6" fmla="*/ 89 w 106"/>
                <a:gd name="T7" fmla="*/ 47 h 89"/>
                <a:gd name="T8" fmla="*/ 89 w 106"/>
                <a:gd name="T9" fmla="*/ 37 h 89"/>
                <a:gd name="T10" fmla="*/ 83 w 106"/>
                <a:gd name="T11" fmla="*/ 26 h 89"/>
                <a:gd name="T12" fmla="*/ 73 w 106"/>
                <a:gd name="T13" fmla="*/ 17 h 89"/>
                <a:gd name="T14" fmla="*/ 59 w 106"/>
                <a:gd name="T15" fmla="*/ 13 h 89"/>
                <a:gd name="T16" fmla="*/ 44 w 106"/>
                <a:gd name="T17" fmla="*/ 13 h 89"/>
                <a:gd name="T18" fmla="*/ 31 w 106"/>
                <a:gd name="T19" fmla="*/ 17 h 89"/>
                <a:gd name="T20" fmla="*/ 21 w 106"/>
                <a:gd name="T21" fmla="*/ 26 h 89"/>
                <a:gd name="T22" fmla="*/ 15 w 106"/>
                <a:gd name="T23" fmla="*/ 37 h 89"/>
                <a:gd name="T24" fmla="*/ 15 w 106"/>
                <a:gd name="T25" fmla="*/ 50 h 89"/>
                <a:gd name="T26" fmla="*/ 21 w 106"/>
                <a:gd name="T27" fmla="*/ 61 h 89"/>
                <a:gd name="T28" fmla="*/ 31 w 106"/>
                <a:gd name="T29" fmla="*/ 70 h 89"/>
                <a:gd name="T30" fmla="*/ 44 w 106"/>
                <a:gd name="T31" fmla="*/ 74 h 89"/>
                <a:gd name="T32" fmla="*/ 55 w 106"/>
                <a:gd name="T33" fmla="*/ 75 h 89"/>
                <a:gd name="T34" fmla="*/ 62 w 106"/>
                <a:gd name="T35" fmla="*/ 73 h 89"/>
                <a:gd name="T36" fmla="*/ 68 w 106"/>
                <a:gd name="T37" fmla="*/ 72 h 89"/>
                <a:gd name="T38" fmla="*/ 73 w 106"/>
                <a:gd name="T39" fmla="*/ 70 h 89"/>
                <a:gd name="T40" fmla="*/ 85 w 106"/>
                <a:gd name="T41" fmla="*/ 77 h 89"/>
                <a:gd name="T42" fmla="*/ 78 w 106"/>
                <a:gd name="T43" fmla="*/ 82 h 89"/>
                <a:gd name="T44" fmla="*/ 69 w 106"/>
                <a:gd name="T45" fmla="*/ 85 h 89"/>
                <a:gd name="T46" fmla="*/ 61 w 106"/>
                <a:gd name="T47" fmla="*/ 86 h 89"/>
                <a:gd name="T48" fmla="*/ 52 w 106"/>
                <a:gd name="T49" fmla="*/ 88 h 89"/>
                <a:gd name="T50" fmla="*/ 31 w 106"/>
                <a:gd name="T51" fmla="*/ 84 h 89"/>
                <a:gd name="T52" fmla="*/ 15 w 106"/>
                <a:gd name="T53" fmla="*/ 74 h 89"/>
                <a:gd name="T54" fmla="*/ 4 w 106"/>
                <a:gd name="T55" fmla="*/ 61 h 89"/>
                <a:gd name="T56" fmla="*/ 0 w 106"/>
                <a:gd name="T57" fmla="*/ 44 h 89"/>
                <a:gd name="T58" fmla="*/ 4 w 106"/>
                <a:gd name="T59" fmla="*/ 27 h 89"/>
                <a:gd name="T60" fmla="*/ 15 w 106"/>
                <a:gd name="T61" fmla="*/ 13 h 89"/>
                <a:gd name="T62" fmla="*/ 31 w 106"/>
                <a:gd name="T63" fmla="*/ 3 h 89"/>
                <a:gd name="T64" fmla="*/ 52 w 106"/>
                <a:gd name="T65" fmla="*/ 0 h 89"/>
                <a:gd name="T66" fmla="*/ 73 w 106"/>
                <a:gd name="T67" fmla="*/ 3 h 89"/>
                <a:gd name="T68" fmla="*/ 89 w 106"/>
                <a:gd name="T69" fmla="*/ 13 h 89"/>
                <a:gd name="T70" fmla="*/ 100 w 106"/>
                <a:gd name="T71" fmla="*/ 27 h 89"/>
                <a:gd name="T72" fmla="*/ 105 w 106"/>
                <a:gd name="T73" fmla="*/ 44 h 89"/>
                <a:gd name="T74" fmla="*/ 103 w 106"/>
                <a:gd name="T75" fmla="*/ 53 h 89"/>
                <a:gd name="T76" fmla="*/ 99 w 106"/>
                <a:gd name="T77" fmla="*/ 62 h 89"/>
                <a:gd name="T78" fmla="*/ 93 w 106"/>
                <a:gd name="T79" fmla="*/ 70 h 89"/>
                <a:gd name="T80" fmla="*/ 85 w 106"/>
                <a:gd name="T81" fmla="*/ 77 h 8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6"/>
                <a:gd name="T124" fmla="*/ 0 h 89"/>
                <a:gd name="T125" fmla="*/ 106 w 106"/>
                <a:gd name="T126" fmla="*/ 89 h 8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6" h="89">
                  <a:moveTo>
                    <a:pt x="75" y="68"/>
                  </a:moveTo>
                  <a:lnTo>
                    <a:pt x="78" y="65"/>
                  </a:lnTo>
                  <a:lnTo>
                    <a:pt x="81" y="63"/>
                  </a:lnTo>
                  <a:lnTo>
                    <a:pt x="84" y="60"/>
                  </a:lnTo>
                  <a:lnTo>
                    <a:pt x="85" y="57"/>
                  </a:lnTo>
                  <a:lnTo>
                    <a:pt x="88" y="53"/>
                  </a:lnTo>
                  <a:lnTo>
                    <a:pt x="89" y="51"/>
                  </a:lnTo>
                  <a:lnTo>
                    <a:pt x="89" y="47"/>
                  </a:lnTo>
                  <a:lnTo>
                    <a:pt x="89" y="43"/>
                  </a:lnTo>
                  <a:lnTo>
                    <a:pt x="89" y="37"/>
                  </a:lnTo>
                  <a:lnTo>
                    <a:pt x="87" y="31"/>
                  </a:lnTo>
                  <a:lnTo>
                    <a:pt x="83" y="26"/>
                  </a:lnTo>
                  <a:lnTo>
                    <a:pt x="78" y="22"/>
                  </a:lnTo>
                  <a:lnTo>
                    <a:pt x="73" y="17"/>
                  </a:lnTo>
                  <a:lnTo>
                    <a:pt x="66" y="14"/>
                  </a:lnTo>
                  <a:lnTo>
                    <a:pt x="59" y="13"/>
                  </a:lnTo>
                  <a:lnTo>
                    <a:pt x="52" y="12"/>
                  </a:lnTo>
                  <a:lnTo>
                    <a:pt x="44" y="13"/>
                  </a:lnTo>
                  <a:lnTo>
                    <a:pt x="37" y="14"/>
                  </a:lnTo>
                  <a:lnTo>
                    <a:pt x="31" y="17"/>
                  </a:lnTo>
                  <a:lnTo>
                    <a:pt x="25" y="22"/>
                  </a:lnTo>
                  <a:lnTo>
                    <a:pt x="21" y="26"/>
                  </a:lnTo>
                  <a:lnTo>
                    <a:pt x="16" y="31"/>
                  </a:lnTo>
                  <a:lnTo>
                    <a:pt x="15" y="37"/>
                  </a:lnTo>
                  <a:lnTo>
                    <a:pt x="14" y="43"/>
                  </a:lnTo>
                  <a:lnTo>
                    <a:pt x="15" y="50"/>
                  </a:lnTo>
                  <a:lnTo>
                    <a:pt x="16" y="56"/>
                  </a:lnTo>
                  <a:lnTo>
                    <a:pt x="21" y="61"/>
                  </a:lnTo>
                  <a:lnTo>
                    <a:pt x="25" y="65"/>
                  </a:lnTo>
                  <a:lnTo>
                    <a:pt x="31" y="70"/>
                  </a:lnTo>
                  <a:lnTo>
                    <a:pt x="37" y="73"/>
                  </a:lnTo>
                  <a:lnTo>
                    <a:pt x="44" y="74"/>
                  </a:lnTo>
                  <a:lnTo>
                    <a:pt x="52" y="75"/>
                  </a:lnTo>
                  <a:lnTo>
                    <a:pt x="55" y="75"/>
                  </a:lnTo>
                  <a:lnTo>
                    <a:pt x="58" y="74"/>
                  </a:lnTo>
                  <a:lnTo>
                    <a:pt x="62" y="73"/>
                  </a:lnTo>
                  <a:lnTo>
                    <a:pt x="64" y="73"/>
                  </a:lnTo>
                  <a:lnTo>
                    <a:pt x="68" y="72"/>
                  </a:lnTo>
                  <a:lnTo>
                    <a:pt x="70" y="70"/>
                  </a:lnTo>
                  <a:lnTo>
                    <a:pt x="73" y="70"/>
                  </a:lnTo>
                  <a:lnTo>
                    <a:pt x="75" y="68"/>
                  </a:lnTo>
                  <a:lnTo>
                    <a:pt x="85" y="77"/>
                  </a:lnTo>
                  <a:lnTo>
                    <a:pt x="82" y="79"/>
                  </a:lnTo>
                  <a:lnTo>
                    <a:pt x="78" y="82"/>
                  </a:lnTo>
                  <a:lnTo>
                    <a:pt x="74" y="83"/>
                  </a:lnTo>
                  <a:lnTo>
                    <a:pt x="69" y="85"/>
                  </a:lnTo>
                  <a:lnTo>
                    <a:pt x="65" y="85"/>
                  </a:lnTo>
                  <a:lnTo>
                    <a:pt x="61" y="86"/>
                  </a:lnTo>
                  <a:lnTo>
                    <a:pt x="56" y="88"/>
                  </a:lnTo>
                  <a:lnTo>
                    <a:pt x="52" y="88"/>
                  </a:lnTo>
                  <a:lnTo>
                    <a:pt x="42" y="86"/>
                  </a:lnTo>
                  <a:lnTo>
                    <a:pt x="31" y="84"/>
                  </a:lnTo>
                  <a:lnTo>
                    <a:pt x="22" y="79"/>
                  </a:lnTo>
                  <a:lnTo>
                    <a:pt x="15" y="74"/>
                  </a:lnTo>
                  <a:lnTo>
                    <a:pt x="9" y="68"/>
                  </a:lnTo>
                  <a:lnTo>
                    <a:pt x="4" y="61"/>
                  </a:lnTo>
                  <a:lnTo>
                    <a:pt x="0" y="53"/>
                  </a:lnTo>
                  <a:lnTo>
                    <a:pt x="0" y="44"/>
                  </a:lnTo>
                  <a:lnTo>
                    <a:pt x="0" y="35"/>
                  </a:lnTo>
                  <a:lnTo>
                    <a:pt x="4" y="27"/>
                  </a:lnTo>
                  <a:lnTo>
                    <a:pt x="9" y="19"/>
                  </a:lnTo>
                  <a:lnTo>
                    <a:pt x="15" y="13"/>
                  </a:lnTo>
                  <a:lnTo>
                    <a:pt x="22" y="8"/>
                  </a:lnTo>
                  <a:lnTo>
                    <a:pt x="31" y="3"/>
                  </a:lnTo>
                  <a:lnTo>
                    <a:pt x="42" y="1"/>
                  </a:lnTo>
                  <a:lnTo>
                    <a:pt x="52" y="0"/>
                  </a:lnTo>
                  <a:lnTo>
                    <a:pt x="63" y="1"/>
                  </a:lnTo>
                  <a:lnTo>
                    <a:pt x="73" y="3"/>
                  </a:lnTo>
                  <a:lnTo>
                    <a:pt x="82" y="8"/>
                  </a:lnTo>
                  <a:lnTo>
                    <a:pt x="89" y="13"/>
                  </a:lnTo>
                  <a:lnTo>
                    <a:pt x="95" y="19"/>
                  </a:lnTo>
                  <a:lnTo>
                    <a:pt x="100" y="27"/>
                  </a:lnTo>
                  <a:lnTo>
                    <a:pt x="104" y="35"/>
                  </a:lnTo>
                  <a:lnTo>
                    <a:pt x="105" y="44"/>
                  </a:lnTo>
                  <a:lnTo>
                    <a:pt x="104" y="49"/>
                  </a:lnTo>
                  <a:lnTo>
                    <a:pt x="103" y="53"/>
                  </a:lnTo>
                  <a:lnTo>
                    <a:pt x="101" y="58"/>
                  </a:lnTo>
                  <a:lnTo>
                    <a:pt x="99" y="62"/>
                  </a:lnTo>
                  <a:lnTo>
                    <a:pt x="96" y="67"/>
                  </a:lnTo>
                  <a:lnTo>
                    <a:pt x="93" y="70"/>
                  </a:lnTo>
                  <a:lnTo>
                    <a:pt x="89" y="74"/>
                  </a:lnTo>
                  <a:lnTo>
                    <a:pt x="85" y="77"/>
                  </a:lnTo>
                  <a:lnTo>
                    <a:pt x="75" y="6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7" name="Freeform 186"/>
            <p:cNvSpPr>
              <a:spLocks/>
            </p:cNvSpPr>
            <p:nvPr/>
          </p:nvSpPr>
          <p:spPr bwMode="auto">
            <a:xfrm>
              <a:off x="3085" y="3212"/>
              <a:ext cx="20" cy="28"/>
            </a:xfrm>
            <a:custGeom>
              <a:avLst/>
              <a:gdLst>
                <a:gd name="T0" fmla="*/ 12 w 20"/>
                <a:gd name="T1" fmla="*/ 0 h 28"/>
                <a:gd name="T2" fmla="*/ 12 w 20"/>
                <a:gd name="T3" fmla="*/ 0 h 28"/>
                <a:gd name="T4" fmla="*/ 12 w 20"/>
                <a:gd name="T5" fmla="*/ 3 h 28"/>
                <a:gd name="T6" fmla="*/ 12 w 20"/>
                <a:gd name="T7" fmla="*/ 6 h 28"/>
                <a:gd name="T8" fmla="*/ 10 w 20"/>
                <a:gd name="T9" fmla="*/ 9 h 28"/>
                <a:gd name="T10" fmla="*/ 9 w 20"/>
                <a:gd name="T11" fmla="*/ 12 h 28"/>
                <a:gd name="T12" fmla="*/ 7 w 20"/>
                <a:gd name="T13" fmla="*/ 15 h 28"/>
                <a:gd name="T14" fmla="*/ 4 w 20"/>
                <a:gd name="T15" fmla="*/ 18 h 28"/>
                <a:gd name="T16" fmla="*/ 2 w 20"/>
                <a:gd name="T17" fmla="*/ 20 h 28"/>
                <a:gd name="T18" fmla="*/ 0 w 20"/>
                <a:gd name="T19" fmla="*/ 22 h 28"/>
                <a:gd name="T20" fmla="*/ 4 w 20"/>
                <a:gd name="T21" fmla="*/ 27 h 28"/>
                <a:gd name="T22" fmla="*/ 7 w 20"/>
                <a:gd name="T23" fmla="*/ 24 h 28"/>
                <a:gd name="T24" fmla="*/ 9 w 20"/>
                <a:gd name="T25" fmla="*/ 21 h 28"/>
                <a:gd name="T26" fmla="*/ 12 w 20"/>
                <a:gd name="T27" fmla="*/ 18 h 28"/>
                <a:gd name="T28" fmla="*/ 14 w 20"/>
                <a:gd name="T29" fmla="*/ 15 h 28"/>
                <a:gd name="T30" fmla="*/ 16 w 20"/>
                <a:gd name="T31" fmla="*/ 11 h 28"/>
                <a:gd name="T32" fmla="*/ 18 w 20"/>
                <a:gd name="T33" fmla="*/ 7 h 28"/>
                <a:gd name="T34" fmla="*/ 18 w 20"/>
                <a:gd name="T35" fmla="*/ 3 h 28"/>
                <a:gd name="T36" fmla="*/ 19 w 20"/>
                <a:gd name="T37" fmla="*/ 0 h 28"/>
                <a:gd name="T38" fmla="*/ 19 w 20"/>
                <a:gd name="T39" fmla="*/ 0 h 28"/>
                <a:gd name="T40" fmla="*/ 12 w 20"/>
                <a:gd name="T41" fmla="*/ 0 h 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0"/>
                <a:gd name="T64" fmla="*/ 0 h 28"/>
                <a:gd name="T65" fmla="*/ 20 w 20"/>
                <a:gd name="T66" fmla="*/ 28 h 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0" h="28">
                  <a:moveTo>
                    <a:pt x="12" y="0"/>
                  </a:moveTo>
                  <a:lnTo>
                    <a:pt x="12" y="0"/>
                  </a:lnTo>
                  <a:lnTo>
                    <a:pt x="12" y="3"/>
                  </a:lnTo>
                  <a:lnTo>
                    <a:pt x="12" y="6"/>
                  </a:lnTo>
                  <a:lnTo>
                    <a:pt x="10" y="9"/>
                  </a:lnTo>
                  <a:lnTo>
                    <a:pt x="9" y="12"/>
                  </a:lnTo>
                  <a:lnTo>
                    <a:pt x="7" y="15"/>
                  </a:lnTo>
                  <a:lnTo>
                    <a:pt x="4" y="18"/>
                  </a:lnTo>
                  <a:lnTo>
                    <a:pt x="2" y="20"/>
                  </a:lnTo>
                  <a:lnTo>
                    <a:pt x="0" y="22"/>
                  </a:lnTo>
                  <a:lnTo>
                    <a:pt x="4" y="27"/>
                  </a:lnTo>
                  <a:lnTo>
                    <a:pt x="7" y="24"/>
                  </a:lnTo>
                  <a:lnTo>
                    <a:pt x="9" y="21"/>
                  </a:lnTo>
                  <a:lnTo>
                    <a:pt x="12" y="18"/>
                  </a:lnTo>
                  <a:lnTo>
                    <a:pt x="14" y="15"/>
                  </a:lnTo>
                  <a:lnTo>
                    <a:pt x="16" y="11"/>
                  </a:lnTo>
                  <a:lnTo>
                    <a:pt x="18" y="7"/>
                  </a:lnTo>
                  <a:lnTo>
                    <a:pt x="18" y="3"/>
                  </a:lnTo>
                  <a:lnTo>
                    <a:pt x="19" y="0"/>
                  </a:lnTo>
                  <a:lnTo>
                    <a:pt x="12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8" name="Freeform 187"/>
            <p:cNvSpPr>
              <a:spLocks/>
            </p:cNvSpPr>
            <p:nvPr/>
          </p:nvSpPr>
          <p:spPr bwMode="auto">
            <a:xfrm>
              <a:off x="3063" y="3177"/>
              <a:ext cx="42" cy="36"/>
            </a:xfrm>
            <a:custGeom>
              <a:avLst/>
              <a:gdLst>
                <a:gd name="T0" fmla="*/ 0 w 42"/>
                <a:gd name="T1" fmla="*/ 6 h 36"/>
                <a:gd name="T2" fmla="*/ 0 w 42"/>
                <a:gd name="T3" fmla="*/ 6 h 36"/>
                <a:gd name="T4" fmla="*/ 7 w 42"/>
                <a:gd name="T5" fmla="*/ 6 h 36"/>
                <a:gd name="T6" fmla="*/ 13 w 42"/>
                <a:gd name="T7" fmla="*/ 8 h 36"/>
                <a:gd name="T8" fmla="*/ 20 w 42"/>
                <a:gd name="T9" fmla="*/ 10 h 36"/>
                <a:gd name="T10" fmla="*/ 25 w 42"/>
                <a:gd name="T11" fmla="*/ 14 h 36"/>
                <a:gd name="T12" fmla="*/ 29 w 42"/>
                <a:gd name="T13" fmla="*/ 19 h 36"/>
                <a:gd name="T14" fmla="*/ 32 w 42"/>
                <a:gd name="T15" fmla="*/ 23 h 36"/>
                <a:gd name="T16" fmla="*/ 34 w 42"/>
                <a:gd name="T17" fmla="*/ 28 h 36"/>
                <a:gd name="T18" fmla="*/ 34 w 42"/>
                <a:gd name="T19" fmla="*/ 35 h 36"/>
                <a:gd name="T20" fmla="*/ 41 w 42"/>
                <a:gd name="T21" fmla="*/ 35 h 36"/>
                <a:gd name="T22" fmla="*/ 40 w 42"/>
                <a:gd name="T23" fmla="*/ 28 h 36"/>
                <a:gd name="T24" fmla="*/ 37 w 42"/>
                <a:gd name="T25" fmla="*/ 22 h 36"/>
                <a:gd name="T26" fmla="*/ 33 w 42"/>
                <a:gd name="T27" fmla="*/ 15 h 36"/>
                <a:gd name="T28" fmla="*/ 29 w 42"/>
                <a:gd name="T29" fmla="*/ 10 h 36"/>
                <a:gd name="T30" fmla="*/ 22 w 42"/>
                <a:gd name="T31" fmla="*/ 6 h 36"/>
                <a:gd name="T32" fmla="*/ 15 w 42"/>
                <a:gd name="T33" fmla="*/ 3 h 36"/>
                <a:gd name="T34" fmla="*/ 8 w 42"/>
                <a:gd name="T35" fmla="*/ 0 h 36"/>
                <a:gd name="T36" fmla="*/ 0 w 42"/>
                <a:gd name="T37" fmla="*/ 0 h 36"/>
                <a:gd name="T38" fmla="*/ 0 w 42"/>
                <a:gd name="T39" fmla="*/ 0 h 36"/>
                <a:gd name="T40" fmla="*/ 0 w 42"/>
                <a:gd name="T41" fmla="*/ 6 h 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2"/>
                <a:gd name="T64" fmla="*/ 0 h 36"/>
                <a:gd name="T65" fmla="*/ 42 w 42"/>
                <a:gd name="T66" fmla="*/ 36 h 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2" h="36">
                  <a:moveTo>
                    <a:pt x="0" y="6"/>
                  </a:moveTo>
                  <a:lnTo>
                    <a:pt x="0" y="6"/>
                  </a:lnTo>
                  <a:lnTo>
                    <a:pt x="7" y="6"/>
                  </a:lnTo>
                  <a:lnTo>
                    <a:pt x="13" y="8"/>
                  </a:lnTo>
                  <a:lnTo>
                    <a:pt x="20" y="10"/>
                  </a:lnTo>
                  <a:lnTo>
                    <a:pt x="25" y="14"/>
                  </a:lnTo>
                  <a:lnTo>
                    <a:pt x="29" y="19"/>
                  </a:lnTo>
                  <a:lnTo>
                    <a:pt x="32" y="23"/>
                  </a:lnTo>
                  <a:lnTo>
                    <a:pt x="34" y="28"/>
                  </a:lnTo>
                  <a:lnTo>
                    <a:pt x="34" y="35"/>
                  </a:lnTo>
                  <a:lnTo>
                    <a:pt x="41" y="35"/>
                  </a:lnTo>
                  <a:lnTo>
                    <a:pt x="40" y="28"/>
                  </a:lnTo>
                  <a:lnTo>
                    <a:pt x="37" y="22"/>
                  </a:lnTo>
                  <a:lnTo>
                    <a:pt x="33" y="15"/>
                  </a:lnTo>
                  <a:lnTo>
                    <a:pt x="29" y="10"/>
                  </a:lnTo>
                  <a:lnTo>
                    <a:pt x="22" y="6"/>
                  </a:lnTo>
                  <a:lnTo>
                    <a:pt x="15" y="3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9" name="Freeform 188"/>
            <p:cNvSpPr>
              <a:spLocks/>
            </p:cNvSpPr>
            <p:nvPr/>
          </p:nvSpPr>
          <p:spPr bwMode="auto">
            <a:xfrm>
              <a:off x="3022" y="3177"/>
              <a:ext cx="42" cy="36"/>
            </a:xfrm>
            <a:custGeom>
              <a:avLst/>
              <a:gdLst>
                <a:gd name="T0" fmla="*/ 6 w 42"/>
                <a:gd name="T1" fmla="*/ 35 h 36"/>
                <a:gd name="T2" fmla="*/ 6 w 42"/>
                <a:gd name="T3" fmla="*/ 35 h 36"/>
                <a:gd name="T4" fmla="*/ 6 w 42"/>
                <a:gd name="T5" fmla="*/ 28 h 36"/>
                <a:gd name="T6" fmla="*/ 9 w 42"/>
                <a:gd name="T7" fmla="*/ 23 h 36"/>
                <a:gd name="T8" fmla="*/ 12 w 42"/>
                <a:gd name="T9" fmla="*/ 19 h 36"/>
                <a:gd name="T10" fmla="*/ 16 w 42"/>
                <a:gd name="T11" fmla="*/ 14 h 36"/>
                <a:gd name="T12" fmla="*/ 20 w 42"/>
                <a:gd name="T13" fmla="*/ 10 h 36"/>
                <a:gd name="T14" fmla="*/ 27 w 42"/>
                <a:gd name="T15" fmla="*/ 8 h 36"/>
                <a:gd name="T16" fmla="*/ 34 w 42"/>
                <a:gd name="T17" fmla="*/ 6 h 36"/>
                <a:gd name="T18" fmla="*/ 41 w 42"/>
                <a:gd name="T19" fmla="*/ 6 h 36"/>
                <a:gd name="T20" fmla="*/ 41 w 42"/>
                <a:gd name="T21" fmla="*/ 0 h 36"/>
                <a:gd name="T22" fmla="*/ 33 w 42"/>
                <a:gd name="T23" fmla="*/ 0 h 36"/>
                <a:gd name="T24" fmla="*/ 25 w 42"/>
                <a:gd name="T25" fmla="*/ 3 h 36"/>
                <a:gd name="T26" fmla="*/ 18 w 42"/>
                <a:gd name="T27" fmla="*/ 6 h 36"/>
                <a:gd name="T28" fmla="*/ 12 w 42"/>
                <a:gd name="T29" fmla="*/ 10 h 36"/>
                <a:gd name="T30" fmla="*/ 7 w 42"/>
                <a:gd name="T31" fmla="*/ 15 h 36"/>
                <a:gd name="T32" fmla="*/ 3 w 42"/>
                <a:gd name="T33" fmla="*/ 22 h 36"/>
                <a:gd name="T34" fmla="*/ 1 w 42"/>
                <a:gd name="T35" fmla="*/ 28 h 36"/>
                <a:gd name="T36" fmla="*/ 0 w 42"/>
                <a:gd name="T37" fmla="*/ 35 h 36"/>
                <a:gd name="T38" fmla="*/ 0 w 42"/>
                <a:gd name="T39" fmla="*/ 35 h 36"/>
                <a:gd name="T40" fmla="*/ 6 w 42"/>
                <a:gd name="T41" fmla="*/ 35 h 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2"/>
                <a:gd name="T64" fmla="*/ 0 h 36"/>
                <a:gd name="T65" fmla="*/ 42 w 42"/>
                <a:gd name="T66" fmla="*/ 36 h 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2" h="36">
                  <a:moveTo>
                    <a:pt x="6" y="35"/>
                  </a:moveTo>
                  <a:lnTo>
                    <a:pt x="6" y="35"/>
                  </a:lnTo>
                  <a:lnTo>
                    <a:pt x="6" y="28"/>
                  </a:lnTo>
                  <a:lnTo>
                    <a:pt x="9" y="23"/>
                  </a:lnTo>
                  <a:lnTo>
                    <a:pt x="12" y="19"/>
                  </a:lnTo>
                  <a:lnTo>
                    <a:pt x="16" y="14"/>
                  </a:lnTo>
                  <a:lnTo>
                    <a:pt x="20" y="10"/>
                  </a:lnTo>
                  <a:lnTo>
                    <a:pt x="27" y="8"/>
                  </a:lnTo>
                  <a:lnTo>
                    <a:pt x="34" y="6"/>
                  </a:lnTo>
                  <a:lnTo>
                    <a:pt x="41" y="6"/>
                  </a:lnTo>
                  <a:lnTo>
                    <a:pt x="41" y="0"/>
                  </a:lnTo>
                  <a:lnTo>
                    <a:pt x="33" y="0"/>
                  </a:lnTo>
                  <a:lnTo>
                    <a:pt x="25" y="3"/>
                  </a:lnTo>
                  <a:lnTo>
                    <a:pt x="18" y="6"/>
                  </a:lnTo>
                  <a:lnTo>
                    <a:pt x="12" y="10"/>
                  </a:lnTo>
                  <a:lnTo>
                    <a:pt x="7" y="15"/>
                  </a:lnTo>
                  <a:lnTo>
                    <a:pt x="3" y="22"/>
                  </a:lnTo>
                  <a:lnTo>
                    <a:pt x="1" y="28"/>
                  </a:lnTo>
                  <a:lnTo>
                    <a:pt x="0" y="35"/>
                  </a:lnTo>
                  <a:lnTo>
                    <a:pt x="6" y="3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0" name="Freeform 189"/>
            <p:cNvSpPr>
              <a:spLocks/>
            </p:cNvSpPr>
            <p:nvPr/>
          </p:nvSpPr>
          <p:spPr bwMode="auto">
            <a:xfrm>
              <a:off x="3022" y="3212"/>
              <a:ext cx="42" cy="35"/>
            </a:xfrm>
            <a:custGeom>
              <a:avLst/>
              <a:gdLst>
                <a:gd name="T0" fmla="*/ 41 w 42"/>
                <a:gd name="T1" fmla="*/ 28 h 35"/>
                <a:gd name="T2" fmla="*/ 41 w 42"/>
                <a:gd name="T3" fmla="*/ 28 h 35"/>
                <a:gd name="T4" fmla="*/ 34 w 42"/>
                <a:gd name="T5" fmla="*/ 27 h 35"/>
                <a:gd name="T6" fmla="*/ 27 w 42"/>
                <a:gd name="T7" fmla="*/ 26 h 35"/>
                <a:gd name="T8" fmla="*/ 20 w 42"/>
                <a:gd name="T9" fmla="*/ 23 h 35"/>
                <a:gd name="T10" fmla="*/ 16 w 42"/>
                <a:gd name="T11" fmla="*/ 20 h 35"/>
                <a:gd name="T12" fmla="*/ 12 w 42"/>
                <a:gd name="T13" fmla="*/ 15 h 35"/>
                <a:gd name="T14" fmla="*/ 9 w 42"/>
                <a:gd name="T15" fmla="*/ 11 h 35"/>
                <a:gd name="T16" fmla="*/ 6 w 42"/>
                <a:gd name="T17" fmla="*/ 5 h 35"/>
                <a:gd name="T18" fmla="*/ 6 w 42"/>
                <a:gd name="T19" fmla="*/ 0 h 35"/>
                <a:gd name="T20" fmla="*/ 0 w 42"/>
                <a:gd name="T21" fmla="*/ 0 h 35"/>
                <a:gd name="T22" fmla="*/ 1 w 42"/>
                <a:gd name="T23" fmla="*/ 6 h 35"/>
                <a:gd name="T24" fmla="*/ 3 w 42"/>
                <a:gd name="T25" fmla="*/ 13 h 35"/>
                <a:gd name="T26" fmla="*/ 7 w 42"/>
                <a:gd name="T27" fmla="*/ 18 h 35"/>
                <a:gd name="T28" fmla="*/ 12 w 42"/>
                <a:gd name="T29" fmla="*/ 23 h 35"/>
                <a:gd name="T30" fmla="*/ 18 w 42"/>
                <a:gd name="T31" fmla="*/ 27 h 35"/>
                <a:gd name="T32" fmla="*/ 25 w 42"/>
                <a:gd name="T33" fmla="*/ 31 h 35"/>
                <a:gd name="T34" fmla="*/ 33 w 42"/>
                <a:gd name="T35" fmla="*/ 32 h 35"/>
                <a:gd name="T36" fmla="*/ 41 w 42"/>
                <a:gd name="T37" fmla="*/ 34 h 35"/>
                <a:gd name="T38" fmla="*/ 41 w 42"/>
                <a:gd name="T39" fmla="*/ 34 h 35"/>
                <a:gd name="T40" fmla="*/ 41 w 42"/>
                <a:gd name="T41" fmla="*/ 28 h 3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2"/>
                <a:gd name="T64" fmla="*/ 0 h 35"/>
                <a:gd name="T65" fmla="*/ 42 w 42"/>
                <a:gd name="T66" fmla="*/ 35 h 3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2" h="35">
                  <a:moveTo>
                    <a:pt x="41" y="28"/>
                  </a:moveTo>
                  <a:lnTo>
                    <a:pt x="41" y="28"/>
                  </a:lnTo>
                  <a:lnTo>
                    <a:pt x="34" y="27"/>
                  </a:lnTo>
                  <a:lnTo>
                    <a:pt x="27" y="26"/>
                  </a:lnTo>
                  <a:lnTo>
                    <a:pt x="20" y="23"/>
                  </a:lnTo>
                  <a:lnTo>
                    <a:pt x="16" y="20"/>
                  </a:lnTo>
                  <a:lnTo>
                    <a:pt x="12" y="15"/>
                  </a:lnTo>
                  <a:lnTo>
                    <a:pt x="9" y="11"/>
                  </a:lnTo>
                  <a:lnTo>
                    <a:pt x="6" y="5"/>
                  </a:lnTo>
                  <a:lnTo>
                    <a:pt x="6" y="0"/>
                  </a:lnTo>
                  <a:lnTo>
                    <a:pt x="0" y="0"/>
                  </a:lnTo>
                  <a:lnTo>
                    <a:pt x="1" y="6"/>
                  </a:lnTo>
                  <a:lnTo>
                    <a:pt x="3" y="13"/>
                  </a:lnTo>
                  <a:lnTo>
                    <a:pt x="7" y="18"/>
                  </a:lnTo>
                  <a:lnTo>
                    <a:pt x="12" y="23"/>
                  </a:lnTo>
                  <a:lnTo>
                    <a:pt x="18" y="27"/>
                  </a:lnTo>
                  <a:lnTo>
                    <a:pt x="25" y="31"/>
                  </a:lnTo>
                  <a:lnTo>
                    <a:pt x="33" y="32"/>
                  </a:lnTo>
                  <a:lnTo>
                    <a:pt x="41" y="34"/>
                  </a:lnTo>
                  <a:lnTo>
                    <a:pt x="41" y="2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1" name="Freeform 190"/>
            <p:cNvSpPr>
              <a:spLocks/>
            </p:cNvSpPr>
            <p:nvPr/>
          </p:nvSpPr>
          <p:spPr bwMode="auto">
            <a:xfrm>
              <a:off x="3063" y="3233"/>
              <a:ext cx="27" cy="17"/>
            </a:xfrm>
            <a:custGeom>
              <a:avLst/>
              <a:gdLst>
                <a:gd name="T0" fmla="*/ 26 w 27"/>
                <a:gd name="T1" fmla="*/ 2 h 17"/>
                <a:gd name="T2" fmla="*/ 22 w 27"/>
                <a:gd name="T3" fmla="*/ 1 h 17"/>
                <a:gd name="T4" fmla="*/ 20 w 27"/>
                <a:gd name="T5" fmla="*/ 2 h 17"/>
                <a:gd name="T6" fmla="*/ 16 w 27"/>
                <a:gd name="T7" fmla="*/ 4 h 17"/>
                <a:gd name="T8" fmla="*/ 14 w 27"/>
                <a:gd name="T9" fmla="*/ 6 h 17"/>
                <a:gd name="T10" fmla="*/ 11 w 27"/>
                <a:gd name="T11" fmla="*/ 7 h 17"/>
                <a:gd name="T12" fmla="*/ 9 w 27"/>
                <a:gd name="T13" fmla="*/ 8 h 17"/>
                <a:gd name="T14" fmla="*/ 5 w 27"/>
                <a:gd name="T15" fmla="*/ 8 h 17"/>
                <a:gd name="T16" fmla="*/ 3 w 27"/>
                <a:gd name="T17" fmla="*/ 9 h 17"/>
                <a:gd name="T18" fmla="*/ 0 w 27"/>
                <a:gd name="T19" fmla="*/ 8 h 17"/>
                <a:gd name="T20" fmla="*/ 0 w 27"/>
                <a:gd name="T21" fmla="*/ 16 h 17"/>
                <a:gd name="T22" fmla="*/ 3 w 27"/>
                <a:gd name="T23" fmla="*/ 15 h 17"/>
                <a:gd name="T24" fmla="*/ 6 w 27"/>
                <a:gd name="T25" fmla="*/ 15 h 17"/>
                <a:gd name="T26" fmla="*/ 10 w 27"/>
                <a:gd name="T27" fmla="*/ 14 h 17"/>
                <a:gd name="T28" fmla="*/ 13 w 27"/>
                <a:gd name="T29" fmla="*/ 13 h 17"/>
                <a:gd name="T30" fmla="*/ 16 w 27"/>
                <a:gd name="T31" fmla="*/ 11 h 17"/>
                <a:gd name="T32" fmla="*/ 20 w 27"/>
                <a:gd name="T33" fmla="*/ 10 h 17"/>
                <a:gd name="T34" fmla="*/ 22 w 27"/>
                <a:gd name="T35" fmla="*/ 8 h 17"/>
                <a:gd name="T36" fmla="*/ 25 w 27"/>
                <a:gd name="T37" fmla="*/ 7 h 17"/>
                <a:gd name="T38" fmla="*/ 20 w 27"/>
                <a:gd name="T39" fmla="*/ 6 h 17"/>
                <a:gd name="T40" fmla="*/ 26 w 27"/>
                <a:gd name="T41" fmla="*/ 2 h 17"/>
                <a:gd name="T42" fmla="*/ 24 w 27"/>
                <a:gd name="T43" fmla="*/ 0 h 17"/>
                <a:gd name="T44" fmla="*/ 22 w 27"/>
                <a:gd name="T45" fmla="*/ 1 h 17"/>
                <a:gd name="T46" fmla="*/ 26 w 27"/>
                <a:gd name="T47" fmla="*/ 2 h 1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7"/>
                <a:gd name="T73" fmla="*/ 0 h 17"/>
                <a:gd name="T74" fmla="*/ 27 w 27"/>
                <a:gd name="T75" fmla="*/ 17 h 1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7" h="17">
                  <a:moveTo>
                    <a:pt x="26" y="2"/>
                  </a:moveTo>
                  <a:lnTo>
                    <a:pt x="22" y="1"/>
                  </a:lnTo>
                  <a:lnTo>
                    <a:pt x="20" y="2"/>
                  </a:lnTo>
                  <a:lnTo>
                    <a:pt x="16" y="4"/>
                  </a:lnTo>
                  <a:lnTo>
                    <a:pt x="14" y="6"/>
                  </a:lnTo>
                  <a:lnTo>
                    <a:pt x="11" y="7"/>
                  </a:lnTo>
                  <a:lnTo>
                    <a:pt x="9" y="8"/>
                  </a:lnTo>
                  <a:lnTo>
                    <a:pt x="5" y="8"/>
                  </a:lnTo>
                  <a:lnTo>
                    <a:pt x="3" y="9"/>
                  </a:lnTo>
                  <a:lnTo>
                    <a:pt x="0" y="8"/>
                  </a:lnTo>
                  <a:lnTo>
                    <a:pt x="0" y="16"/>
                  </a:lnTo>
                  <a:lnTo>
                    <a:pt x="3" y="15"/>
                  </a:lnTo>
                  <a:lnTo>
                    <a:pt x="6" y="15"/>
                  </a:lnTo>
                  <a:lnTo>
                    <a:pt x="10" y="14"/>
                  </a:lnTo>
                  <a:lnTo>
                    <a:pt x="13" y="13"/>
                  </a:lnTo>
                  <a:lnTo>
                    <a:pt x="16" y="11"/>
                  </a:lnTo>
                  <a:lnTo>
                    <a:pt x="20" y="10"/>
                  </a:lnTo>
                  <a:lnTo>
                    <a:pt x="22" y="8"/>
                  </a:lnTo>
                  <a:lnTo>
                    <a:pt x="25" y="7"/>
                  </a:lnTo>
                  <a:lnTo>
                    <a:pt x="20" y="6"/>
                  </a:lnTo>
                  <a:lnTo>
                    <a:pt x="26" y="2"/>
                  </a:lnTo>
                  <a:lnTo>
                    <a:pt x="24" y="0"/>
                  </a:lnTo>
                  <a:lnTo>
                    <a:pt x="22" y="1"/>
                  </a:lnTo>
                  <a:lnTo>
                    <a:pt x="26" y="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2" name="Freeform 191"/>
            <p:cNvSpPr>
              <a:spLocks/>
            </p:cNvSpPr>
            <p:nvPr/>
          </p:nvSpPr>
          <p:spPr bwMode="auto">
            <a:xfrm>
              <a:off x="3084" y="3235"/>
              <a:ext cx="18" cy="17"/>
            </a:xfrm>
            <a:custGeom>
              <a:avLst/>
              <a:gdLst>
                <a:gd name="T0" fmla="*/ 14 w 18"/>
                <a:gd name="T1" fmla="*/ 16 h 17"/>
                <a:gd name="T2" fmla="*/ 15 w 18"/>
                <a:gd name="T3" fmla="*/ 11 h 17"/>
                <a:gd name="T4" fmla="*/ 5 w 18"/>
                <a:gd name="T5" fmla="*/ 0 h 17"/>
                <a:gd name="T6" fmla="*/ 0 w 18"/>
                <a:gd name="T7" fmla="*/ 3 h 17"/>
                <a:gd name="T8" fmla="*/ 10 w 18"/>
                <a:gd name="T9" fmla="*/ 16 h 17"/>
                <a:gd name="T10" fmla="*/ 10 w 18"/>
                <a:gd name="T11" fmla="*/ 11 h 17"/>
                <a:gd name="T12" fmla="*/ 14 w 18"/>
                <a:gd name="T13" fmla="*/ 16 h 17"/>
                <a:gd name="T14" fmla="*/ 17 w 18"/>
                <a:gd name="T15" fmla="*/ 14 h 17"/>
                <a:gd name="T16" fmla="*/ 15 w 18"/>
                <a:gd name="T17" fmla="*/ 11 h 17"/>
                <a:gd name="T18" fmla="*/ 14 w 18"/>
                <a:gd name="T19" fmla="*/ 16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"/>
                <a:gd name="T31" fmla="*/ 0 h 17"/>
                <a:gd name="T32" fmla="*/ 18 w 18"/>
                <a:gd name="T33" fmla="*/ 17 h 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" h="17">
                  <a:moveTo>
                    <a:pt x="14" y="16"/>
                  </a:moveTo>
                  <a:lnTo>
                    <a:pt x="15" y="11"/>
                  </a:lnTo>
                  <a:lnTo>
                    <a:pt x="5" y="0"/>
                  </a:lnTo>
                  <a:lnTo>
                    <a:pt x="0" y="3"/>
                  </a:lnTo>
                  <a:lnTo>
                    <a:pt x="10" y="16"/>
                  </a:lnTo>
                  <a:lnTo>
                    <a:pt x="10" y="11"/>
                  </a:lnTo>
                  <a:lnTo>
                    <a:pt x="14" y="16"/>
                  </a:lnTo>
                  <a:lnTo>
                    <a:pt x="17" y="14"/>
                  </a:lnTo>
                  <a:lnTo>
                    <a:pt x="15" y="11"/>
                  </a:lnTo>
                  <a:lnTo>
                    <a:pt x="14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3" name="Freeform 192"/>
            <p:cNvSpPr>
              <a:spLocks/>
            </p:cNvSpPr>
            <p:nvPr/>
          </p:nvSpPr>
          <p:spPr bwMode="auto">
            <a:xfrm>
              <a:off x="3063" y="3244"/>
              <a:ext cx="36" cy="17"/>
            </a:xfrm>
            <a:custGeom>
              <a:avLst/>
              <a:gdLst>
                <a:gd name="T0" fmla="*/ 0 w 36"/>
                <a:gd name="T1" fmla="*/ 16 h 17"/>
                <a:gd name="T2" fmla="*/ 0 w 36"/>
                <a:gd name="T3" fmla="*/ 16 h 17"/>
                <a:gd name="T4" fmla="*/ 4 w 36"/>
                <a:gd name="T5" fmla="*/ 15 h 17"/>
                <a:gd name="T6" fmla="*/ 10 w 36"/>
                <a:gd name="T7" fmla="*/ 14 h 17"/>
                <a:gd name="T8" fmla="*/ 14 w 36"/>
                <a:gd name="T9" fmla="*/ 13 h 17"/>
                <a:gd name="T10" fmla="*/ 19 w 36"/>
                <a:gd name="T11" fmla="*/ 12 h 17"/>
                <a:gd name="T12" fmla="*/ 23 w 36"/>
                <a:gd name="T13" fmla="*/ 10 h 17"/>
                <a:gd name="T14" fmla="*/ 27 w 36"/>
                <a:gd name="T15" fmla="*/ 8 h 17"/>
                <a:gd name="T16" fmla="*/ 30 w 36"/>
                <a:gd name="T17" fmla="*/ 6 h 17"/>
                <a:gd name="T18" fmla="*/ 35 w 36"/>
                <a:gd name="T19" fmla="*/ 4 h 17"/>
                <a:gd name="T20" fmla="*/ 30 w 36"/>
                <a:gd name="T21" fmla="*/ 0 h 17"/>
                <a:gd name="T22" fmla="*/ 28 w 36"/>
                <a:gd name="T23" fmla="*/ 1 h 17"/>
                <a:gd name="T24" fmla="*/ 24 w 36"/>
                <a:gd name="T25" fmla="*/ 3 h 17"/>
                <a:gd name="T26" fmla="*/ 20 w 36"/>
                <a:gd name="T27" fmla="*/ 4 h 17"/>
                <a:gd name="T28" fmla="*/ 16 w 36"/>
                <a:gd name="T29" fmla="*/ 6 h 17"/>
                <a:gd name="T30" fmla="*/ 13 w 36"/>
                <a:gd name="T31" fmla="*/ 8 h 17"/>
                <a:gd name="T32" fmla="*/ 9 w 36"/>
                <a:gd name="T33" fmla="*/ 8 h 17"/>
                <a:gd name="T34" fmla="*/ 4 w 36"/>
                <a:gd name="T35" fmla="*/ 9 h 17"/>
                <a:gd name="T36" fmla="*/ 0 w 36"/>
                <a:gd name="T37" fmla="*/ 9 h 17"/>
                <a:gd name="T38" fmla="*/ 0 w 36"/>
                <a:gd name="T39" fmla="*/ 9 h 17"/>
                <a:gd name="T40" fmla="*/ 0 w 36"/>
                <a:gd name="T41" fmla="*/ 16 h 1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6"/>
                <a:gd name="T64" fmla="*/ 0 h 17"/>
                <a:gd name="T65" fmla="*/ 36 w 36"/>
                <a:gd name="T66" fmla="*/ 17 h 1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6" h="17">
                  <a:moveTo>
                    <a:pt x="0" y="16"/>
                  </a:moveTo>
                  <a:lnTo>
                    <a:pt x="0" y="16"/>
                  </a:lnTo>
                  <a:lnTo>
                    <a:pt x="4" y="15"/>
                  </a:lnTo>
                  <a:lnTo>
                    <a:pt x="10" y="14"/>
                  </a:lnTo>
                  <a:lnTo>
                    <a:pt x="14" y="13"/>
                  </a:lnTo>
                  <a:lnTo>
                    <a:pt x="19" y="12"/>
                  </a:lnTo>
                  <a:lnTo>
                    <a:pt x="23" y="10"/>
                  </a:lnTo>
                  <a:lnTo>
                    <a:pt x="27" y="8"/>
                  </a:lnTo>
                  <a:lnTo>
                    <a:pt x="30" y="6"/>
                  </a:lnTo>
                  <a:lnTo>
                    <a:pt x="35" y="4"/>
                  </a:lnTo>
                  <a:lnTo>
                    <a:pt x="30" y="0"/>
                  </a:lnTo>
                  <a:lnTo>
                    <a:pt x="28" y="1"/>
                  </a:lnTo>
                  <a:lnTo>
                    <a:pt x="24" y="3"/>
                  </a:lnTo>
                  <a:lnTo>
                    <a:pt x="20" y="4"/>
                  </a:lnTo>
                  <a:lnTo>
                    <a:pt x="16" y="6"/>
                  </a:lnTo>
                  <a:lnTo>
                    <a:pt x="13" y="8"/>
                  </a:lnTo>
                  <a:lnTo>
                    <a:pt x="9" y="8"/>
                  </a:lnTo>
                  <a:lnTo>
                    <a:pt x="4" y="9"/>
                  </a:lnTo>
                  <a:lnTo>
                    <a:pt x="0" y="9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4" name="Freeform 193"/>
            <p:cNvSpPr>
              <a:spLocks/>
            </p:cNvSpPr>
            <p:nvPr/>
          </p:nvSpPr>
          <p:spPr bwMode="auto">
            <a:xfrm>
              <a:off x="3008" y="3212"/>
              <a:ext cx="56" cy="48"/>
            </a:xfrm>
            <a:custGeom>
              <a:avLst/>
              <a:gdLst>
                <a:gd name="T0" fmla="*/ 0 w 56"/>
                <a:gd name="T1" fmla="*/ 0 h 48"/>
                <a:gd name="T2" fmla="*/ 0 w 56"/>
                <a:gd name="T3" fmla="*/ 0 h 48"/>
                <a:gd name="T4" fmla="*/ 0 w 56"/>
                <a:gd name="T5" fmla="*/ 8 h 48"/>
                <a:gd name="T6" fmla="*/ 4 w 56"/>
                <a:gd name="T7" fmla="*/ 17 h 48"/>
                <a:gd name="T8" fmla="*/ 10 w 56"/>
                <a:gd name="T9" fmla="*/ 26 h 48"/>
                <a:gd name="T10" fmla="*/ 16 w 56"/>
                <a:gd name="T11" fmla="*/ 32 h 48"/>
                <a:gd name="T12" fmla="*/ 24 w 56"/>
                <a:gd name="T13" fmla="*/ 38 h 48"/>
                <a:gd name="T14" fmla="*/ 34 w 56"/>
                <a:gd name="T15" fmla="*/ 42 h 48"/>
                <a:gd name="T16" fmla="*/ 44 w 56"/>
                <a:gd name="T17" fmla="*/ 45 h 48"/>
                <a:gd name="T18" fmla="*/ 55 w 56"/>
                <a:gd name="T19" fmla="*/ 47 h 48"/>
                <a:gd name="T20" fmla="*/ 55 w 56"/>
                <a:gd name="T21" fmla="*/ 41 h 48"/>
                <a:gd name="T22" fmla="*/ 45 w 56"/>
                <a:gd name="T23" fmla="*/ 40 h 48"/>
                <a:gd name="T24" fmla="*/ 35 w 56"/>
                <a:gd name="T25" fmla="*/ 38 h 48"/>
                <a:gd name="T26" fmla="*/ 27 w 56"/>
                <a:gd name="T27" fmla="*/ 33 h 48"/>
                <a:gd name="T28" fmla="*/ 20 w 56"/>
                <a:gd name="T29" fmla="*/ 29 h 48"/>
                <a:gd name="T30" fmla="*/ 14 w 56"/>
                <a:gd name="T31" fmla="*/ 23 h 48"/>
                <a:gd name="T32" fmla="*/ 10 w 56"/>
                <a:gd name="T33" fmla="*/ 15 h 48"/>
                <a:gd name="T34" fmla="*/ 6 w 56"/>
                <a:gd name="T35" fmla="*/ 8 h 48"/>
                <a:gd name="T36" fmla="*/ 6 w 56"/>
                <a:gd name="T37" fmla="*/ 0 h 48"/>
                <a:gd name="T38" fmla="*/ 6 w 56"/>
                <a:gd name="T39" fmla="*/ 0 h 48"/>
                <a:gd name="T40" fmla="*/ 0 w 56"/>
                <a:gd name="T41" fmla="*/ 0 h 4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6"/>
                <a:gd name="T64" fmla="*/ 0 h 48"/>
                <a:gd name="T65" fmla="*/ 56 w 56"/>
                <a:gd name="T66" fmla="*/ 48 h 4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6" h="48">
                  <a:moveTo>
                    <a:pt x="0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" y="17"/>
                  </a:lnTo>
                  <a:lnTo>
                    <a:pt x="10" y="26"/>
                  </a:lnTo>
                  <a:lnTo>
                    <a:pt x="16" y="32"/>
                  </a:lnTo>
                  <a:lnTo>
                    <a:pt x="24" y="38"/>
                  </a:lnTo>
                  <a:lnTo>
                    <a:pt x="34" y="42"/>
                  </a:lnTo>
                  <a:lnTo>
                    <a:pt x="44" y="45"/>
                  </a:lnTo>
                  <a:lnTo>
                    <a:pt x="55" y="47"/>
                  </a:lnTo>
                  <a:lnTo>
                    <a:pt x="55" y="41"/>
                  </a:lnTo>
                  <a:lnTo>
                    <a:pt x="45" y="40"/>
                  </a:lnTo>
                  <a:lnTo>
                    <a:pt x="35" y="38"/>
                  </a:lnTo>
                  <a:lnTo>
                    <a:pt x="27" y="33"/>
                  </a:lnTo>
                  <a:lnTo>
                    <a:pt x="20" y="29"/>
                  </a:lnTo>
                  <a:lnTo>
                    <a:pt x="14" y="23"/>
                  </a:lnTo>
                  <a:lnTo>
                    <a:pt x="10" y="15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5" name="Freeform 194"/>
            <p:cNvSpPr>
              <a:spLocks/>
            </p:cNvSpPr>
            <p:nvPr/>
          </p:nvSpPr>
          <p:spPr bwMode="auto">
            <a:xfrm>
              <a:off x="3008" y="3165"/>
              <a:ext cx="56" cy="48"/>
            </a:xfrm>
            <a:custGeom>
              <a:avLst/>
              <a:gdLst>
                <a:gd name="T0" fmla="*/ 55 w 56"/>
                <a:gd name="T1" fmla="*/ 0 h 48"/>
                <a:gd name="T2" fmla="*/ 55 w 56"/>
                <a:gd name="T3" fmla="*/ 0 h 48"/>
                <a:gd name="T4" fmla="*/ 44 w 56"/>
                <a:gd name="T5" fmla="*/ 1 h 48"/>
                <a:gd name="T6" fmla="*/ 34 w 56"/>
                <a:gd name="T7" fmla="*/ 4 h 48"/>
                <a:gd name="T8" fmla="*/ 24 w 56"/>
                <a:gd name="T9" fmla="*/ 8 h 48"/>
                <a:gd name="T10" fmla="*/ 16 w 56"/>
                <a:gd name="T11" fmla="*/ 13 h 48"/>
                <a:gd name="T12" fmla="*/ 10 w 56"/>
                <a:gd name="T13" fmla="*/ 21 h 48"/>
                <a:gd name="T14" fmla="*/ 4 w 56"/>
                <a:gd name="T15" fmla="*/ 29 h 48"/>
                <a:gd name="T16" fmla="*/ 0 w 56"/>
                <a:gd name="T17" fmla="*/ 37 h 48"/>
                <a:gd name="T18" fmla="*/ 0 w 56"/>
                <a:gd name="T19" fmla="*/ 47 h 48"/>
                <a:gd name="T20" fmla="*/ 6 w 56"/>
                <a:gd name="T21" fmla="*/ 47 h 48"/>
                <a:gd name="T22" fmla="*/ 6 w 56"/>
                <a:gd name="T23" fmla="*/ 38 h 48"/>
                <a:gd name="T24" fmla="*/ 10 w 56"/>
                <a:gd name="T25" fmla="*/ 30 h 48"/>
                <a:gd name="T26" fmla="*/ 14 w 56"/>
                <a:gd name="T27" fmla="*/ 23 h 48"/>
                <a:gd name="T28" fmla="*/ 20 w 56"/>
                <a:gd name="T29" fmla="*/ 18 h 48"/>
                <a:gd name="T30" fmla="*/ 27 w 56"/>
                <a:gd name="T31" fmla="*/ 13 h 48"/>
                <a:gd name="T32" fmla="*/ 35 w 56"/>
                <a:gd name="T33" fmla="*/ 8 h 48"/>
                <a:gd name="T34" fmla="*/ 45 w 56"/>
                <a:gd name="T35" fmla="*/ 6 h 48"/>
                <a:gd name="T36" fmla="*/ 55 w 56"/>
                <a:gd name="T37" fmla="*/ 5 h 48"/>
                <a:gd name="T38" fmla="*/ 55 w 56"/>
                <a:gd name="T39" fmla="*/ 5 h 48"/>
                <a:gd name="T40" fmla="*/ 55 w 56"/>
                <a:gd name="T41" fmla="*/ 0 h 4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6"/>
                <a:gd name="T64" fmla="*/ 0 h 48"/>
                <a:gd name="T65" fmla="*/ 56 w 56"/>
                <a:gd name="T66" fmla="*/ 48 h 4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6" h="48">
                  <a:moveTo>
                    <a:pt x="55" y="0"/>
                  </a:moveTo>
                  <a:lnTo>
                    <a:pt x="55" y="0"/>
                  </a:lnTo>
                  <a:lnTo>
                    <a:pt x="44" y="1"/>
                  </a:lnTo>
                  <a:lnTo>
                    <a:pt x="34" y="4"/>
                  </a:lnTo>
                  <a:lnTo>
                    <a:pt x="24" y="8"/>
                  </a:lnTo>
                  <a:lnTo>
                    <a:pt x="16" y="13"/>
                  </a:lnTo>
                  <a:lnTo>
                    <a:pt x="10" y="21"/>
                  </a:lnTo>
                  <a:lnTo>
                    <a:pt x="4" y="29"/>
                  </a:lnTo>
                  <a:lnTo>
                    <a:pt x="0" y="37"/>
                  </a:lnTo>
                  <a:lnTo>
                    <a:pt x="0" y="47"/>
                  </a:lnTo>
                  <a:lnTo>
                    <a:pt x="6" y="47"/>
                  </a:lnTo>
                  <a:lnTo>
                    <a:pt x="6" y="38"/>
                  </a:lnTo>
                  <a:lnTo>
                    <a:pt x="10" y="30"/>
                  </a:lnTo>
                  <a:lnTo>
                    <a:pt x="14" y="23"/>
                  </a:lnTo>
                  <a:lnTo>
                    <a:pt x="20" y="18"/>
                  </a:lnTo>
                  <a:lnTo>
                    <a:pt x="27" y="13"/>
                  </a:lnTo>
                  <a:lnTo>
                    <a:pt x="35" y="8"/>
                  </a:lnTo>
                  <a:lnTo>
                    <a:pt x="45" y="6"/>
                  </a:lnTo>
                  <a:lnTo>
                    <a:pt x="55" y="5"/>
                  </a:lnTo>
                  <a:lnTo>
                    <a:pt x="55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6" name="Freeform 195"/>
            <p:cNvSpPr>
              <a:spLocks/>
            </p:cNvSpPr>
            <p:nvPr/>
          </p:nvSpPr>
          <p:spPr bwMode="auto">
            <a:xfrm>
              <a:off x="3063" y="3165"/>
              <a:ext cx="57" cy="48"/>
            </a:xfrm>
            <a:custGeom>
              <a:avLst/>
              <a:gdLst>
                <a:gd name="T0" fmla="*/ 56 w 57"/>
                <a:gd name="T1" fmla="*/ 47 h 48"/>
                <a:gd name="T2" fmla="*/ 56 w 57"/>
                <a:gd name="T3" fmla="*/ 47 h 48"/>
                <a:gd name="T4" fmla="*/ 54 w 57"/>
                <a:gd name="T5" fmla="*/ 37 h 48"/>
                <a:gd name="T6" fmla="*/ 50 w 57"/>
                <a:gd name="T7" fmla="*/ 29 h 48"/>
                <a:gd name="T8" fmla="*/ 45 w 57"/>
                <a:gd name="T9" fmla="*/ 21 h 48"/>
                <a:gd name="T10" fmla="*/ 39 w 57"/>
                <a:gd name="T11" fmla="*/ 13 h 48"/>
                <a:gd name="T12" fmla="*/ 30 w 57"/>
                <a:gd name="T13" fmla="*/ 8 h 48"/>
                <a:gd name="T14" fmla="*/ 21 w 57"/>
                <a:gd name="T15" fmla="*/ 4 h 48"/>
                <a:gd name="T16" fmla="*/ 10 w 57"/>
                <a:gd name="T17" fmla="*/ 1 h 48"/>
                <a:gd name="T18" fmla="*/ 0 w 57"/>
                <a:gd name="T19" fmla="*/ 0 h 48"/>
                <a:gd name="T20" fmla="*/ 0 w 57"/>
                <a:gd name="T21" fmla="*/ 5 h 48"/>
                <a:gd name="T22" fmla="*/ 10 w 57"/>
                <a:gd name="T23" fmla="*/ 6 h 48"/>
                <a:gd name="T24" fmla="*/ 20 w 57"/>
                <a:gd name="T25" fmla="*/ 8 h 48"/>
                <a:gd name="T26" fmla="*/ 28 w 57"/>
                <a:gd name="T27" fmla="*/ 13 h 48"/>
                <a:gd name="T28" fmla="*/ 35 w 57"/>
                <a:gd name="T29" fmla="*/ 18 h 48"/>
                <a:gd name="T30" fmla="*/ 40 w 57"/>
                <a:gd name="T31" fmla="*/ 23 h 48"/>
                <a:gd name="T32" fmla="*/ 45 w 57"/>
                <a:gd name="T33" fmla="*/ 30 h 48"/>
                <a:gd name="T34" fmla="*/ 48 w 57"/>
                <a:gd name="T35" fmla="*/ 38 h 48"/>
                <a:gd name="T36" fmla="*/ 49 w 57"/>
                <a:gd name="T37" fmla="*/ 47 h 48"/>
                <a:gd name="T38" fmla="*/ 49 w 57"/>
                <a:gd name="T39" fmla="*/ 47 h 48"/>
                <a:gd name="T40" fmla="*/ 56 w 57"/>
                <a:gd name="T41" fmla="*/ 47 h 4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48"/>
                <a:gd name="T65" fmla="*/ 57 w 57"/>
                <a:gd name="T66" fmla="*/ 48 h 4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48">
                  <a:moveTo>
                    <a:pt x="56" y="47"/>
                  </a:moveTo>
                  <a:lnTo>
                    <a:pt x="56" y="47"/>
                  </a:lnTo>
                  <a:lnTo>
                    <a:pt x="54" y="37"/>
                  </a:lnTo>
                  <a:lnTo>
                    <a:pt x="50" y="29"/>
                  </a:lnTo>
                  <a:lnTo>
                    <a:pt x="45" y="21"/>
                  </a:lnTo>
                  <a:lnTo>
                    <a:pt x="39" y="13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0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10" y="6"/>
                  </a:lnTo>
                  <a:lnTo>
                    <a:pt x="20" y="8"/>
                  </a:lnTo>
                  <a:lnTo>
                    <a:pt x="28" y="13"/>
                  </a:lnTo>
                  <a:lnTo>
                    <a:pt x="35" y="18"/>
                  </a:lnTo>
                  <a:lnTo>
                    <a:pt x="40" y="23"/>
                  </a:lnTo>
                  <a:lnTo>
                    <a:pt x="45" y="30"/>
                  </a:lnTo>
                  <a:lnTo>
                    <a:pt x="48" y="38"/>
                  </a:lnTo>
                  <a:lnTo>
                    <a:pt x="49" y="47"/>
                  </a:lnTo>
                  <a:lnTo>
                    <a:pt x="56" y="4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7" name="Freeform 196"/>
            <p:cNvSpPr>
              <a:spLocks/>
            </p:cNvSpPr>
            <p:nvPr/>
          </p:nvSpPr>
          <p:spPr bwMode="auto">
            <a:xfrm>
              <a:off x="3094" y="3212"/>
              <a:ext cx="26" cy="39"/>
            </a:xfrm>
            <a:custGeom>
              <a:avLst/>
              <a:gdLst>
                <a:gd name="T0" fmla="*/ 0 w 26"/>
                <a:gd name="T1" fmla="*/ 35 h 39"/>
                <a:gd name="T2" fmla="*/ 4 w 26"/>
                <a:gd name="T3" fmla="*/ 35 h 39"/>
                <a:gd name="T4" fmla="*/ 7 w 26"/>
                <a:gd name="T5" fmla="*/ 32 h 39"/>
                <a:gd name="T6" fmla="*/ 12 w 26"/>
                <a:gd name="T7" fmla="*/ 29 h 39"/>
                <a:gd name="T8" fmla="*/ 15 w 26"/>
                <a:gd name="T9" fmla="*/ 24 h 39"/>
                <a:gd name="T10" fmla="*/ 19 w 26"/>
                <a:gd name="T11" fmla="*/ 20 h 39"/>
                <a:gd name="T12" fmla="*/ 20 w 26"/>
                <a:gd name="T13" fmla="*/ 14 h 39"/>
                <a:gd name="T14" fmla="*/ 23 w 26"/>
                <a:gd name="T15" fmla="*/ 9 h 39"/>
                <a:gd name="T16" fmla="*/ 24 w 26"/>
                <a:gd name="T17" fmla="*/ 5 h 39"/>
                <a:gd name="T18" fmla="*/ 25 w 26"/>
                <a:gd name="T19" fmla="*/ 0 h 39"/>
                <a:gd name="T20" fmla="*/ 18 w 26"/>
                <a:gd name="T21" fmla="*/ 0 h 39"/>
                <a:gd name="T22" fmla="*/ 18 w 26"/>
                <a:gd name="T23" fmla="*/ 5 h 39"/>
                <a:gd name="T24" fmla="*/ 17 w 26"/>
                <a:gd name="T25" fmla="*/ 8 h 39"/>
                <a:gd name="T26" fmla="*/ 15 w 26"/>
                <a:gd name="T27" fmla="*/ 13 h 39"/>
                <a:gd name="T28" fmla="*/ 13 w 26"/>
                <a:gd name="T29" fmla="*/ 17 h 39"/>
                <a:gd name="T30" fmla="*/ 10 w 26"/>
                <a:gd name="T31" fmla="*/ 21 h 39"/>
                <a:gd name="T32" fmla="*/ 7 w 26"/>
                <a:gd name="T33" fmla="*/ 25 h 39"/>
                <a:gd name="T34" fmla="*/ 4 w 26"/>
                <a:gd name="T35" fmla="*/ 29 h 39"/>
                <a:gd name="T36" fmla="*/ 0 w 26"/>
                <a:gd name="T37" fmla="*/ 32 h 39"/>
                <a:gd name="T38" fmla="*/ 5 w 26"/>
                <a:gd name="T39" fmla="*/ 32 h 39"/>
                <a:gd name="T40" fmla="*/ 0 w 26"/>
                <a:gd name="T41" fmla="*/ 35 h 39"/>
                <a:gd name="T42" fmla="*/ 2 w 26"/>
                <a:gd name="T43" fmla="*/ 38 h 39"/>
                <a:gd name="T44" fmla="*/ 4 w 26"/>
                <a:gd name="T45" fmla="*/ 35 h 39"/>
                <a:gd name="T46" fmla="*/ 0 w 26"/>
                <a:gd name="T47" fmla="*/ 35 h 3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6"/>
                <a:gd name="T73" fmla="*/ 0 h 39"/>
                <a:gd name="T74" fmla="*/ 26 w 26"/>
                <a:gd name="T75" fmla="*/ 39 h 3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6" h="39">
                  <a:moveTo>
                    <a:pt x="0" y="35"/>
                  </a:moveTo>
                  <a:lnTo>
                    <a:pt x="4" y="35"/>
                  </a:lnTo>
                  <a:lnTo>
                    <a:pt x="7" y="32"/>
                  </a:lnTo>
                  <a:lnTo>
                    <a:pt x="12" y="29"/>
                  </a:lnTo>
                  <a:lnTo>
                    <a:pt x="15" y="24"/>
                  </a:lnTo>
                  <a:lnTo>
                    <a:pt x="19" y="20"/>
                  </a:lnTo>
                  <a:lnTo>
                    <a:pt x="20" y="14"/>
                  </a:lnTo>
                  <a:lnTo>
                    <a:pt x="23" y="9"/>
                  </a:lnTo>
                  <a:lnTo>
                    <a:pt x="24" y="5"/>
                  </a:lnTo>
                  <a:lnTo>
                    <a:pt x="25" y="0"/>
                  </a:lnTo>
                  <a:lnTo>
                    <a:pt x="18" y="0"/>
                  </a:lnTo>
                  <a:lnTo>
                    <a:pt x="18" y="5"/>
                  </a:lnTo>
                  <a:lnTo>
                    <a:pt x="17" y="8"/>
                  </a:lnTo>
                  <a:lnTo>
                    <a:pt x="15" y="13"/>
                  </a:lnTo>
                  <a:lnTo>
                    <a:pt x="13" y="17"/>
                  </a:lnTo>
                  <a:lnTo>
                    <a:pt x="10" y="21"/>
                  </a:lnTo>
                  <a:lnTo>
                    <a:pt x="7" y="25"/>
                  </a:lnTo>
                  <a:lnTo>
                    <a:pt x="4" y="29"/>
                  </a:lnTo>
                  <a:lnTo>
                    <a:pt x="0" y="32"/>
                  </a:lnTo>
                  <a:lnTo>
                    <a:pt x="5" y="32"/>
                  </a:lnTo>
                  <a:lnTo>
                    <a:pt x="0" y="35"/>
                  </a:lnTo>
                  <a:lnTo>
                    <a:pt x="2" y="38"/>
                  </a:lnTo>
                  <a:lnTo>
                    <a:pt x="4" y="35"/>
                  </a:lnTo>
                  <a:lnTo>
                    <a:pt x="0" y="3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8" name="Freeform 197"/>
            <p:cNvSpPr>
              <a:spLocks/>
            </p:cNvSpPr>
            <p:nvPr/>
          </p:nvSpPr>
          <p:spPr bwMode="auto">
            <a:xfrm>
              <a:off x="3082" y="3235"/>
              <a:ext cx="18" cy="17"/>
            </a:xfrm>
            <a:custGeom>
              <a:avLst/>
              <a:gdLst>
                <a:gd name="T0" fmla="*/ 2 w 18"/>
                <a:gd name="T1" fmla="*/ 0 h 17"/>
                <a:gd name="T2" fmla="*/ 1 w 18"/>
                <a:gd name="T3" fmla="*/ 4 h 17"/>
                <a:gd name="T4" fmla="*/ 11 w 18"/>
                <a:gd name="T5" fmla="*/ 16 h 17"/>
                <a:gd name="T6" fmla="*/ 17 w 18"/>
                <a:gd name="T7" fmla="*/ 11 h 17"/>
                <a:gd name="T8" fmla="*/ 6 w 18"/>
                <a:gd name="T9" fmla="*/ 0 h 17"/>
                <a:gd name="T10" fmla="*/ 6 w 18"/>
                <a:gd name="T11" fmla="*/ 5 h 17"/>
                <a:gd name="T12" fmla="*/ 2 w 18"/>
                <a:gd name="T13" fmla="*/ 0 h 17"/>
                <a:gd name="T14" fmla="*/ 0 w 18"/>
                <a:gd name="T15" fmla="*/ 2 h 17"/>
                <a:gd name="T16" fmla="*/ 1 w 18"/>
                <a:gd name="T17" fmla="*/ 4 h 17"/>
                <a:gd name="T18" fmla="*/ 2 w 18"/>
                <a:gd name="T19" fmla="*/ 0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"/>
                <a:gd name="T31" fmla="*/ 0 h 17"/>
                <a:gd name="T32" fmla="*/ 18 w 18"/>
                <a:gd name="T33" fmla="*/ 17 h 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" h="17">
                  <a:moveTo>
                    <a:pt x="2" y="0"/>
                  </a:moveTo>
                  <a:lnTo>
                    <a:pt x="1" y="4"/>
                  </a:lnTo>
                  <a:lnTo>
                    <a:pt x="11" y="16"/>
                  </a:lnTo>
                  <a:lnTo>
                    <a:pt x="17" y="11"/>
                  </a:lnTo>
                  <a:lnTo>
                    <a:pt x="6" y="0"/>
                  </a:lnTo>
                  <a:lnTo>
                    <a:pt x="6" y="5"/>
                  </a:lnTo>
                  <a:lnTo>
                    <a:pt x="2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2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9" name="Freeform 198"/>
            <p:cNvSpPr>
              <a:spLocks/>
            </p:cNvSpPr>
            <p:nvPr/>
          </p:nvSpPr>
          <p:spPr bwMode="auto">
            <a:xfrm>
              <a:off x="2878" y="3138"/>
              <a:ext cx="17" cy="17"/>
            </a:xfrm>
            <a:custGeom>
              <a:avLst/>
              <a:gdLst>
                <a:gd name="T0" fmla="*/ 0 w 17"/>
                <a:gd name="T1" fmla="*/ 14 h 17"/>
                <a:gd name="T2" fmla="*/ 7 w 17"/>
                <a:gd name="T3" fmla="*/ 16 h 17"/>
                <a:gd name="T4" fmla="*/ 14 w 17"/>
                <a:gd name="T5" fmla="*/ 11 h 17"/>
                <a:gd name="T6" fmla="*/ 16 w 17"/>
                <a:gd name="T7" fmla="*/ 5 h 17"/>
                <a:gd name="T8" fmla="*/ 12 w 17"/>
                <a:gd name="T9" fmla="*/ 0 h 17"/>
                <a:gd name="T10" fmla="*/ 0 w 17"/>
                <a:gd name="T11" fmla="*/ 14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14"/>
                  </a:moveTo>
                  <a:lnTo>
                    <a:pt x="7" y="16"/>
                  </a:lnTo>
                  <a:lnTo>
                    <a:pt x="14" y="11"/>
                  </a:lnTo>
                  <a:lnTo>
                    <a:pt x="16" y="5"/>
                  </a:lnTo>
                  <a:lnTo>
                    <a:pt x="12" y="0"/>
                  </a:lnTo>
                  <a:lnTo>
                    <a:pt x="0" y="1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0" name="Freeform 199"/>
            <p:cNvSpPr>
              <a:spLocks/>
            </p:cNvSpPr>
            <p:nvPr/>
          </p:nvSpPr>
          <p:spPr bwMode="auto">
            <a:xfrm>
              <a:off x="2857" y="3078"/>
              <a:ext cx="37" cy="69"/>
            </a:xfrm>
            <a:custGeom>
              <a:avLst/>
              <a:gdLst>
                <a:gd name="T0" fmla="*/ 31 w 37"/>
                <a:gd name="T1" fmla="*/ 0 h 69"/>
                <a:gd name="T2" fmla="*/ 31 w 37"/>
                <a:gd name="T3" fmla="*/ 0 h 69"/>
                <a:gd name="T4" fmla="*/ 17 w 37"/>
                <a:gd name="T5" fmla="*/ 8 h 69"/>
                <a:gd name="T6" fmla="*/ 7 w 37"/>
                <a:gd name="T7" fmla="*/ 17 h 69"/>
                <a:gd name="T8" fmla="*/ 1 w 37"/>
                <a:gd name="T9" fmla="*/ 26 h 69"/>
                <a:gd name="T10" fmla="*/ 0 w 37"/>
                <a:gd name="T11" fmla="*/ 35 h 69"/>
                <a:gd name="T12" fmla="*/ 0 w 37"/>
                <a:gd name="T13" fmla="*/ 44 h 69"/>
                <a:gd name="T14" fmla="*/ 5 w 37"/>
                <a:gd name="T15" fmla="*/ 53 h 69"/>
                <a:gd name="T16" fmla="*/ 12 w 37"/>
                <a:gd name="T17" fmla="*/ 60 h 69"/>
                <a:gd name="T18" fmla="*/ 20 w 37"/>
                <a:gd name="T19" fmla="*/ 68 h 69"/>
                <a:gd name="T20" fmla="*/ 26 w 37"/>
                <a:gd name="T21" fmla="*/ 60 h 69"/>
                <a:gd name="T22" fmla="*/ 19 w 37"/>
                <a:gd name="T23" fmla="*/ 54 h 69"/>
                <a:gd name="T24" fmla="*/ 13 w 37"/>
                <a:gd name="T25" fmla="*/ 48 h 69"/>
                <a:gd name="T26" fmla="*/ 10 w 37"/>
                <a:gd name="T27" fmla="*/ 42 h 69"/>
                <a:gd name="T28" fmla="*/ 9 w 37"/>
                <a:gd name="T29" fmla="*/ 35 h 69"/>
                <a:gd name="T30" fmla="*/ 10 w 37"/>
                <a:gd name="T31" fmla="*/ 29 h 69"/>
                <a:gd name="T32" fmla="*/ 15 w 37"/>
                <a:gd name="T33" fmla="*/ 21 h 69"/>
                <a:gd name="T34" fmla="*/ 23 w 37"/>
                <a:gd name="T35" fmla="*/ 14 h 69"/>
                <a:gd name="T36" fmla="*/ 36 w 37"/>
                <a:gd name="T37" fmla="*/ 8 h 69"/>
                <a:gd name="T38" fmla="*/ 36 w 37"/>
                <a:gd name="T39" fmla="*/ 8 h 69"/>
                <a:gd name="T40" fmla="*/ 31 w 37"/>
                <a:gd name="T41" fmla="*/ 0 h 6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"/>
                <a:gd name="T64" fmla="*/ 0 h 69"/>
                <a:gd name="T65" fmla="*/ 37 w 37"/>
                <a:gd name="T66" fmla="*/ 69 h 6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" h="69">
                  <a:moveTo>
                    <a:pt x="31" y="0"/>
                  </a:moveTo>
                  <a:lnTo>
                    <a:pt x="31" y="0"/>
                  </a:lnTo>
                  <a:lnTo>
                    <a:pt x="17" y="8"/>
                  </a:lnTo>
                  <a:lnTo>
                    <a:pt x="7" y="17"/>
                  </a:lnTo>
                  <a:lnTo>
                    <a:pt x="1" y="26"/>
                  </a:lnTo>
                  <a:lnTo>
                    <a:pt x="0" y="35"/>
                  </a:lnTo>
                  <a:lnTo>
                    <a:pt x="0" y="44"/>
                  </a:lnTo>
                  <a:lnTo>
                    <a:pt x="5" y="53"/>
                  </a:lnTo>
                  <a:lnTo>
                    <a:pt x="12" y="60"/>
                  </a:lnTo>
                  <a:lnTo>
                    <a:pt x="20" y="68"/>
                  </a:lnTo>
                  <a:lnTo>
                    <a:pt x="26" y="60"/>
                  </a:lnTo>
                  <a:lnTo>
                    <a:pt x="19" y="54"/>
                  </a:lnTo>
                  <a:lnTo>
                    <a:pt x="13" y="48"/>
                  </a:lnTo>
                  <a:lnTo>
                    <a:pt x="10" y="42"/>
                  </a:lnTo>
                  <a:lnTo>
                    <a:pt x="9" y="35"/>
                  </a:lnTo>
                  <a:lnTo>
                    <a:pt x="10" y="29"/>
                  </a:lnTo>
                  <a:lnTo>
                    <a:pt x="15" y="21"/>
                  </a:lnTo>
                  <a:lnTo>
                    <a:pt x="23" y="14"/>
                  </a:lnTo>
                  <a:lnTo>
                    <a:pt x="36" y="8"/>
                  </a:lnTo>
                  <a:lnTo>
                    <a:pt x="3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1" name="Freeform 200"/>
            <p:cNvSpPr>
              <a:spLocks/>
            </p:cNvSpPr>
            <p:nvPr/>
          </p:nvSpPr>
          <p:spPr bwMode="auto">
            <a:xfrm>
              <a:off x="2889" y="3055"/>
              <a:ext cx="73" cy="32"/>
            </a:xfrm>
            <a:custGeom>
              <a:avLst/>
              <a:gdLst>
                <a:gd name="T0" fmla="*/ 65 w 73"/>
                <a:gd name="T1" fmla="*/ 0 h 32"/>
                <a:gd name="T2" fmla="*/ 65 w 73"/>
                <a:gd name="T3" fmla="*/ 0 h 32"/>
                <a:gd name="T4" fmla="*/ 58 w 73"/>
                <a:gd name="T5" fmla="*/ 4 h 32"/>
                <a:gd name="T6" fmla="*/ 51 w 73"/>
                <a:gd name="T7" fmla="*/ 8 h 32"/>
                <a:gd name="T8" fmla="*/ 44 w 73"/>
                <a:gd name="T9" fmla="*/ 11 h 32"/>
                <a:gd name="T10" fmla="*/ 36 w 73"/>
                <a:gd name="T11" fmla="*/ 12 h 32"/>
                <a:gd name="T12" fmla="*/ 28 w 73"/>
                <a:gd name="T13" fmla="*/ 14 h 32"/>
                <a:gd name="T14" fmla="*/ 19 w 73"/>
                <a:gd name="T15" fmla="*/ 16 h 32"/>
                <a:gd name="T16" fmla="*/ 10 w 73"/>
                <a:gd name="T17" fmla="*/ 19 h 32"/>
                <a:gd name="T18" fmla="*/ 0 w 73"/>
                <a:gd name="T19" fmla="*/ 22 h 32"/>
                <a:gd name="T20" fmla="*/ 4 w 73"/>
                <a:gd name="T21" fmla="*/ 31 h 32"/>
                <a:gd name="T22" fmla="*/ 12 w 73"/>
                <a:gd name="T23" fmla="*/ 26 h 32"/>
                <a:gd name="T24" fmla="*/ 21 w 73"/>
                <a:gd name="T25" fmla="*/ 25 h 32"/>
                <a:gd name="T26" fmla="*/ 30 w 73"/>
                <a:gd name="T27" fmla="*/ 22 h 32"/>
                <a:gd name="T28" fmla="*/ 38 w 73"/>
                <a:gd name="T29" fmla="*/ 21 h 32"/>
                <a:gd name="T30" fmla="*/ 46 w 73"/>
                <a:gd name="T31" fmla="*/ 18 h 32"/>
                <a:gd name="T32" fmla="*/ 56 w 73"/>
                <a:gd name="T33" fmla="*/ 15 h 32"/>
                <a:gd name="T34" fmla="*/ 63 w 73"/>
                <a:gd name="T35" fmla="*/ 11 h 32"/>
                <a:gd name="T36" fmla="*/ 72 w 73"/>
                <a:gd name="T37" fmla="*/ 5 h 32"/>
                <a:gd name="T38" fmla="*/ 72 w 73"/>
                <a:gd name="T39" fmla="*/ 5 h 32"/>
                <a:gd name="T40" fmla="*/ 65 w 73"/>
                <a:gd name="T41" fmla="*/ 0 h 3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3"/>
                <a:gd name="T64" fmla="*/ 0 h 32"/>
                <a:gd name="T65" fmla="*/ 73 w 73"/>
                <a:gd name="T66" fmla="*/ 32 h 3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3" h="32">
                  <a:moveTo>
                    <a:pt x="65" y="0"/>
                  </a:moveTo>
                  <a:lnTo>
                    <a:pt x="65" y="0"/>
                  </a:lnTo>
                  <a:lnTo>
                    <a:pt x="58" y="4"/>
                  </a:lnTo>
                  <a:lnTo>
                    <a:pt x="51" y="8"/>
                  </a:lnTo>
                  <a:lnTo>
                    <a:pt x="44" y="11"/>
                  </a:lnTo>
                  <a:lnTo>
                    <a:pt x="36" y="12"/>
                  </a:lnTo>
                  <a:lnTo>
                    <a:pt x="28" y="14"/>
                  </a:lnTo>
                  <a:lnTo>
                    <a:pt x="19" y="16"/>
                  </a:lnTo>
                  <a:lnTo>
                    <a:pt x="10" y="19"/>
                  </a:lnTo>
                  <a:lnTo>
                    <a:pt x="0" y="22"/>
                  </a:lnTo>
                  <a:lnTo>
                    <a:pt x="4" y="31"/>
                  </a:lnTo>
                  <a:lnTo>
                    <a:pt x="12" y="26"/>
                  </a:lnTo>
                  <a:lnTo>
                    <a:pt x="21" y="25"/>
                  </a:lnTo>
                  <a:lnTo>
                    <a:pt x="30" y="22"/>
                  </a:lnTo>
                  <a:lnTo>
                    <a:pt x="38" y="21"/>
                  </a:lnTo>
                  <a:lnTo>
                    <a:pt x="46" y="18"/>
                  </a:lnTo>
                  <a:lnTo>
                    <a:pt x="56" y="15"/>
                  </a:lnTo>
                  <a:lnTo>
                    <a:pt x="63" y="11"/>
                  </a:lnTo>
                  <a:lnTo>
                    <a:pt x="72" y="5"/>
                  </a:lnTo>
                  <a:lnTo>
                    <a:pt x="65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2" name="Freeform 201"/>
            <p:cNvSpPr>
              <a:spLocks/>
            </p:cNvSpPr>
            <p:nvPr/>
          </p:nvSpPr>
          <p:spPr bwMode="auto">
            <a:xfrm>
              <a:off x="2949" y="3005"/>
              <a:ext cx="29" cy="57"/>
            </a:xfrm>
            <a:custGeom>
              <a:avLst/>
              <a:gdLst>
                <a:gd name="T0" fmla="*/ 0 w 29"/>
                <a:gd name="T1" fmla="*/ 7 h 57"/>
                <a:gd name="T2" fmla="*/ 0 w 29"/>
                <a:gd name="T3" fmla="*/ 7 h 57"/>
                <a:gd name="T4" fmla="*/ 7 w 29"/>
                <a:gd name="T5" fmla="*/ 11 h 57"/>
                <a:gd name="T6" fmla="*/ 12 w 29"/>
                <a:gd name="T7" fmla="*/ 15 h 57"/>
                <a:gd name="T8" fmla="*/ 16 w 29"/>
                <a:gd name="T9" fmla="*/ 20 h 57"/>
                <a:gd name="T10" fmla="*/ 17 w 29"/>
                <a:gd name="T11" fmla="*/ 25 h 57"/>
                <a:gd name="T12" fmla="*/ 18 w 29"/>
                <a:gd name="T13" fmla="*/ 30 h 57"/>
                <a:gd name="T14" fmla="*/ 16 w 29"/>
                <a:gd name="T15" fmla="*/ 36 h 57"/>
                <a:gd name="T16" fmla="*/ 12 w 29"/>
                <a:gd name="T17" fmla="*/ 43 h 57"/>
                <a:gd name="T18" fmla="*/ 5 w 29"/>
                <a:gd name="T19" fmla="*/ 50 h 57"/>
                <a:gd name="T20" fmla="*/ 11 w 29"/>
                <a:gd name="T21" fmla="*/ 56 h 57"/>
                <a:gd name="T22" fmla="*/ 20 w 29"/>
                <a:gd name="T23" fmla="*/ 48 h 57"/>
                <a:gd name="T24" fmla="*/ 25 w 29"/>
                <a:gd name="T25" fmla="*/ 39 h 57"/>
                <a:gd name="T26" fmla="*/ 28 w 29"/>
                <a:gd name="T27" fmla="*/ 31 h 57"/>
                <a:gd name="T28" fmla="*/ 28 w 29"/>
                <a:gd name="T29" fmla="*/ 23 h 57"/>
                <a:gd name="T30" fmla="*/ 24 w 29"/>
                <a:gd name="T31" fmla="*/ 16 h 57"/>
                <a:gd name="T32" fmla="*/ 20 w 29"/>
                <a:gd name="T33" fmla="*/ 10 h 57"/>
                <a:gd name="T34" fmla="*/ 13 w 29"/>
                <a:gd name="T35" fmla="*/ 4 h 57"/>
                <a:gd name="T36" fmla="*/ 4 w 29"/>
                <a:gd name="T37" fmla="*/ 0 h 57"/>
                <a:gd name="T38" fmla="*/ 5 w 29"/>
                <a:gd name="T39" fmla="*/ 0 h 57"/>
                <a:gd name="T40" fmla="*/ 0 w 29"/>
                <a:gd name="T41" fmla="*/ 7 h 5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9"/>
                <a:gd name="T64" fmla="*/ 0 h 57"/>
                <a:gd name="T65" fmla="*/ 29 w 29"/>
                <a:gd name="T66" fmla="*/ 57 h 5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9" h="57">
                  <a:moveTo>
                    <a:pt x="0" y="7"/>
                  </a:moveTo>
                  <a:lnTo>
                    <a:pt x="0" y="7"/>
                  </a:lnTo>
                  <a:lnTo>
                    <a:pt x="7" y="11"/>
                  </a:lnTo>
                  <a:lnTo>
                    <a:pt x="12" y="15"/>
                  </a:lnTo>
                  <a:lnTo>
                    <a:pt x="16" y="20"/>
                  </a:lnTo>
                  <a:lnTo>
                    <a:pt x="17" y="25"/>
                  </a:lnTo>
                  <a:lnTo>
                    <a:pt x="18" y="30"/>
                  </a:lnTo>
                  <a:lnTo>
                    <a:pt x="16" y="36"/>
                  </a:lnTo>
                  <a:lnTo>
                    <a:pt x="12" y="43"/>
                  </a:lnTo>
                  <a:lnTo>
                    <a:pt x="5" y="50"/>
                  </a:lnTo>
                  <a:lnTo>
                    <a:pt x="11" y="56"/>
                  </a:lnTo>
                  <a:lnTo>
                    <a:pt x="20" y="48"/>
                  </a:lnTo>
                  <a:lnTo>
                    <a:pt x="25" y="39"/>
                  </a:lnTo>
                  <a:lnTo>
                    <a:pt x="28" y="31"/>
                  </a:lnTo>
                  <a:lnTo>
                    <a:pt x="28" y="23"/>
                  </a:lnTo>
                  <a:lnTo>
                    <a:pt x="24" y="16"/>
                  </a:lnTo>
                  <a:lnTo>
                    <a:pt x="20" y="10"/>
                  </a:lnTo>
                  <a:lnTo>
                    <a:pt x="13" y="4"/>
                  </a:lnTo>
                  <a:lnTo>
                    <a:pt x="4" y="0"/>
                  </a:lnTo>
                  <a:lnTo>
                    <a:pt x="5" y="0"/>
                  </a:lnTo>
                  <a:lnTo>
                    <a:pt x="0" y="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" name="Freeform 202"/>
            <p:cNvSpPr>
              <a:spLocks/>
            </p:cNvSpPr>
            <p:nvPr/>
          </p:nvSpPr>
          <p:spPr bwMode="auto">
            <a:xfrm>
              <a:off x="2870" y="2985"/>
              <a:ext cx="85" cy="29"/>
            </a:xfrm>
            <a:custGeom>
              <a:avLst/>
              <a:gdLst>
                <a:gd name="T0" fmla="*/ 0 w 85"/>
                <a:gd name="T1" fmla="*/ 4 h 29"/>
                <a:gd name="T2" fmla="*/ 0 w 85"/>
                <a:gd name="T3" fmla="*/ 4 h 29"/>
                <a:gd name="T4" fmla="*/ 4 w 85"/>
                <a:gd name="T5" fmla="*/ 8 h 29"/>
                <a:gd name="T6" fmla="*/ 9 w 85"/>
                <a:gd name="T7" fmla="*/ 11 h 29"/>
                <a:gd name="T8" fmla="*/ 14 w 85"/>
                <a:gd name="T9" fmla="*/ 14 h 29"/>
                <a:gd name="T10" fmla="*/ 20 w 85"/>
                <a:gd name="T11" fmla="*/ 16 h 29"/>
                <a:gd name="T12" fmla="*/ 25 w 85"/>
                <a:gd name="T13" fmla="*/ 18 h 29"/>
                <a:gd name="T14" fmla="*/ 31 w 85"/>
                <a:gd name="T15" fmla="*/ 19 h 29"/>
                <a:gd name="T16" fmla="*/ 37 w 85"/>
                <a:gd name="T17" fmla="*/ 20 h 29"/>
                <a:gd name="T18" fmla="*/ 42 w 85"/>
                <a:gd name="T19" fmla="*/ 21 h 29"/>
                <a:gd name="T20" fmla="*/ 48 w 85"/>
                <a:gd name="T21" fmla="*/ 22 h 29"/>
                <a:gd name="T22" fmla="*/ 54 w 85"/>
                <a:gd name="T23" fmla="*/ 22 h 29"/>
                <a:gd name="T24" fmla="*/ 59 w 85"/>
                <a:gd name="T25" fmla="*/ 23 h 29"/>
                <a:gd name="T26" fmla="*/ 63 w 85"/>
                <a:gd name="T27" fmla="*/ 23 h 29"/>
                <a:gd name="T28" fmla="*/ 68 w 85"/>
                <a:gd name="T29" fmla="*/ 24 h 29"/>
                <a:gd name="T30" fmla="*/ 72 w 85"/>
                <a:gd name="T31" fmla="*/ 25 h 29"/>
                <a:gd name="T32" fmla="*/ 76 w 85"/>
                <a:gd name="T33" fmla="*/ 26 h 29"/>
                <a:gd name="T34" fmla="*/ 79 w 85"/>
                <a:gd name="T35" fmla="*/ 28 h 29"/>
                <a:gd name="T36" fmla="*/ 84 w 85"/>
                <a:gd name="T37" fmla="*/ 20 h 29"/>
                <a:gd name="T38" fmla="*/ 79 w 85"/>
                <a:gd name="T39" fmla="*/ 18 h 29"/>
                <a:gd name="T40" fmla="*/ 74 w 85"/>
                <a:gd name="T41" fmla="*/ 16 h 29"/>
                <a:gd name="T42" fmla="*/ 69 w 85"/>
                <a:gd name="T43" fmla="*/ 16 h 29"/>
                <a:gd name="T44" fmla="*/ 64 w 85"/>
                <a:gd name="T45" fmla="*/ 15 h 29"/>
                <a:gd name="T46" fmla="*/ 59 w 85"/>
                <a:gd name="T47" fmla="*/ 14 h 29"/>
                <a:gd name="T48" fmla="*/ 54 w 85"/>
                <a:gd name="T49" fmla="*/ 14 h 29"/>
                <a:gd name="T50" fmla="*/ 49 w 85"/>
                <a:gd name="T51" fmla="*/ 14 h 29"/>
                <a:gd name="T52" fmla="*/ 44 w 85"/>
                <a:gd name="T53" fmla="*/ 13 h 29"/>
                <a:gd name="T54" fmla="*/ 38 w 85"/>
                <a:gd name="T55" fmla="*/ 12 h 29"/>
                <a:gd name="T56" fmla="*/ 33 w 85"/>
                <a:gd name="T57" fmla="*/ 11 h 29"/>
                <a:gd name="T58" fmla="*/ 28 w 85"/>
                <a:gd name="T59" fmla="*/ 10 h 29"/>
                <a:gd name="T60" fmla="*/ 23 w 85"/>
                <a:gd name="T61" fmla="*/ 9 h 29"/>
                <a:gd name="T62" fmla="*/ 18 w 85"/>
                <a:gd name="T63" fmla="*/ 7 h 29"/>
                <a:gd name="T64" fmla="*/ 14 w 85"/>
                <a:gd name="T65" fmla="*/ 5 h 29"/>
                <a:gd name="T66" fmla="*/ 10 w 85"/>
                <a:gd name="T67" fmla="*/ 2 h 29"/>
                <a:gd name="T68" fmla="*/ 7 w 85"/>
                <a:gd name="T69" fmla="*/ 0 h 29"/>
                <a:gd name="T70" fmla="*/ 7 w 85"/>
                <a:gd name="T71" fmla="*/ 0 h 29"/>
                <a:gd name="T72" fmla="*/ 0 w 85"/>
                <a:gd name="T73" fmla="*/ 4 h 2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85"/>
                <a:gd name="T112" fmla="*/ 0 h 29"/>
                <a:gd name="T113" fmla="*/ 85 w 85"/>
                <a:gd name="T114" fmla="*/ 29 h 2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85" h="29">
                  <a:moveTo>
                    <a:pt x="0" y="4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11"/>
                  </a:lnTo>
                  <a:lnTo>
                    <a:pt x="14" y="14"/>
                  </a:lnTo>
                  <a:lnTo>
                    <a:pt x="20" y="16"/>
                  </a:lnTo>
                  <a:lnTo>
                    <a:pt x="25" y="18"/>
                  </a:lnTo>
                  <a:lnTo>
                    <a:pt x="31" y="19"/>
                  </a:lnTo>
                  <a:lnTo>
                    <a:pt x="37" y="20"/>
                  </a:lnTo>
                  <a:lnTo>
                    <a:pt x="42" y="21"/>
                  </a:lnTo>
                  <a:lnTo>
                    <a:pt x="48" y="22"/>
                  </a:lnTo>
                  <a:lnTo>
                    <a:pt x="54" y="22"/>
                  </a:lnTo>
                  <a:lnTo>
                    <a:pt x="59" y="23"/>
                  </a:lnTo>
                  <a:lnTo>
                    <a:pt x="63" y="23"/>
                  </a:lnTo>
                  <a:lnTo>
                    <a:pt x="68" y="24"/>
                  </a:lnTo>
                  <a:lnTo>
                    <a:pt x="72" y="25"/>
                  </a:lnTo>
                  <a:lnTo>
                    <a:pt x="76" y="26"/>
                  </a:lnTo>
                  <a:lnTo>
                    <a:pt x="79" y="28"/>
                  </a:lnTo>
                  <a:lnTo>
                    <a:pt x="84" y="20"/>
                  </a:lnTo>
                  <a:lnTo>
                    <a:pt x="79" y="18"/>
                  </a:lnTo>
                  <a:lnTo>
                    <a:pt x="74" y="16"/>
                  </a:lnTo>
                  <a:lnTo>
                    <a:pt x="69" y="16"/>
                  </a:lnTo>
                  <a:lnTo>
                    <a:pt x="64" y="15"/>
                  </a:lnTo>
                  <a:lnTo>
                    <a:pt x="59" y="14"/>
                  </a:lnTo>
                  <a:lnTo>
                    <a:pt x="54" y="14"/>
                  </a:lnTo>
                  <a:lnTo>
                    <a:pt x="49" y="14"/>
                  </a:lnTo>
                  <a:lnTo>
                    <a:pt x="44" y="13"/>
                  </a:lnTo>
                  <a:lnTo>
                    <a:pt x="38" y="12"/>
                  </a:lnTo>
                  <a:lnTo>
                    <a:pt x="33" y="11"/>
                  </a:lnTo>
                  <a:lnTo>
                    <a:pt x="28" y="10"/>
                  </a:lnTo>
                  <a:lnTo>
                    <a:pt x="23" y="9"/>
                  </a:lnTo>
                  <a:lnTo>
                    <a:pt x="18" y="7"/>
                  </a:lnTo>
                  <a:lnTo>
                    <a:pt x="14" y="5"/>
                  </a:lnTo>
                  <a:lnTo>
                    <a:pt x="10" y="2"/>
                  </a:lnTo>
                  <a:lnTo>
                    <a:pt x="7" y="0"/>
                  </a:lnTo>
                  <a:lnTo>
                    <a:pt x="0" y="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4" name="Freeform 203"/>
            <p:cNvSpPr>
              <a:spLocks/>
            </p:cNvSpPr>
            <p:nvPr/>
          </p:nvSpPr>
          <p:spPr bwMode="auto">
            <a:xfrm>
              <a:off x="2865" y="2934"/>
              <a:ext cx="37" cy="56"/>
            </a:xfrm>
            <a:custGeom>
              <a:avLst/>
              <a:gdLst>
                <a:gd name="T0" fmla="*/ 31 w 37"/>
                <a:gd name="T1" fmla="*/ 0 h 56"/>
                <a:gd name="T2" fmla="*/ 31 w 37"/>
                <a:gd name="T3" fmla="*/ 0 h 56"/>
                <a:gd name="T4" fmla="*/ 21 w 37"/>
                <a:gd name="T5" fmla="*/ 5 h 56"/>
                <a:gd name="T6" fmla="*/ 14 w 37"/>
                <a:gd name="T7" fmla="*/ 11 h 56"/>
                <a:gd name="T8" fmla="*/ 7 w 37"/>
                <a:gd name="T9" fmla="*/ 18 h 56"/>
                <a:gd name="T10" fmla="*/ 3 w 37"/>
                <a:gd name="T11" fmla="*/ 27 h 56"/>
                <a:gd name="T12" fmla="*/ 0 w 37"/>
                <a:gd name="T13" fmla="*/ 35 h 56"/>
                <a:gd name="T14" fmla="*/ 0 w 37"/>
                <a:gd name="T15" fmla="*/ 42 h 56"/>
                <a:gd name="T16" fmla="*/ 0 w 37"/>
                <a:gd name="T17" fmla="*/ 49 h 56"/>
                <a:gd name="T18" fmla="*/ 4 w 37"/>
                <a:gd name="T19" fmla="*/ 55 h 56"/>
                <a:gd name="T20" fmla="*/ 11 w 37"/>
                <a:gd name="T21" fmla="*/ 50 h 56"/>
                <a:gd name="T22" fmla="*/ 10 w 37"/>
                <a:gd name="T23" fmla="*/ 47 h 56"/>
                <a:gd name="T24" fmla="*/ 9 w 37"/>
                <a:gd name="T25" fmla="*/ 42 h 56"/>
                <a:gd name="T26" fmla="*/ 10 w 37"/>
                <a:gd name="T27" fmla="*/ 36 h 56"/>
                <a:gd name="T28" fmla="*/ 11 w 37"/>
                <a:gd name="T29" fmla="*/ 29 h 56"/>
                <a:gd name="T30" fmla="*/ 15 w 37"/>
                <a:gd name="T31" fmla="*/ 23 h 56"/>
                <a:gd name="T32" fmla="*/ 20 w 37"/>
                <a:gd name="T33" fmla="*/ 17 h 56"/>
                <a:gd name="T34" fmla="*/ 27 w 37"/>
                <a:gd name="T35" fmla="*/ 11 h 56"/>
                <a:gd name="T36" fmla="*/ 36 w 37"/>
                <a:gd name="T37" fmla="*/ 7 h 56"/>
                <a:gd name="T38" fmla="*/ 36 w 37"/>
                <a:gd name="T39" fmla="*/ 7 h 56"/>
                <a:gd name="T40" fmla="*/ 31 w 37"/>
                <a:gd name="T41" fmla="*/ 0 h 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"/>
                <a:gd name="T64" fmla="*/ 0 h 56"/>
                <a:gd name="T65" fmla="*/ 37 w 37"/>
                <a:gd name="T66" fmla="*/ 56 h 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" h="56">
                  <a:moveTo>
                    <a:pt x="31" y="0"/>
                  </a:moveTo>
                  <a:lnTo>
                    <a:pt x="31" y="0"/>
                  </a:lnTo>
                  <a:lnTo>
                    <a:pt x="21" y="5"/>
                  </a:lnTo>
                  <a:lnTo>
                    <a:pt x="14" y="11"/>
                  </a:lnTo>
                  <a:lnTo>
                    <a:pt x="7" y="18"/>
                  </a:lnTo>
                  <a:lnTo>
                    <a:pt x="3" y="27"/>
                  </a:lnTo>
                  <a:lnTo>
                    <a:pt x="0" y="35"/>
                  </a:lnTo>
                  <a:lnTo>
                    <a:pt x="0" y="42"/>
                  </a:lnTo>
                  <a:lnTo>
                    <a:pt x="0" y="49"/>
                  </a:lnTo>
                  <a:lnTo>
                    <a:pt x="4" y="55"/>
                  </a:lnTo>
                  <a:lnTo>
                    <a:pt x="11" y="50"/>
                  </a:lnTo>
                  <a:lnTo>
                    <a:pt x="10" y="47"/>
                  </a:lnTo>
                  <a:lnTo>
                    <a:pt x="9" y="42"/>
                  </a:lnTo>
                  <a:lnTo>
                    <a:pt x="10" y="36"/>
                  </a:lnTo>
                  <a:lnTo>
                    <a:pt x="11" y="29"/>
                  </a:lnTo>
                  <a:lnTo>
                    <a:pt x="15" y="23"/>
                  </a:lnTo>
                  <a:lnTo>
                    <a:pt x="20" y="17"/>
                  </a:lnTo>
                  <a:lnTo>
                    <a:pt x="27" y="11"/>
                  </a:lnTo>
                  <a:lnTo>
                    <a:pt x="36" y="7"/>
                  </a:lnTo>
                  <a:lnTo>
                    <a:pt x="3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5" name="Freeform 204"/>
            <p:cNvSpPr>
              <a:spLocks/>
            </p:cNvSpPr>
            <p:nvPr/>
          </p:nvSpPr>
          <p:spPr bwMode="auto">
            <a:xfrm>
              <a:off x="2897" y="2880"/>
              <a:ext cx="34" cy="63"/>
            </a:xfrm>
            <a:custGeom>
              <a:avLst/>
              <a:gdLst>
                <a:gd name="T0" fmla="*/ 5 w 34"/>
                <a:gd name="T1" fmla="*/ 5 h 63"/>
                <a:gd name="T2" fmla="*/ 11 w 34"/>
                <a:gd name="T3" fmla="*/ 10 h 63"/>
                <a:gd name="T4" fmla="*/ 17 w 34"/>
                <a:gd name="T5" fmla="*/ 15 h 63"/>
                <a:gd name="T6" fmla="*/ 22 w 34"/>
                <a:gd name="T7" fmla="*/ 21 h 63"/>
                <a:gd name="T8" fmla="*/ 23 w 34"/>
                <a:gd name="T9" fmla="*/ 28 h 63"/>
                <a:gd name="T10" fmla="*/ 22 w 34"/>
                <a:gd name="T11" fmla="*/ 35 h 63"/>
                <a:gd name="T12" fmla="*/ 18 w 34"/>
                <a:gd name="T13" fmla="*/ 42 h 63"/>
                <a:gd name="T14" fmla="*/ 11 w 34"/>
                <a:gd name="T15" fmla="*/ 48 h 63"/>
                <a:gd name="T16" fmla="*/ 0 w 34"/>
                <a:gd name="T17" fmla="*/ 54 h 63"/>
                <a:gd name="T18" fmla="*/ 4 w 34"/>
                <a:gd name="T19" fmla="*/ 62 h 63"/>
                <a:gd name="T20" fmla="*/ 16 w 34"/>
                <a:gd name="T21" fmla="*/ 55 h 63"/>
                <a:gd name="T22" fmla="*/ 26 w 34"/>
                <a:gd name="T23" fmla="*/ 47 h 63"/>
                <a:gd name="T24" fmla="*/ 31 w 34"/>
                <a:gd name="T25" fmla="*/ 38 h 63"/>
                <a:gd name="T26" fmla="*/ 33 w 34"/>
                <a:gd name="T27" fmla="*/ 28 h 63"/>
                <a:gd name="T28" fmla="*/ 30 w 34"/>
                <a:gd name="T29" fmla="*/ 19 h 63"/>
                <a:gd name="T30" fmla="*/ 25 w 34"/>
                <a:gd name="T31" fmla="*/ 10 h 63"/>
                <a:gd name="T32" fmla="*/ 17 w 34"/>
                <a:gd name="T33" fmla="*/ 3 h 63"/>
                <a:gd name="T34" fmla="*/ 8 w 34"/>
                <a:gd name="T35" fmla="*/ 0 h 63"/>
                <a:gd name="T36" fmla="*/ 5 w 34"/>
                <a:gd name="T37" fmla="*/ 5 h 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"/>
                <a:gd name="T58" fmla="*/ 0 h 63"/>
                <a:gd name="T59" fmla="*/ 34 w 34"/>
                <a:gd name="T60" fmla="*/ 63 h 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" h="63">
                  <a:moveTo>
                    <a:pt x="5" y="5"/>
                  </a:moveTo>
                  <a:lnTo>
                    <a:pt x="11" y="10"/>
                  </a:lnTo>
                  <a:lnTo>
                    <a:pt x="17" y="15"/>
                  </a:lnTo>
                  <a:lnTo>
                    <a:pt x="22" y="21"/>
                  </a:lnTo>
                  <a:lnTo>
                    <a:pt x="23" y="28"/>
                  </a:lnTo>
                  <a:lnTo>
                    <a:pt x="22" y="35"/>
                  </a:lnTo>
                  <a:lnTo>
                    <a:pt x="18" y="42"/>
                  </a:lnTo>
                  <a:lnTo>
                    <a:pt x="11" y="48"/>
                  </a:lnTo>
                  <a:lnTo>
                    <a:pt x="0" y="54"/>
                  </a:lnTo>
                  <a:lnTo>
                    <a:pt x="4" y="62"/>
                  </a:lnTo>
                  <a:lnTo>
                    <a:pt x="16" y="55"/>
                  </a:lnTo>
                  <a:lnTo>
                    <a:pt x="26" y="47"/>
                  </a:lnTo>
                  <a:lnTo>
                    <a:pt x="31" y="38"/>
                  </a:lnTo>
                  <a:lnTo>
                    <a:pt x="33" y="28"/>
                  </a:lnTo>
                  <a:lnTo>
                    <a:pt x="30" y="19"/>
                  </a:lnTo>
                  <a:lnTo>
                    <a:pt x="25" y="10"/>
                  </a:lnTo>
                  <a:lnTo>
                    <a:pt x="17" y="3"/>
                  </a:lnTo>
                  <a:lnTo>
                    <a:pt x="8" y="0"/>
                  </a:lnTo>
                  <a:lnTo>
                    <a:pt x="5" y="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6" name="Freeform 205"/>
            <p:cNvSpPr>
              <a:spLocks/>
            </p:cNvSpPr>
            <p:nvPr/>
          </p:nvSpPr>
          <p:spPr bwMode="auto">
            <a:xfrm>
              <a:off x="2900" y="2880"/>
              <a:ext cx="17" cy="17"/>
            </a:xfrm>
            <a:custGeom>
              <a:avLst/>
              <a:gdLst>
                <a:gd name="T0" fmla="*/ 16 w 17"/>
                <a:gd name="T1" fmla="*/ 0 h 17"/>
                <a:gd name="T2" fmla="*/ 6 w 17"/>
                <a:gd name="T3" fmla="*/ 0 h 17"/>
                <a:gd name="T4" fmla="*/ 0 w 17"/>
                <a:gd name="T5" fmla="*/ 6 h 17"/>
                <a:gd name="T6" fmla="*/ 0 w 17"/>
                <a:gd name="T7" fmla="*/ 10 h 17"/>
                <a:gd name="T8" fmla="*/ 6 w 17"/>
                <a:gd name="T9" fmla="*/ 16 h 17"/>
                <a:gd name="T10" fmla="*/ 16 w 17"/>
                <a:gd name="T11" fmla="*/ 0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16" y="0"/>
                  </a:moveTo>
                  <a:lnTo>
                    <a:pt x="6" y="0"/>
                  </a:lnTo>
                  <a:lnTo>
                    <a:pt x="0" y="6"/>
                  </a:lnTo>
                  <a:lnTo>
                    <a:pt x="0" y="10"/>
                  </a:lnTo>
                  <a:lnTo>
                    <a:pt x="6" y="16"/>
                  </a:lnTo>
                  <a:lnTo>
                    <a:pt x="16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7" name="Freeform 206"/>
            <p:cNvSpPr>
              <a:spLocks/>
            </p:cNvSpPr>
            <p:nvPr/>
          </p:nvSpPr>
          <p:spPr bwMode="auto">
            <a:xfrm>
              <a:off x="2856" y="3138"/>
              <a:ext cx="17" cy="17"/>
            </a:xfrm>
            <a:custGeom>
              <a:avLst/>
              <a:gdLst>
                <a:gd name="T0" fmla="*/ 0 w 17"/>
                <a:gd name="T1" fmla="*/ 16 h 17"/>
                <a:gd name="T2" fmla="*/ 11 w 17"/>
                <a:gd name="T3" fmla="*/ 16 h 17"/>
                <a:gd name="T4" fmla="*/ 16 w 17"/>
                <a:gd name="T5" fmla="*/ 11 h 17"/>
                <a:gd name="T6" fmla="*/ 16 w 17"/>
                <a:gd name="T7" fmla="*/ 4 h 17"/>
                <a:gd name="T8" fmla="*/ 9 w 17"/>
                <a:gd name="T9" fmla="*/ 0 h 17"/>
                <a:gd name="T10" fmla="*/ 0 w 17"/>
                <a:gd name="T11" fmla="*/ 16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0" y="16"/>
                  </a:moveTo>
                  <a:lnTo>
                    <a:pt x="11" y="16"/>
                  </a:lnTo>
                  <a:lnTo>
                    <a:pt x="16" y="11"/>
                  </a:lnTo>
                  <a:lnTo>
                    <a:pt x="16" y="4"/>
                  </a:lnTo>
                  <a:lnTo>
                    <a:pt x="9" y="0"/>
                  </a:lnTo>
                  <a:lnTo>
                    <a:pt x="0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8" name="Freeform 207"/>
            <p:cNvSpPr>
              <a:spLocks/>
            </p:cNvSpPr>
            <p:nvPr/>
          </p:nvSpPr>
          <p:spPr bwMode="auto">
            <a:xfrm>
              <a:off x="2804" y="3090"/>
              <a:ext cx="57" cy="57"/>
            </a:xfrm>
            <a:custGeom>
              <a:avLst/>
              <a:gdLst>
                <a:gd name="T0" fmla="*/ 1 w 57"/>
                <a:gd name="T1" fmla="*/ 0 h 57"/>
                <a:gd name="T2" fmla="*/ 1 w 57"/>
                <a:gd name="T3" fmla="*/ 0 h 57"/>
                <a:gd name="T4" fmla="*/ 0 w 57"/>
                <a:gd name="T5" fmla="*/ 8 h 57"/>
                <a:gd name="T6" fmla="*/ 2 w 57"/>
                <a:gd name="T7" fmla="*/ 17 h 57"/>
                <a:gd name="T8" fmla="*/ 7 w 57"/>
                <a:gd name="T9" fmla="*/ 24 h 57"/>
                <a:gd name="T10" fmla="*/ 14 w 57"/>
                <a:gd name="T11" fmla="*/ 32 h 57"/>
                <a:gd name="T12" fmla="*/ 22 w 57"/>
                <a:gd name="T13" fmla="*/ 39 h 57"/>
                <a:gd name="T14" fmla="*/ 32 w 57"/>
                <a:gd name="T15" fmla="*/ 47 h 57"/>
                <a:gd name="T16" fmla="*/ 42 w 57"/>
                <a:gd name="T17" fmla="*/ 52 h 57"/>
                <a:gd name="T18" fmla="*/ 52 w 57"/>
                <a:gd name="T19" fmla="*/ 56 h 57"/>
                <a:gd name="T20" fmla="*/ 56 w 57"/>
                <a:gd name="T21" fmla="*/ 48 h 57"/>
                <a:gd name="T22" fmla="*/ 45 w 57"/>
                <a:gd name="T23" fmla="*/ 44 h 57"/>
                <a:gd name="T24" fmla="*/ 36 w 57"/>
                <a:gd name="T25" fmla="*/ 39 h 57"/>
                <a:gd name="T26" fmla="*/ 28 w 57"/>
                <a:gd name="T27" fmla="*/ 33 h 57"/>
                <a:gd name="T28" fmla="*/ 21 w 57"/>
                <a:gd name="T29" fmla="*/ 27 h 57"/>
                <a:gd name="T30" fmla="*/ 15 w 57"/>
                <a:gd name="T31" fmla="*/ 20 h 57"/>
                <a:gd name="T32" fmla="*/ 11 w 57"/>
                <a:gd name="T33" fmla="*/ 14 h 57"/>
                <a:gd name="T34" fmla="*/ 10 w 57"/>
                <a:gd name="T35" fmla="*/ 8 h 57"/>
                <a:gd name="T36" fmla="*/ 10 w 57"/>
                <a:gd name="T37" fmla="*/ 2 h 57"/>
                <a:gd name="T38" fmla="*/ 10 w 57"/>
                <a:gd name="T39" fmla="*/ 2 h 57"/>
                <a:gd name="T40" fmla="*/ 1 w 57"/>
                <a:gd name="T41" fmla="*/ 0 h 5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57"/>
                <a:gd name="T65" fmla="*/ 57 w 57"/>
                <a:gd name="T66" fmla="*/ 57 h 5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57">
                  <a:moveTo>
                    <a:pt x="1" y="0"/>
                  </a:moveTo>
                  <a:lnTo>
                    <a:pt x="1" y="0"/>
                  </a:lnTo>
                  <a:lnTo>
                    <a:pt x="0" y="8"/>
                  </a:lnTo>
                  <a:lnTo>
                    <a:pt x="2" y="17"/>
                  </a:lnTo>
                  <a:lnTo>
                    <a:pt x="7" y="24"/>
                  </a:lnTo>
                  <a:lnTo>
                    <a:pt x="14" y="32"/>
                  </a:lnTo>
                  <a:lnTo>
                    <a:pt x="22" y="39"/>
                  </a:lnTo>
                  <a:lnTo>
                    <a:pt x="32" y="47"/>
                  </a:lnTo>
                  <a:lnTo>
                    <a:pt x="42" y="52"/>
                  </a:lnTo>
                  <a:lnTo>
                    <a:pt x="52" y="56"/>
                  </a:lnTo>
                  <a:lnTo>
                    <a:pt x="56" y="48"/>
                  </a:lnTo>
                  <a:lnTo>
                    <a:pt x="45" y="44"/>
                  </a:lnTo>
                  <a:lnTo>
                    <a:pt x="36" y="39"/>
                  </a:lnTo>
                  <a:lnTo>
                    <a:pt x="28" y="33"/>
                  </a:lnTo>
                  <a:lnTo>
                    <a:pt x="21" y="27"/>
                  </a:lnTo>
                  <a:lnTo>
                    <a:pt x="15" y="20"/>
                  </a:lnTo>
                  <a:lnTo>
                    <a:pt x="11" y="14"/>
                  </a:lnTo>
                  <a:lnTo>
                    <a:pt x="10" y="8"/>
                  </a:lnTo>
                  <a:lnTo>
                    <a:pt x="10" y="2"/>
                  </a:lnTo>
                  <a:lnTo>
                    <a:pt x="1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9" name="Freeform 208"/>
            <p:cNvSpPr>
              <a:spLocks/>
            </p:cNvSpPr>
            <p:nvPr/>
          </p:nvSpPr>
          <p:spPr bwMode="auto">
            <a:xfrm>
              <a:off x="2806" y="3057"/>
              <a:ext cx="44" cy="37"/>
            </a:xfrm>
            <a:custGeom>
              <a:avLst/>
              <a:gdLst>
                <a:gd name="T0" fmla="*/ 36 w 44"/>
                <a:gd name="T1" fmla="*/ 0 h 37"/>
                <a:gd name="T2" fmla="*/ 36 w 44"/>
                <a:gd name="T3" fmla="*/ 0 h 37"/>
                <a:gd name="T4" fmla="*/ 30 w 44"/>
                <a:gd name="T5" fmla="*/ 4 h 37"/>
                <a:gd name="T6" fmla="*/ 24 w 44"/>
                <a:gd name="T7" fmla="*/ 8 h 37"/>
                <a:gd name="T8" fmla="*/ 20 w 44"/>
                <a:gd name="T9" fmla="*/ 10 h 37"/>
                <a:gd name="T10" fmla="*/ 15 w 44"/>
                <a:gd name="T11" fmla="*/ 13 h 37"/>
                <a:gd name="T12" fmla="*/ 10 w 44"/>
                <a:gd name="T13" fmla="*/ 16 h 37"/>
                <a:gd name="T14" fmla="*/ 6 w 44"/>
                <a:gd name="T15" fmla="*/ 21 h 37"/>
                <a:gd name="T16" fmla="*/ 2 w 44"/>
                <a:gd name="T17" fmla="*/ 26 h 37"/>
                <a:gd name="T18" fmla="*/ 0 w 44"/>
                <a:gd name="T19" fmla="*/ 33 h 37"/>
                <a:gd name="T20" fmla="*/ 8 w 44"/>
                <a:gd name="T21" fmla="*/ 36 h 37"/>
                <a:gd name="T22" fmla="*/ 11 w 44"/>
                <a:gd name="T23" fmla="*/ 30 h 37"/>
                <a:gd name="T24" fmla="*/ 14 w 44"/>
                <a:gd name="T25" fmla="*/ 25 h 37"/>
                <a:gd name="T26" fmla="*/ 16 w 44"/>
                <a:gd name="T27" fmla="*/ 22 h 37"/>
                <a:gd name="T28" fmla="*/ 20 w 44"/>
                <a:gd name="T29" fmla="*/ 20 h 37"/>
                <a:gd name="T30" fmla="*/ 24 w 44"/>
                <a:gd name="T31" fmla="*/ 17 h 37"/>
                <a:gd name="T32" fmla="*/ 29 w 44"/>
                <a:gd name="T33" fmla="*/ 15 h 37"/>
                <a:gd name="T34" fmla="*/ 36 w 44"/>
                <a:gd name="T35" fmla="*/ 11 h 37"/>
                <a:gd name="T36" fmla="*/ 42 w 44"/>
                <a:gd name="T37" fmla="*/ 6 h 37"/>
                <a:gd name="T38" fmla="*/ 43 w 44"/>
                <a:gd name="T39" fmla="*/ 6 h 37"/>
                <a:gd name="T40" fmla="*/ 36 w 44"/>
                <a:gd name="T41" fmla="*/ 0 h 3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4"/>
                <a:gd name="T64" fmla="*/ 0 h 37"/>
                <a:gd name="T65" fmla="*/ 44 w 44"/>
                <a:gd name="T66" fmla="*/ 37 h 3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4" h="37">
                  <a:moveTo>
                    <a:pt x="36" y="0"/>
                  </a:moveTo>
                  <a:lnTo>
                    <a:pt x="36" y="0"/>
                  </a:lnTo>
                  <a:lnTo>
                    <a:pt x="30" y="4"/>
                  </a:lnTo>
                  <a:lnTo>
                    <a:pt x="24" y="8"/>
                  </a:lnTo>
                  <a:lnTo>
                    <a:pt x="20" y="10"/>
                  </a:lnTo>
                  <a:lnTo>
                    <a:pt x="15" y="13"/>
                  </a:lnTo>
                  <a:lnTo>
                    <a:pt x="10" y="16"/>
                  </a:lnTo>
                  <a:lnTo>
                    <a:pt x="6" y="21"/>
                  </a:lnTo>
                  <a:lnTo>
                    <a:pt x="2" y="26"/>
                  </a:lnTo>
                  <a:lnTo>
                    <a:pt x="0" y="33"/>
                  </a:lnTo>
                  <a:lnTo>
                    <a:pt x="8" y="36"/>
                  </a:lnTo>
                  <a:lnTo>
                    <a:pt x="11" y="30"/>
                  </a:lnTo>
                  <a:lnTo>
                    <a:pt x="14" y="25"/>
                  </a:lnTo>
                  <a:lnTo>
                    <a:pt x="16" y="22"/>
                  </a:lnTo>
                  <a:lnTo>
                    <a:pt x="20" y="20"/>
                  </a:lnTo>
                  <a:lnTo>
                    <a:pt x="24" y="17"/>
                  </a:lnTo>
                  <a:lnTo>
                    <a:pt x="29" y="15"/>
                  </a:lnTo>
                  <a:lnTo>
                    <a:pt x="36" y="11"/>
                  </a:lnTo>
                  <a:lnTo>
                    <a:pt x="42" y="6"/>
                  </a:lnTo>
                  <a:lnTo>
                    <a:pt x="43" y="6"/>
                  </a:lnTo>
                  <a:lnTo>
                    <a:pt x="36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0" name="Freeform 209"/>
            <p:cNvSpPr>
              <a:spLocks/>
            </p:cNvSpPr>
            <p:nvPr/>
          </p:nvSpPr>
          <p:spPr bwMode="auto">
            <a:xfrm>
              <a:off x="2809" y="3006"/>
              <a:ext cx="48" cy="58"/>
            </a:xfrm>
            <a:custGeom>
              <a:avLst/>
              <a:gdLst>
                <a:gd name="T0" fmla="*/ 0 w 48"/>
                <a:gd name="T1" fmla="*/ 8 h 58"/>
                <a:gd name="T2" fmla="*/ 0 w 48"/>
                <a:gd name="T3" fmla="*/ 8 h 58"/>
                <a:gd name="T4" fmla="*/ 10 w 48"/>
                <a:gd name="T5" fmla="*/ 11 h 58"/>
                <a:gd name="T6" fmla="*/ 20 w 48"/>
                <a:gd name="T7" fmla="*/ 15 h 58"/>
                <a:gd name="T8" fmla="*/ 27 w 48"/>
                <a:gd name="T9" fmla="*/ 21 h 58"/>
                <a:gd name="T10" fmla="*/ 33 w 48"/>
                <a:gd name="T11" fmla="*/ 28 h 58"/>
                <a:gd name="T12" fmla="*/ 36 w 48"/>
                <a:gd name="T13" fmla="*/ 34 h 58"/>
                <a:gd name="T14" fmla="*/ 37 w 48"/>
                <a:gd name="T15" fmla="*/ 41 h 58"/>
                <a:gd name="T16" fmla="*/ 36 w 48"/>
                <a:gd name="T17" fmla="*/ 46 h 58"/>
                <a:gd name="T18" fmla="*/ 32 w 48"/>
                <a:gd name="T19" fmla="*/ 51 h 58"/>
                <a:gd name="T20" fmla="*/ 39 w 48"/>
                <a:gd name="T21" fmla="*/ 57 h 58"/>
                <a:gd name="T22" fmla="*/ 44 w 48"/>
                <a:gd name="T23" fmla="*/ 50 h 58"/>
                <a:gd name="T24" fmla="*/ 47 w 48"/>
                <a:gd name="T25" fmla="*/ 41 h 58"/>
                <a:gd name="T26" fmla="*/ 46 w 48"/>
                <a:gd name="T27" fmla="*/ 32 h 58"/>
                <a:gd name="T28" fmla="*/ 41 w 48"/>
                <a:gd name="T29" fmla="*/ 23 h 58"/>
                <a:gd name="T30" fmla="*/ 34 w 48"/>
                <a:gd name="T31" fmla="*/ 15 h 58"/>
                <a:gd name="T32" fmla="*/ 26 w 48"/>
                <a:gd name="T33" fmla="*/ 8 h 58"/>
                <a:gd name="T34" fmla="*/ 15 w 48"/>
                <a:gd name="T35" fmla="*/ 3 h 58"/>
                <a:gd name="T36" fmla="*/ 1 w 48"/>
                <a:gd name="T37" fmla="*/ 0 h 58"/>
                <a:gd name="T38" fmla="*/ 1 w 48"/>
                <a:gd name="T39" fmla="*/ 0 h 58"/>
                <a:gd name="T40" fmla="*/ 0 w 48"/>
                <a:gd name="T41" fmla="*/ 8 h 5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8"/>
                <a:gd name="T64" fmla="*/ 0 h 58"/>
                <a:gd name="T65" fmla="*/ 48 w 48"/>
                <a:gd name="T66" fmla="*/ 58 h 5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8" h="58">
                  <a:moveTo>
                    <a:pt x="0" y="8"/>
                  </a:moveTo>
                  <a:lnTo>
                    <a:pt x="0" y="8"/>
                  </a:lnTo>
                  <a:lnTo>
                    <a:pt x="10" y="11"/>
                  </a:lnTo>
                  <a:lnTo>
                    <a:pt x="20" y="15"/>
                  </a:lnTo>
                  <a:lnTo>
                    <a:pt x="27" y="21"/>
                  </a:lnTo>
                  <a:lnTo>
                    <a:pt x="33" y="28"/>
                  </a:lnTo>
                  <a:lnTo>
                    <a:pt x="36" y="34"/>
                  </a:lnTo>
                  <a:lnTo>
                    <a:pt x="37" y="41"/>
                  </a:lnTo>
                  <a:lnTo>
                    <a:pt x="36" y="46"/>
                  </a:lnTo>
                  <a:lnTo>
                    <a:pt x="32" y="51"/>
                  </a:lnTo>
                  <a:lnTo>
                    <a:pt x="39" y="57"/>
                  </a:lnTo>
                  <a:lnTo>
                    <a:pt x="44" y="50"/>
                  </a:lnTo>
                  <a:lnTo>
                    <a:pt x="47" y="41"/>
                  </a:lnTo>
                  <a:lnTo>
                    <a:pt x="46" y="32"/>
                  </a:lnTo>
                  <a:lnTo>
                    <a:pt x="41" y="23"/>
                  </a:lnTo>
                  <a:lnTo>
                    <a:pt x="34" y="15"/>
                  </a:lnTo>
                  <a:lnTo>
                    <a:pt x="26" y="8"/>
                  </a:lnTo>
                  <a:lnTo>
                    <a:pt x="15" y="3"/>
                  </a:lnTo>
                  <a:lnTo>
                    <a:pt x="1" y="0"/>
                  </a:lnTo>
                  <a:lnTo>
                    <a:pt x="0" y="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1" name="Freeform 210"/>
            <p:cNvSpPr>
              <a:spLocks/>
            </p:cNvSpPr>
            <p:nvPr/>
          </p:nvSpPr>
          <p:spPr bwMode="auto">
            <a:xfrm>
              <a:off x="2762" y="2936"/>
              <a:ext cx="50" cy="79"/>
            </a:xfrm>
            <a:custGeom>
              <a:avLst/>
              <a:gdLst>
                <a:gd name="T0" fmla="*/ 33 w 50"/>
                <a:gd name="T1" fmla="*/ 0 h 79"/>
                <a:gd name="T2" fmla="*/ 19 w 50"/>
                <a:gd name="T3" fmla="*/ 6 h 79"/>
                <a:gd name="T4" fmla="*/ 8 w 50"/>
                <a:gd name="T5" fmla="*/ 16 h 79"/>
                <a:gd name="T6" fmla="*/ 2 w 50"/>
                <a:gd name="T7" fmla="*/ 27 h 79"/>
                <a:gd name="T8" fmla="*/ 0 w 50"/>
                <a:gd name="T9" fmla="*/ 39 h 79"/>
                <a:gd name="T10" fmla="*/ 2 w 50"/>
                <a:gd name="T11" fmla="*/ 52 h 79"/>
                <a:gd name="T12" fmla="*/ 11 w 50"/>
                <a:gd name="T13" fmla="*/ 63 h 79"/>
                <a:gd name="T14" fmla="*/ 26 w 50"/>
                <a:gd name="T15" fmla="*/ 72 h 79"/>
                <a:gd name="T16" fmla="*/ 47 w 50"/>
                <a:gd name="T17" fmla="*/ 78 h 79"/>
                <a:gd name="T18" fmla="*/ 49 w 50"/>
                <a:gd name="T19" fmla="*/ 69 h 79"/>
                <a:gd name="T20" fmla="*/ 29 w 50"/>
                <a:gd name="T21" fmla="*/ 63 h 79"/>
                <a:gd name="T22" fmla="*/ 18 w 50"/>
                <a:gd name="T23" fmla="*/ 57 h 79"/>
                <a:gd name="T24" fmla="*/ 11 w 50"/>
                <a:gd name="T25" fmla="*/ 48 h 79"/>
                <a:gd name="T26" fmla="*/ 9 w 50"/>
                <a:gd name="T27" fmla="*/ 39 h 79"/>
                <a:gd name="T28" fmla="*/ 10 w 50"/>
                <a:gd name="T29" fmla="*/ 30 h 79"/>
                <a:gd name="T30" fmla="*/ 15 w 50"/>
                <a:gd name="T31" fmla="*/ 21 h 79"/>
                <a:gd name="T32" fmla="*/ 24 w 50"/>
                <a:gd name="T33" fmla="*/ 13 h 79"/>
                <a:gd name="T34" fmla="*/ 36 w 50"/>
                <a:gd name="T35" fmla="*/ 7 h 79"/>
                <a:gd name="T36" fmla="*/ 33 w 50"/>
                <a:gd name="T37" fmla="*/ 0 h 7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0"/>
                <a:gd name="T58" fmla="*/ 0 h 79"/>
                <a:gd name="T59" fmla="*/ 50 w 50"/>
                <a:gd name="T60" fmla="*/ 79 h 7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0" h="79">
                  <a:moveTo>
                    <a:pt x="33" y="0"/>
                  </a:moveTo>
                  <a:lnTo>
                    <a:pt x="19" y="6"/>
                  </a:lnTo>
                  <a:lnTo>
                    <a:pt x="8" y="16"/>
                  </a:lnTo>
                  <a:lnTo>
                    <a:pt x="2" y="27"/>
                  </a:lnTo>
                  <a:lnTo>
                    <a:pt x="0" y="39"/>
                  </a:lnTo>
                  <a:lnTo>
                    <a:pt x="2" y="52"/>
                  </a:lnTo>
                  <a:lnTo>
                    <a:pt x="11" y="63"/>
                  </a:lnTo>
                  <a:lnTo>
                    <a:pt x="26" y="72"/>
                  </a:lnTo>
                  <a:lnTo>
                    <a:pt x="47" y="78"/>
                  </a:lnTo>
                  <a:lnTo>
                    <a:pt x="49" y="69"/>
                  </a:lnTo>
                  <a:lnTo>
                    <a:pt x="29" y="63"/>
                  </a:lnTo>
                  <a:lnTo>
                    <a:pt x="18" y="57"/>
                  </a:lnTo>
                  <a:lnTo>
                    <a:pt x="11" y="48"/>
                  </a:lnTo>
                  <a:lnTo>
                    <a:pt x="9" y="39"/>
                  </a:lnTo>
                  <a:lnTo>
                    <a:pt x="10" y="30"/>
                  </a:lnTo>
                  <a:lnTo>
                    <a:pt x="15" y="21"/>
                  </a:lnTo>
                  <a:lnTo>
                    <a:pt x="24" y="13"/>
                  </a:lnTo>
                  <a:lnTo>
                    <a:pt x="36" y="7"/>
                  </a:lnTo>
                  <a:lnTo>
                    <a:pt x="33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2" name="Freeform 211"/>
            <p:cNvSpPr>
              <a:spLocks/>
            </p:cNvSpPr>
            <p:nvPr/>
          </p:nvSpPr>
          <p:spPr bwMode="auto">
            <a:xfrm>
              <a:off x="2795" y="2936"/>
              <a:ext cx="17" cy="17"/>
            </a:xfrm>
            <a:custGeom>
              <a:avLst/>
              <a:gdLst>
                <a:gd name="T0" fmla="*/ 9 w 17"/>
                <a:gd name="T1" fmla="*/ 16 h 17"/>
                <a:gd name="T2" fmla="*/ 16 w 17"/>
                <a:gd name="T3" fmla="*/ 12 h 17"/>
                <a:gd name="T4" fmla="*/ 16 w 17"/>
                <a:gd name="T5" fmla="*/ 6 h 17"/>
                <a:gd name="T6" fmla="*/ 11 w 17"/>
                <a:gd name="T7" fmla="*/ 1 h 17"/>
                <a:gd name="T8" fmla="*/ 0 w 17"/>
                <a:gd name="T9" fmla="*/ 0 h 17"/>
                <a:gd name="T10" fmla="*/ 9 w 17"/>
                <a:gd name="T11" fmla="*/ 16 h 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17"/>
                <a:gd name="T20" fmla="*/ 17 w 17"/>
                <a:gd name="T21" fmla="*/ 17 h 1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17">
                  <a:moveTo>
                    <a:pt x="9" y="16"/>
                  </a:moveTo>
                  <a:lnTo>
                    <a:pt x="16" y="12"/>
                  </a:lnTo>
                  <a:lnTo>
                    <a:pt x="16" y="6"/>
                  </a:lnTo>
                  <a:lnTo>
                    <a:pt x="11" y="1"/>
                  </a:lnTo>
                  <a:lnTo>
                    <a:pt x="0" y="0"/>
                  </a:lnTo>
                  <a:lnTo>
                    <a:pt x="9" y="1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3" name="Oval 212"/>
            <p:cNvSpPr>
              <a:spLocks noChangeArrowheads="1"/>
            </p:cNvSpPr>
            <p:nvPr/>
          </p:nvSpPr>
          <p:spPr bwMode="auto">
            <a:xfrm>
              <a:off x="2308" y="2500"/>
              <a:ext cx="88" cy="8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1286413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3200" dirty="0"/>
              <a:t>HANGİ OLAYLAR İŞ KAZASI KAPSAMINA GİRER</a:t>
            </a:r>
          </a:p>
        </p:txBody>
      </p:sp>
      <p:sp>
        <p:nvSpPr>
          <p:cNvPr id="84" name="Metin kutusu 18"/>
          <p:cNvSpPr txBox="1">
            <a:spLocks noGrp="1"/>
          </p:cNvSpPr>
          <p:nvPr>
            <p:ph idx="1"/>
          </p:nvPr>
        </p:nvSpPr>
        <p:spPr>
          <a:xfrm>
            <a:off x="457200" y="5143513"/>
            <a:ext cx="8229600" cy="14797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tr-TR" sz="2800" dirty="0"/>
              <a:t>Sigortalıların, işverence sağlanan bir taşıtla işin yapıldığı yere gidiş gelişi sırasında, meydana gelen ve sigortalıyı hemen veya sonradan bedenen ya da ruhen özre uğratan olaydır.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000100" y="1571612"/>
            <a:ext cx="7072362" cy="3125793"/>
            <a:chOff x="1356" y="1782"/>
            <a:chExt cx="3050" cy="1519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356" y="1782"/>
              <a:ext cx="3050" cy="1384"/>
            </a:xfrm>
            <a:custGeom>
              <a:avLst/>
              <a:gdLst/>
              <a:ahLst/>
              <a:cxnLst>
                <a:cxn ang="0">
                  <a:pos x="2168" y="546"/>
                </a:cxn>
                <a:cxn ang="0">
                  <a:pos x="2396" y="537"/>
                </a:cxn>
                <a:cxn ang="0">
                  <a:pos x="2535" y="602"/>
                </a:cxn>
                <a:cxn ang="0">
                  <a:pos x="2726" y="695"/>
                </a:cxn>
                <a:cxn ang="0">
                  <a:pos x="2878" y="776"/>
                </a:cxn>
                <a:cxn ang="0">
                  <a:pos x="2940" y="886"/>
                </a:cxn>
                <a:cxn ang="0">
                  <a:pos x="2985" y="1146"/>
                </a:cxn>
                <a:cxn ang="0">
                  <a:pos x="3029" y="1211"/>
                </a:cxn>
                <a:cxn ang="0">
                  <a:pos x="3040" y="1319"/>
                </a:cxn>
                <a:cxn ang="0">
                  <a:pos x="2953" y="1356"/>
                </a:cxn>
                <a:cxn ang="0">
                  <a:pos x="2771" y="1383"/>
                </a:cxn>
                <a:cxn ang="0">
                  <a:pos x="2749" y="1306"/>
                </a:cxn>
                <a:cxn ang="0">
                  <a:pos x="2733" y="1177"/>
                </a:cxn>
                <a:cxn ang="0">
                  <a:pos x="2667" y="1042"/>
                </a:cxn>
                <a:cxn ang="0">
                  <a:pos x="2512" y="947"/>
                </a:cxn>
                <a:cxn ang="0">
                  <a:pos x="2269" y="943"/>
                </a:cxn>
                <a:cxn ang="0">
                  <a:pos x="2100" y="1028"/>
                </a:cxn>
                <a:cxn ang="0">
                  <a:pos x="2018" y="1150"/>
                </a:cxn>
                <a:cxn ang="0">
                  <a:pos x="1989" y="1247"/>
                </a:cxn>
                <a:cxn ang="0">
                  <a:pos x="1925" y="1270"/>
                </a:cxn>
                <a:cxn ang="0">
                  <a:pos x="1638" y="1270"/>
                </a:cxn>
                <a:cxn ang="0">
                  <a:pos x="1281" y="1270"/>
                </a:cxn>
                <a:cxn ang="0">
                  <a:pos x="1022" y="1270"/>
                </a:cxn>
                <a:cxn ang="0">
                  <a:pos x="974" y="1225"/>
                </a:cxn>
                <a:cxn ang="0">
                  <a:pos x="937" y="1110"/>
                </a:cxn>
                <a:cxn ang="0">
                  <a:pos x="851" y="990"/>
                </a:cxn>
                <a:cxn ang="0">
                  <a:pos x="701" y="913"/>
                </a:cxn>
                <a:cxn ang="0">
                  <a:pos x="491" y="913"/>
                </a:cxn>
                <a:cxn ang="0">
                  <a:pos x="334" y="992"/>
                </a:cxn>
                <a:cxn ang="0">
                  <a:pos x="248" y="1121"/>
                </a:cxn>
                <a:cxn ang="0">
                  <a:pos x="221" y="1279"/>
                </a:cxn>
                <a:cxn ang="0">
                  <a:pos x="55" y="1331"/>
                </a:cxn>
                <a:cxn ang="0">
                  <a:pos x="46" y="1022"/>
                </a:cxn>
                <a:cxn ang="0">
                  <a:pos x="46" y="81"/>
                </a:cxn>
                <a:cxn ang="0">
                  <a:pos x="102" y="13"/>
                </a:cxn>
                <a:cxn ang="0">
                  <a:pos x="232" y="13"/>
                </a:cxn>
                <a:cxn ang="0">
                  <a:pos x="462" y="13"/>
                </a:cxn>
                <a:cxn ang="0">
                  <a:pos x="758" y="9"/>
                </a:cxn>
                <a:cxn ang="0">
                  <a:pos x="1083" y="7"/>
                </a:cxn>
                <a:cxn ang="0">
                  <a:pos x="1399" y="2"/>
                </a:cxn>
                <a:cxn ang="0">
                  <a:pos x="1670" y="0"/>
                </a:cxn>
                <a:cxn ang="0">
                  <a:pos x="1859" y="0"/>
                </a:cxn>
                <a:cxn ang="0">
                  <a:pos x="1961" y="7"/>
                </a:cxn>
                <a:cxn ang="0">
                  <a:pos x="2100" y="47"/>
                </a:cxn>
                <a:cxn ang="0">
                  <a:pos x="2175" y="133"/>
                </a:cxn>
                <a:cxn ang="0">
                  <a:pos x="2314" y="406"/>
                </a:cxn>
                <a:cxn ang="0">
                  <a:pos x="2337" y="528"/>
                </a:cxn>
                <a:cxn ang="0">
                  <a:pos x="1757" y="261"/>
                </a:cxn>
              </a:cxnLst>
              <a:rect l="0" t="0" r="r" b="b"/>
              <a:pathLst>
                <a:path w="3050" h="1384">
                  <a:moveTo>
                    <a:pt x="2121" y="546"/>
                  </a:moveTo>
                  <a:lnTo>
                    <a:pt x="2077" y="261"/>
                  </a:lnTo>
                  <a:lnTo>
                    <a:pt x="2123" y="261"/>
                  </a:lnTo>
                  <a:lnTo>
                    <a:pt x="2168" y="546"/>
                  </a:lnTo>
                  <a:lnTo>
                    <a:pt x="2337" y="528"/>
                  </a:lnTo>
                  <a:lnTo>
                    <a:pt x="2375" y="528"/>
                  </a:lnTo>
                  <a:lnTo>
                    <a:pt x="2380" y="530"/>
                  </a:lnTo>
                  <a:lnTo>
                    <a:pt x="2396" y="537"/>
                  </a:lnTo>
                  <a:lnTo>
                    <a:pt x="2421" y="550"/>
                  </a:lnTo>
                  <a:lnTo>
                    <a:pt x="2455" y="564"/>
                  </a:lnTo>
                  <a:lnTo>
                    <a:pt x="2494" y="582"/>
                  </a:lnTo>
                  <a:lnTo>
                    <a:pt x="2535" y="602"/>
                  </a:lnTo>
                  <a:lnTo>
                    <a:pt x="2583" y="625"/>
                  </a:lnTo>
                  <a:lnTo>
                    <a:pt x="2630" y="647"/>
                  </a:lnTo>
                  <a:lnTo>
                    <a:pt x="2678" y="672"/>
                  </a:lnTo>
                  <a:lnTo>
                    <a:pt x="2726" y="695"/>
                  </a:lnTo>
                  <a:lnTo>
                    <a:pt x="2771" y="717"/>
                  </a:lnTo>
                  <a:lnTo>
                    <a:pt x="2812" y="740"/>
                  </a:lnTo>
                  <a:lnTo>
                    <a:pt x="2849" y="758"/>
                  </a:lnTo>
                  <a:lnTo>
                    <a:pt x="2878" y="776"/>
                  </a:lnTo>
                  <a:lnTo>
                    <a:pt x="2901" y="789"/>
                  </a:lnTo>
                  <a:lnTo>
                    <a:pt x="2912" y="798"/>
                  </a:lnTo>
                  <a:lnTo>
                    <a:pt x="2926" y="832"/>
                  </a:lnTo>
                  <a:lnTo>
                    <a:pt x="2940" y="886"/>
                  </a:lnTo>
                  <a:lnTo>
                    <a:pt x="2953" y="952"/>
                  </a:lnTo>
                  <a:lnTo>
                    <a:pt x="2967" y="1022"/>
                  </a:lnTo>
                  <a:lnTo>
                    <a:pt x="2976" y="1089"/>
                  </a:lnTo>
                  <a:lnTo>
                    <a:pt x="2985" y="1146"/>
                  </a:lnTo>
                  <a:lnTo>
                    <a:pt x="2990" y="1184"/>
                  </a:lnTo>
                  <a:lnTo>
                    <a:pt x="2992" y="1200"/>
                  </a:lnTo>
                  <a:lnTo>
                    <a:pt x="3010" y="1202"/>
                  </a:lnTo>
                  <a:lnTo>
                    <a:pt x="3029" y="1211"/>
                  </a:lnTo>
                  <a:lnTo>
                    <a:pt x="3042" y="1236"/>
                  </a:lnTo>
                  <a:lnTo>
                    <a:pt x="3049" y="1277"/>
                  </a:lnTo>
                  <a:lnTo>
                    <a:pt x="3047" y="1299"/>
                  </a:lnTo>
                  <a:lnTo>
                    <a:pt x="3040" y="1319"/>
                  </a:lnTo>
                  <a:lnTo>
                    <a:pt x="3026" y="1333"/>
                  </a:lnTo>
                  <a:lnTo>
                    <a:pt x="3008" y="1344"/>
                  </a:lnTo>
                  <a:lnTo>
                    <a:pt x="2983" y="1351"/>
                  </a:lnTo>
                  <a:lnTo>
                    <a:pt x="2953" y="1356"/>
                  </a:lnTo>
                  <a:lnTo>
                    <a:pt x="2917" y="1358"/>
                  </a:lnTo>
                  <a:lnTo>
                    <a:pt x="2876" y="1358"/>
                  </a:lnTo>
                  <a:lnTo>
                    <a:pt x="2876" y="1383"/>
                  </a:lnTo>
                  <a:lnTo>
                    <a:pt x="2771" y="1383"/>
                  </a:lnTo>
                  <a:lnTo>
                    <a:pt x="2771" y="1353"/>
                  </a:lnTo>
                  <a:lnTo>
                    <a:pt x="2746" y="1353"/>
                  </a:lnTo>
                  <a:lnTo>
                    <a:pt x="2746" y="1333"/>
                  </a:lnTo>
                  <a:lnTo>
                    <a:pt x="2749" y="1306"/>
                  </a:lnTo>
                  <a:lnTo>
                    <a:pt x="2746" y="1277"/>
                  </a:lnTo>
                  <a:lnTo>
                    <a:pt x="2744" y="1245"/>
                  </a:lnTo>
                  <a:lnTo>
                    <a:pt x="2740" y="1211"/>
                  </a:lnTo>
                  <a:lnTo>
                    <a:pt x="2733" y="1177"/>
                  </a:lnTo>
                  <a:lnTo>
                    <a:pt x="2724" y="1144"/>
                  </a:lnTo>
                  <a:lnTo>
                    <a:pt x="2710" y="1107"/>
                  </a:lnTo>
                  <a:lnTo>
                    <a:pt x="2689" y="1074"/>
                  </a:lnTo>
                  <a:lnTo>
                    <a:pt x="2667" y="1042"/>
                  </a:lnTo>
                  <a:lnTo>
                    <a:pt x="2637" y="1013"/>
                  </a:lnTo>
                  <a:lnTo>
                    <a:pt x="2603" y="988"/>
                  </a:lnTo>
                  <a:lnTo>
                    <a:pt x="2562" y="965"/>
                  </a:lnTo>
                  <a:lnTo>
                    <a:pt x="2512" y="947"/>
                  </a:lnTo>
                  <a:lnTo>
                    <a:pt x="2455" y="936"/>
                  </a:lnTo>
                  <a:lnTo>
                    <a:pt x="2391" y="931"/>
                  </a:lnTo>
                  <a:lnTo>
                    <a:pt x="2325" y="934"/>
                  </a:lnTo>
                  <a:lnTo>
                    <a:pt x="2269" y="943"/>
                  </a:lnTo>
                  <a:lnTo>
                    <a:pt x="2216" y="956"/>
                  </a:lnTo>
                  <a:lnTo>
                    <a:pt x="2173" y="977"/>
                  </a:lnTo>
                  <a:lnTo>
                    <a:pt x="2134" y="1001"/>
                  </a:lnTo>
                  <a:lnTo>
                    <a:pt x="2100" y="1028"/>
                  </a:lnTo>
                  <a:lnTo>
                    <a:pt x="2073" y="1058"/>
                  </a:lnTo>
                  <a:lnTo>
                    <a:pt x="2050" y="1087"/>
                  </a:lnTo>
                  <a:lnTo>
                    <a:pt x="2032" y="1119"/>
                  </a:lnTo>
                  <a:lnTo>
                    <a:pt x="2018" y="1150"/>
                  </a:lnTo>
                  <a:lnTo>
                    <a:pt x="2007" y="1180"/>
                  </a:lnTo>
                  <a:lnTo>
                    <a:pt x="1998" y="1204"/>
                  </a:lnTo>
                  <a:lnTo>
                    <a:pt x="1993" y="1229"/>
                  </a:lnTo>
                  <a:lnTo>
                    <a:pt x="1989" y="1247"/>
                  </a:lnTo>
                  <a:lnTo>
                    <a:pt x="1986" y="1261"/>
                  </a:lnTo>
                  <a:lnTo>
                    <a:pt x="1986" y="1270"/>
                  </a:lnTo>
                  <a:lnTo>
                    <a:pt x="1964" y="1270"/>
                  </a:lnTo>
                  <a:lnTo>
                    <a:pt x="1925" y="1270"/>
                  </a:lnTo>
                  <a:lnTo>
                    <a:pt x="1868" y="1270"/>
                  </a:lnTo>
                  <a:lnTo>
                    <a:pt x="1802" y="1270"/>
                  </a:lnTo>
                  <a:lnTo>
                    <a:pt x="1725" y="1270"/>
                  </a:lnTo>
                  <a:lnTo>
                    <a:pt x="1638" y="1270"/>
                  </a:lnTo>
                  <a:lnTo>
                    <a:pt x="1550" y="1270"/>
                  </a:lnTo>
                  <a:lnTo>
                    <a:pt x="1459" y="1270"/>
                  </a:lnTo>
                  <a:lnTo>
                    <a:pt x="1367" y="1270"/>
                  </a:lnTo>
                  <a:lnTo>
                    <a:pt x="1281" y="1270"/>
                  </a:lnTo>
                  <a:lnTo>
                    <a:pt x="1201" y="1270"/>
                  </a:lnTo>
                  <a:lnTo>
                    <a:pt x="1129" y="1270"/>
                  </a:lnTo>
                  <a:lnTo>
                    <a:pt x="1067" y="1270"/>
                  </a:lnTo>
                  <a:lnTo>
                    <a:pt x="1022" y="1270"/>
                  </a:lnTo>
                  <a:lnTo>
                    <a:pt x="992" y="1270"/>
                  </a:lnTo>
                  <a:lnTo>
                    <a:pt x="981" y="1270"/>
                  </a:lnTo>
                  <a:lnTo>
                    <a:pt x="978" y="1250"/>
                  </a:lnTo>
                  <a:lnTo>
                    <a:pt x="974" y="1225"/>
                  </a:lnTo>
                  <a:lnTo>
                    <a:pt x="969" y="1198"/>
                  </a:lnTo>
                  <a:lnTo>
                    <a:pt x="960" y="1171"/>
                  </a:lnTo>
                  <a:lnTo>
                    <a:pt x="951" y="1139"/>
                  </a:lnTo>
                  <a:lnTo>
                    <a:pt x="937" y="1110"/>
                  </a:lnTo>
                  <a:lnTo>
                    <a:pt x="922" y="1078"/>
                  </a:lnTo>
                  <a:lnTo>
                    <a:pt x="901" y="1047"/>
                  </a:lnTo>
                  <a:lnTo>
                    <a:pt x="878" y="1017"/>
                  </a:lnTo>
                  <a:lnTo>
                    <a:pt x="851" y="990"/>
                  </a:lnTo>
                  <a:lnTo>
                    <a:pt x="819" y="965"/>
                  </a:lnTo>
                  <a:lnTo>
                    <a:pt x="785" y="943"/>
                  </a:lnTo>
                  <a:lnTo>
                    <a:pt x="744" y="927"/>
                  </a:lnTo>
                  <a:lnTo>
                    <a:pt x="701" y="913"/>
                  </a:lnTo>
                  <a:lnTo>
                    <a:pt x="651" y="904"/>
                  </a:lnTo>
                  <a:lnTo>
                    <a:pt x="596" y="902"/>
                  </a:lnTo>
                  <a:lnTo>
                    <a:pt x="542" y="907"/>
                  </a:lnTo>
                  <a:lnTo>
                    <a:pt x="491" y="913"/>
                  </a:lnTo>
                  <a:lnTo>
                    <a:pt x="446" y="927"/>
                  </a:lnTo>
                  <a:lnTo>
                    <a:pt x="405" y="945"/>
                  </a:lnTo>
                  <a:lnTo>
                    <a:pt x="369" y="968"/>
                  </a:lnTo>
                  <a:lnTo>
                    <a:pt x="334" y="992"/>
                  </a:lnTo>
                  <a:lnTo>
                    <a:pt x="307" y="1019"/>
                  </a:lnTo>
                  <a:lnTo>
                    <a:pt x="284" y="1051"/>
                  </a:lnTo>
                  <a:lnTo>
                    <a:pt x="264" y="1085"/>
                  </a:lnTo>
                  <a:lnTo>
                    <a:pt x="248" y="1121"/>
                  </a:lnTo>
                  <a:lnTo>
                    <a:pt x="237" y="1159"/>
                  </a:lnTo>
                  <a:lnTo>
                    <a:pt x="228" y="1198"/>
                  </a:lnTo>
                  <a:lnTo>
                    <a:pt x="223" y="1238"/>
                  </a:lnTo>
                  <a:lnTo>
                    <a:pt x="221" y="1279"/>
                  </a:lnTo>
                  <a:lnTo>
                    <a:pt x="223" y="1322"/>
                  </a:lnTo>
                  <a:lnTo>
                    <a:pt x="228" y="1362"/>
                  </a:lnTo>
                  <a:lnTo>
                    <a:pt x="55" y="1362"/>
                  </a:lnTo>
                  <a:lnTo>
                    <a:pt x="55" y="1331"/>
                  </a:lnTo>
                  <a:lnTo>
                    <a:pt x="0" y="1331"/>
                  </a:lnTo>
                  <a:lnTo>
                    <a:pt x="0" y="1180"/>
                  </a:lnTo>
                  <a:lnTo>
                    <a:pt x="46" y="1180"/>
                  </a:lnTo>
                  <a:lnTo>
                    <a:pt x="46" y="1022"/>
                  </a:lnTo>
                  <a:lnTo>
                    <a:pt x="46" y="670"/>
                  </a:lnTo>
                  <a:lnTo>
                    <a:pt x="46" y="309"/>
                  </a:lnTo>
                  <a:lnTo>
                    <a:pt x="46" y="119"/>
                  </a:lnTo>
                  <a:lnTo>
                    <a:pt x="46" y="81"/>
                  </a:lnTo>
                  <a:lnTo>
                    <a:pt x="48" y="45"/>
                  </a:lnTo>
                  <a:lnTo>
                    <a:pt x="61" y="22"/>
                  </a:lnTo>
                  <a:lnTo>
                    <a:pt x="91" y="13"/>
                  </a:lnTo>
                  <a:lnTo>
                    <a:pt x="102" y="13"/>
                  </a:lnTo>
                  <a:lnTo>
                    <a:pt x="123" y="13"/>
                  </a:lnTo>
                  <a:lnTo>
                    <a:pt x="152" y="13"/>
                  </a:lnTo>
                  <a:lnTo>
                    <a:pt x="189" y="13"/>
                  </a:lnTo>
                  <a:lnTo>
                    <a:pt x="232" y="13"/>
                  </a:lnTo>
                  <a:lnTo>
                    <a:pt x="280" y="13"/>
                  </a:lnTo>
                  <a:lnTo>
                    <a:pt x="337" y="13"/>
                  </a:lnTo>
                  <a:lnTo>
                    <a:pt x="396" y="13"/>
                  </a:lnTo>
                  <a:lnTo>
                    <a:pt x="462" y="13"/>
                  </a:lnTo>
                  <a:lnTo>
                    <a:pt x="530" y="11"/>
                  </a:lnTo>
                  <a:lnTo>
                    <a:pt x="603" y="11"/>
                  </a:lnTo>
                  <a:lnTo>
                    <a:pt x="680" y="11"/>
                  </a:lnTo>
                  <a:lnTo>
                    <a:pt x="758" y="9"/>
                  </a:lnTo>
                  <a:lnTo>
                    <a:pt x="837" y="9"/>
                  </a:lnTo>
                  <a:lnTo>
                    <a:pt x="919" y="9"/>
                  </a:lnTo>
                  <a:lnTo>
                    <a:pt x="1001" y="7"/>
                  </a:lnTo>
                  <a:lnTo>
                    <a:pt x="1083" y="7"/>
                  </a:lnTo>
                  <a:lnTo>
                    <a:pt x="1163" y="4"/>
                  </a:lnTo>
                  <a:lnTo>
                    <a:pt x="1245" y="4"/>
                  </a:lnTo>
                  <a:lnTo>
                    <a:pt x="1322" y="4"/>
                  </a:lnTo>
                  <a:lnTo>
                    <a:pt x="1399" y="2"/>
                  </a:lnTo>
                  <a:lnTo>
                    <a:pt x="1472" y="2"/>
                  </a:lnTo>
                  <a:lnTo>
                    <a:pt x="1543" y="2"/>
                  </a:lnTo>
                  <a:lnTo>
                    <a:pt x="1609" y="2"/>
                  </a:lnTo>
                  <a:lnTo>
                    <a:pt x="1670" y="0"/>
                  </a:lnTo>
                  <a:lnTo>
                    <a:pt x="1727" y="0"/>
                  </a:lnTo>
                  <a:lnTo>
                    <a:pt x="1777" y="0"/>
                  </a:lnTo>
                  <a:lnTo>
                    <a:pt x="1820" y="0"/>
                  </a:lnTo>
                  <a:lnTo>
                    <a:pt x="1859" y="0"/>
                  </a:lnTo>
                  <a:lnTo>
                    <a:pt x="1889" y="0"/>
                  </a:lnTo>
                  <a:lnTo>
                    <a:pt x="1911" y="2"/>
                  </a:lnTo>
                  <a:lnTo>
                    <a:pt x="1925" y="2"/>
                  </a:lnTo>
                  <a:lnTo>
                    <a:pt x="1961" y="7"/>
                  </a:lnTo>
                  <a:lnTo>
                    <a:pt x="2000" y="13"/>
                  </a:lnTo>
                  <a:lnTo>
                    <a:pt x="2036" y="22"/>
                  </a:lnTo>
                  <a:lnTo>
                    <a:pt x="2071" y="34"/>
                  </a:lnTo>
                  <a:lnTo>
                    <a:pt x="2100" y="47"/>
                  </a:lnTo>
                  <a:lnTo>
                    <a:pt x="2125" y="63"/>
                  </a:lnTo>
                  <a:lnTo>
                    <a:pt x="2146" y="81"/>
                  </a:lnTo>
                  <a:lnTo>
                    <a:pt x="2159" y="99"/>
                  </a:lnTo>
                  <a:lnTo>
                    <a:pt x="2175" y="133"/>
                  </a:lnTo>
                  <a:lnTo>
                    <a:pt x="2203" y="189"/>
                  </a:lnTo>
                  <a:lnTo>
                    <a:pt x="2237" y="259"/>
                  </a:lnTo>
                  <a:lnTo>
                    <a:pt x="2275" y="334"/>
                  </a:lnTo>
                  <a:lnTo>
                    <a:pt x="2314" y="406"/>
                  </a:lnTo>
                  <a:lnTo>
                    <a:pt x="2346" y="469"/>
                  </a:lnTo>
                  <a:lnTo>
                    <a:pt x="2366" y="512"/>
                  </a:lnTo>
                  <a:lnTo>
                    <a:pt x="2375" y="528"/>
                  </a:lnTo>
                  <a:lnTo>
                    <a:pt x="2337" y="528"/>
                  </a:lnTo>
                  <a:lnTo>
                    <a:pt x="2203" y="261"/>
                  </a:lnTo>
                  <a:lnTo>
                    <a:pt x="2123" y="261"/>
                  </a:lnTo>
                  <a:lnTo>
                    <a:pt x="2077" y="261"/>
                  </a:lnTo>
                  <a:lnTo>
                    <a:pt x="1757" y="261"/>
                  </a:lnTo>
                  <a:lnTo>
                    <a:pt x="1757" y="656"/>
                  </a:lnTo>
                  <a:lnTo>
                    <a:pt x="2121" y="656"/>
                  </a:lnTo>
                  <a:lnTo>
                    <a:pt x="2121" y="546"/>
                  </a:lnTo>
                </a:path>
              </a:pathLst>
            </a:custGeom>
            <a:solidFill>
              <a:srgbClr val="0033CC"/>
            </a:solidFill>
            <a:ln w="9525" cap="rnd">
              <a:noFill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508" y="1996"/>
              <a:ext cx="1524" cy="621"/>
            </a:xfrm>
            <a:custGeom>
              <a:avLst/>
              <a:gdLst>
                <a:gd name="T0" fmla="*/ 1523 w 1524"/>
                <a:gd name="T1" fmla="*/ 620 h 621"/>
                <a:gd name="T2" fmla="*/ 1523 w 1524"/>
                <a:gd name="T3" fmla="*/ 0 h 621"/>
                <a:gd name="T4" fmla="*/ 0 w 1524"/>
                <a:gd name="T5" fmla="*/ 0 h 621"/>
                <a:gd name="T6" fmla="*/ 0 w 1524"/>
                <a:gd name="T7" fmla="*/ 620 h 621"/>
                <a:gd name="T8" fmla="*/ 1523 w 1524"/>
                <a:gd name="T9" fmla="*/ 620 h 6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24"/>
                <a:gd name="T16" fmla="*/ 0 h 621"/>
                <a:gd name="T17" fmla="*/ 1524 w 1524"/>
                <a:gd name="T18" fmla="*/ 621 h 6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24" h="621">
                  <a:moveTo>
                    <a:pt x="1523" y="620"/>
                  </a:moveTo>
                  <a:lnTo>
                    <a:pt x="1523" y="0"/>
                  </a:lnTo>
                  <a:lnTo>
                    <a:pt x="0" y="0"/>
                  </a:lnTo>
                  <a:lnTo>
                    <a:pt x="0" y="620"/>
                  </a:lnTo>
                  <a:lnTo>
                    <a:pt x="1523" y="62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326" y="2280"/>
              <a:ext cx="177" cy="304"/>
            </a:xfrm>
            <a:custGeom>
              <a:avLst/>
              <a:gdLst>
                <a:gd name="T0" fmla="*/ 117 w 177"/>
                <a:gd name="T1" fmla="*/ 303 h 304"/>
                <a:gd name="T2" fmla="*/ 146 w 177"/>
                <a:gd name="T3" fmla="*/ 296 h 304"/>
                <a:gd name="T4" fmla="*/ 164 w 177"/>
                <a:gd name="T5" fmla="*/ 285 h 304"/>
                <a:gd name="T6" fmla="*/ 171 w 177"/>
                <a:gd name="T7" fmla="*/ 267 h 304"/>
                <a:gd name="T8" fmla="*/ 176 w 177"/>
                <a:gd name="T9" fmla="*/ 246 h 304"/>
                <a:gd name="T10" fmla="*/ 176 w 177"/>
                <a:gd name="T11" fmla="*/ 59 h 304"/>
                <a:gd name="T12" fmla="*/ 171 w 177"/>
                <a:gd name="T13" fmla="*/ 36 h 304"/>
                <a:gd name="T14" fmla="*/ 160 w 177"/>
                <a:gd name="T15" fmla="*/ 18 h 304"/>
                <a:gd name="T16" fmla="*/ 142 w 177"/>
                <a:gd name="T17" fmla="*/ 7 h 304"/>
                <a:gd name="T18" fmla="*/ 117 w 177"/>
                <a:gd name="T19" fmla="*/ 0 h 304"/>
                <a:gd name="T20" fmla="*/ 60 w 177"/>
                <a:gd name="T21" fmla="*/ 0 h 304"/>
                <a:gd name="T22" fmla="*/ 37 w 177"/>
                <a:gd name="T23" fmla="*/ 5 h 304"/>
                <a:gd name="T24" fmla="*/ 19 w 177"/>
                <a:gd name="T25" fmla="*/ 18 h 304"/>
                <a:gd name="T26" fmla="*/ 7 w 177"/>
                <a:gd name="T27" fmla="*/ 36 h 304"/>
                <a:gd name="T28" fmla="*/ 0 w 177"/>
                <a:gd name="T29" fmla="*/ 59 h 304"/>
                <a:gd name="T30" fmla="*/ 0 w 177"/>
                <a:gd name="T31" fmla="*/ 246 h 304"/>
                <a:gd name="T32" fmla="*/ 7 w 177"/>
                <a:gd name="T33" fmla="*/ 271 h 304"/>
                <a:gd name="T34" fmla="*/ 21 w 177"/>
                <a:gd name="T35" fmla="*/ 287 h 304"/>
                <a:gd name="T36" fmla="*/ 39 w 177"/>
                <a:gd name="T37" fmla="*/ 298 h 304"/>
                <a:gd name="T38" fmla="*/ 60 w 177"/>
                <a:gd name="T39" fmla="*/ 303 h 304"/>
                <a:gd name="T40" fmla="*/ 117 w 177"/>
                <a:gd name="T41" fmla="*/ 303 h 30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7"/>
                <a:gd name="T64" fmla="*/ 0 h 304"/>
                <a:gd name="T65" fmla="*/ 177 w 177"/>
                <a:gd name="T66" fmla="*/ 304 h 30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7" h="304">
                  <a:moveTo>
                    <a:pt x="117" y="303"/>
                  </a:moveTo>
                  <a:lnTo>
                    <a:pt x="146" y="296"/>
                  </a:lnTo>
                  <a:lnTo>
                    <a:pt x="164" y="285"/>
                  </a:lnTo>
                  <a:lnTo>
                    <a:pt x="171" y="267"/>
                  </a:lnTo>
                  <a:lnTo>
                    <a:pt x="176" y="246"/>
                  </a:lnTo>
                  <a:lnTo>
                    <a:pt x="176" y="59"/>
                  </a:lnTo>
                  <a:lnTo>
                    <a:pt x="171" y="36"/>
                  </a:lnTo>
                  <a:lnTo>
                    <a:pt x="160" y="18"/>
                  </a:lnTo>
                  <a:lnTo>
                    <a:pt x="142" y="7"/>
                  </a:lnTo>
                  <a:lnTo>
                    <a:pt x="117" y="0"/>
                  </a:lnTo>
                  <a:lnTo>
                    <a:pt x="60" y="0"/>
                  </a:lnTo>
                  <a:lnTo>
                    <a:pt x="37" y="5"/>
                  </a:lnTo>
                  <a:lnTo>
                    <a:pt x="19" y="18"/>
                  </a:lnTo>
                  <a:lnTo>
                    <a:pt x="7" y="36"/>
                  </a:lnTo>
                  <a:lnTo>
                    <a:pt x="0" y="59"/>
                  </a:lnTo>
                  <a:lnTo>
                    <a:pt x="0" y="246"/>
                  </a:lnTo>
                  <a:lnTo>
                    <a:pt x="7" y="271"/>
                  </a:lnTo>
                  <a:lnTo>
                    <a:pt x="21" y="287"/>
                  </a:lnTo>
                  <a:lnTo>
                    <a:pt x="39" y="298"/>
                  </a:lnTo>
                  <a:lnTo>
                    <a:pt x="60" y="303"/>
                  </a:lnTo>
                  <a:lnTo>
                    <a:pt x="117" y="30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1711" y="2849"/>
              <a:ext cx="483" cy="301"/>
            </a:xfrm>
            <a:custGeom>
              <a:avLst/>
              <a:gdLst>
                <a:gd name="T0" fmla="*/ 478 w 483"/>
                <a:gd name="T1" fmla="*/ 286 h 301"/>
                <a:gd name="T2" fmla="*/ 480 w 483"/>
                <a:gd name="T3" fmla="*/ 275 h 301"/>
                <a:gd name="T4" fmla="*/ 480 w 483"/>
                <a:gd name="T5" fmla="*/ 262 h 301"/>
                <a:gd name="T6" fmla="*/ 482 w 483"/>
                <a:gd name="T7" fmla="*/ 250 h 301"/>
                <a:gd name="T8" fmla="*/ 482 w 483"/>
                <a:gd name="T9" fmla="*/ 239 h 301"/>
                <a:gd name="T10" fmla="*/ 478 w 483"/>
                <a:gd name="T11" fmla="*/ 192 h 301"/>
                <a:gd name="T12" fmla="*/ 464 w 483"/>
                <a:gd name="T13" fmla="*/ 146 h 301"/>
                <a:gd name="T14" fmla="*/ 441 w 483"/>
                <a:gd name="T15" fmla="*/ 106 h 301"/>
                <a:gd name="T16" fmla="*/ 412 w 483"/>
                <a:gd name="T17" fmla="*/ 70 h 301"/>
                <a:gd name="T18" fmla="*/ 375 w 483"/>
                <a:gd name="T19" fmla="*/ 40 h 301"/>
                <a:gd name="T20" fmla="*/ 334 w 483"/>
                <a:gd name="T21" fmla="*/ 18 h 301"/>
                <a:gd name="T22" fmla="*/ 289 w 483"/>
                <a:gd name="T23" fmla="*/ 4 h 301"/>
                <a:gd name="T24" fmla="*/ 241 w 483"/>
                <a:gd name="T25" fmla="*/ 0 h 301"/>
                <a:gd name="T26" fmla="*/ 193 w 483"/>
                <a:gd name="T27" fmla="*/ 4 h 301"/>
                <a:gd name="T28" fmla="*/ 148 w 483"/>
                <a:gd name="T29" fmla="*/ 18 h 301"/>
                <a:gd name="T30" fmla="*/ 107 w 483"/>
                <a:gd name="T31" fmla="*/ 40 h 301"/>
                <a:gd name="T32" fmla="*/ 70 w 483"/>
                <a:gd name="T33" fmla="*/ 70 h 301"/>
                <a:gd name="T34" fmla="*/ 41 w 483"/>
                <a:gd name="T35" fmla="*/ 106 h 301"/>
                <a:gd name="T36" fmla="*/ 18 w 483"/>
                <a:gd name="T37" fmla="*/ 146 h 301"/>
                <a:gd name="T38" fmla="*/ 5 w 483"/>
                <a:gd name="T39" fmla="*/ 192 h 301"/>
                <a:gd name="T40" fmla="*/ 0 w 483"/>
                <a:gd name="T41" fmla="*/ 239 h 301"/>
                <a:gd name="T42" fmla="*/ 0 w 483"/>
                <a:gd name="T43" fmla="*/ 255 h 301"/>
                <a:gd name="T44" fmla="*/ 2 w 483"/>
                <a:gd name="T45" fmla="*/ 268 h 301"/>
                <a:gd name="T46" fmla="*/ 5 w 483"/>
                <a:gd name="T47" fmla="*/ 284 h 301"/>
                <a:gd name="T48" fmla="*/ 9 w 483"/>
                <a:gd name="T49" fmla="*/ 300 h 301"/>
                <a:gd name="T50" fmla="*/ 478 w 483"/>
                <a:gd name="T51" fmla="*/ 286 h 30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483"/>
                <a:gd name="T79" fmla="*/ 0 h 301"/>
                <a:gd name="T80" fmla="*/ 483 w 483"/>
                <a:gd name="T81" fmla="*/ 301 h 30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483" h="301">
                  <a:moveTo>
                    <a:pt x="478" y="286"/>
                  </a:moveTo>
                  <a:lnTo>
                    <a:pt x="480" y="275"/>
                  </a:lnTo>
                  <a:lnTo>
                    <a:pt x="480" y="262"/>
                  </a:lnTo>
                  <a:lnTo>
                    <a:pt x="482" y="250"/>
                  </a:lnTo>
                  <a:lnTo>
                    <a:pt x="482" y="239"/>
                  </a:lnTo>
                  <a:lnTo>
                    <a:pt x="478" y="192"/>
                  </a:lnTo>
                  <a:lnTo>
                    <a:pt x="464" y="146"/>
                  </a:lnTo>
                  <a:lnTo>
                    <a:pt x="441" y="106"/>
                  </a:lnTo>
                  <a:lnTo>
                    <a:pt x="412" y="70"/>
                  </a:lnTo>
                  <a:lnTo>
                    <a:pt x="375" y="40"/>
                  </a:lnTo>
                  <a:lnTo>
                    <a:pt x="334" y="18"/>
                  </a:lnTo>
                  <a:lnTo>
                    <a:pt x="289" y="4"/>
                  </a:lnTo>
                  <a:lnTo>
                    <a:pt x="241" y="0"/>
                  </a:lnTo>
                  <a:lnTo>
                    <a:pt x="193" y="4"/>
                  </a:lnTo>
                  <a:lnTo>
                    <a:pt x="148" y="18"/>
                  </a:lnTo>
                  <a:lnTo>
                    <a:pt x="107" y="40"/>
                  </a:lnTo>
                  <a:lnTo>
                    <a:pt x="70" y="70"/>
                  </a:lnTo>
                  <a:lnTo>
                    <a:pt x="41" y="106"/>
                  </a:lnTo>
                  <a:lnTo>
                    <a:pt x="18" y="146"/>
                  </a:lnTo>
                  <a:lnTo>
                    <a:pt x="5" y="192"/>
                  </a:lnTo>
                  <a:lnTo>
                    <a:pt x="0" y="239"/>
                  </a:lnTo>
                  <a:lnTo>
                    <a:pt x="0" y="255"/>
                  </a:lnTo>
                  <a:lnTo>
                    <a:pt x="2" y="268"/>
                  </a:lnTo>
                  <a:lnTo>
                    <a:pt x="5" y="284"/>
                  </a:lnTo>
                  <a:lnTo>
                    <a:pt x="9" y="300"/>
                  </a:lnTo>
                  <a:lnTo>
                    <a:pt x="478" y="28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3495" y="2849"/>
              <a:ext cx="483" cy="301"/>
            </a:xfrm>
            <a:custGeom>
              <a:avLst/>
              <a:gdLst>
                <a:gd name="T0" fmla="*/ 478 w 483"/>
                <a:gd name="T1" fmla="*/ 286 h 301"/>
                <a:gd name="T2" fmla="*/ 480 w 483"/>
                <a:gd name="T3" fmla="*/ 275 h 301"/>
                <a:gd name="T4" fmla="*/ 480 w 483"/>
                <a:gd name="T5" fmla="*/ 262 h 301"/>
                <a:gd name="T6" fmla="*/ 482 w 483"/>
                <a:gd name="T7" fmla="*/ 250 h 301"/>
                <a:gd name="T8" fmla="*/ 482 w 483"/>
                <a:gd name="T9" fmla="*/ 239 h 301"/>
                <a:gd name="T10" fmla="*/ 478 w 483"/>
                <a:gd name="T11" fmla="*/ 192 h 301"/>
                <a:gd name="T12" fmla="*/ 464 w 483"/>
                <a:gd name="T13" fmla="*/ 146 h 301"/>
                <a:gd name="T14" fmla="*/ 441 w 483"/>
                <a:gd name="T15" fmla="*/ 106 h 301"/>
                <a:gd name="T16" fmla="*/ 412 w 483"/>
                <a:gd name="T17" fmla="*/ 70 h 301"/>
                <a:gd name="T18" fmla="*/ 375 w 483"/>
                <a:gd name="T19" fmla="*/ 40 h 301"/>
                <a:gd name="T20" fmla="*/ 334 w 483"/>
                <a:gd name="T21" fmla="*/ 18 h 301"/>
                <a:gd name="T22" fmla="*/ 289 w 483"/>
                <a:gd name="T23" fmla="*/ 4 h 301"/>
                <a:gd name="T24" fmla="*/ 241 w 483"/>
                <a:gd name="T25" fmla="*/ 0 h 301"/>
                <a:gd name="T26" fmla="*/ 193 w 483"/>
                <a:gd name="T27" fmla="*/ 4 h 301"/>
                <a:gd name="T28" fmla="*/ 148 w 483"/>
                <a:gd name="T29" fmla="*/ 18 h 301"/>
                <a:gd name="T30" fmla="*/ 107 w 483"/>
                <a:gd name="T31" fmla="*/ 40 h 301"/>
                <a:gd name="T32" fmla="*/ 70 w 483"/>
                <a:gd name="T33" fmla="*/ 70 h 301"/>
                <a:gd name="T34" fmla="*/ 41 w 483"/>
                <a:gd name="T35" fmla="*/ 106 h 301"/>
                <a:gd name="T36" fmla="*/ 18 w 483"/>
                <a:gd name="T37" fmla="*/ 146 h 301"/>
                <a:gd name="T38" fmla="*/ 4 w 483"/>
                <a:gd name="T39" fmla="*/ 192 h 301"/>
                <a:gd name="T40" fmla="*/ 0 w 483"/>
                <a:gd name="T41" fmla="*/ 239 h 301"/>
                <a:gd name="T42" fmla="*/ 0 w 483"/>
                <a:gd name="T43" fmla="*/ 255 h 301"/>
                <a:gd name="T44" fmla="*/ 2 w 483"/>
                <a:gd name="T45" fmla="*/ 268 h 301"/>
                <a:gd name="T46" fmla="*/ 4 w 483"/>
                <a:gd name="T47" fmla="*/ 284 h 301"/>
                <a:gd name="T48" fmla="*/ 9 w 483"/>
                <a:gd name="T49" fmla="*/ 300 h 301"/>
                <a:gd name="T50" fmla="*/ 478 w 483"/>
                <a:gd name="T51" fmla="*/ 286 h 30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483"/>
                <a:gd name="T79" fmla="*/ 0 h 301"/>
                <a:gd name="T80" fmla="*/ 483 w 483"/>
                <a:gd name="T81" fmla="*/ 301 h 30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483" h="301">
                  <a:moveTo>
                    <a:pt x="478" y="286"/>
                  </a:moveTo>
                  <a:lnTo>
                    <a:pt x="480" y="275"/>
                  </a:lnTo>
                  <a:lnTo>
                    <a:pt x="480" y="262"/>
                  </a:lnTo>
                  <a:lnTo>
                    <a:pt x="482" y="250"/>
                  </a:lnTo>
                  <a:lnTo>
                    <a:pt x="482" y="239"/>
                  </a:lnTo>
                  <a:lnTo>
                    <a:pt x="478" y="192"/>
                  </a:lnTo>
                  <a:lnTo>
                    <a:pt x="464" y="146"/>
                  </a:lnTo>
                  <a:lnTo>
                    <a:pt x="441" y="106"/>
                  </a:lnTo>
                  <a:lnTo>
                    <a:pt x="412" y="70"/>
                  </a:lnTo>
                  <a:lnTo>
                    <a:pt x="375" y="40"/>
                  </a:lnTo>
                  <a:lnTo>
                    <a:pt x="334" y="18"/>
                  </a:lnTo>
                  <a:lnTo>
                    <a:pt x="289" y="4"/>
                  </a:lnTo>
                  <a:lnTo>
                    <a:pt x="241" y="0"/>
                  </a:lnTo>
                  <a:lnTo>
                    <a:pt x="193" y="4"/>
                  </a:lnTo>
                  <a:lnTo>
                    <a:pt x="148" y="18"/>
                  </a:lnTo>
                  <a:lnTo>
                    <a:pt x="107" y="40"/>
                  </a:lnTo>
                  <a:lnTo>
                    <a:pt x="70" y="70"/>
                  </a:lnTo>
                  <a:lnTo>
                    <a:pt x="41" y="106"/>
                  </a:lnTo>
                  <a:lnTo>
                    <a:pt x="18" y="146"/>
                  </a:lnTo>
                  <a:lnTo>
                    <a:pt x="4" y="192"/>
                  </a:lnTo>
                  <a:lnTo>
                    <a:pt x="0" y="239"/>
                  </a:lnTo>
                  <a:lnTo>
                    <a:pt x="0" y="255"/>
                  </a:lnTo>
                  <a:lnTo>
                    <a:pt x="2" y="268"/>
                  </a:lnTo>
                  <a:lnTo>
                    <a:pt x="4" y="284"/>
                  </a:lnTo>
                  <a:lnTo>
                    <a:pt x="9" y="300"/>
                  </a:lnTo>
                  <a:lnTo>
                    <a:pt x="478" y="286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3131" y="2170"/>
              <a:ext cx="206" cy="269"/>
            </a:xfrm>
            <a:custGeom>
              <a:avLst/>
              <a:gdLst>
                <a:gd name="T0" fmla="*/ 139 w 206"/>
                <a:gd name="T1" fmla="*/ 185 h 269"/>
                <a:gd name="T2" fmla="*/ 134 w 206"/>
                <a:gd name="T3" fmla="*/ 169 h 269"/>
                <a:gd name="T4" fmla="*/ 127 w 206"/>
                <a:gd name="T5" fmla="*/ 162 h 269"/>
                <a:gd name="T6" fmla="*/ 143 w 206"/>
                <a:gd name="T7" fmla="*/ 162 h 269"/>
                <a:gd name="T8" fmla="*/ 159 w 206"/>
                <a:gd name="T9" fmla="*/ 167 h 269"/>
                <a:gd name="T10" fmla="*/ 173 w 206"/>
                <a:gd name="T11" fmla="*/ 162 h 269"/>
                <a:gd name="T12" fmla="*/ 177 w 206"/>
                <a:gd name="T13" fmla="*/ 149 h 269"/>
                <a:gd name="T14" fmla="*/ 175 w 206"/>
                <a:gd name="T15" fmla="*/ 137 h 269"/>
                <a:gd name="T16" fmla="*/ 177 w 206"/>
                <a:gd name="T17" fmla="*/ 135 h 269"/>
                <a:gd name="T18" fmla="*/ 177 w 206"/>
                <a:gd name="T19" fmla="*/ 131 h 269"/>
                <a:gd name="T20" fmla="*/ 177 w 206"/>
                <a:gd name="T21" fmla="*/ 126 h 269"/>
                <a:gd name="T22" fmla="*/ 177 w 206"/>
                <a:gd name="T23" fmla="*/ 122 h 269"/>
                <a:gd name="T24" fmla="*/ 184 w 206"/>
                <a:gd name="T25" fmla="*/ 117 h 269"/>
                <a:gd name="T26" fmla="*/ 189 w 206"/>
                <a:gd name="T27" fmla="*/ 110 h 269"/>
                <a:gd name="T28" fmla="*/ 184 w 206"/>
                <a:gd name="T29" fmla="*/ 106 h 269"/>
                <a:gd name="T30" fmla="*/ 175 w 206"/>
                <a:gd name="T31" fmla="*/ 101 h 269"/>
                <a:gd name="T32" fmla="*/ 170 w 206"/>
                <a:gd name="T33" fmla="*/ 95 h 269"/>
                <a:gd name="T34" fmla="*/ 173 w 206"/>
                <a:gd name="T35" fmla="*/ 88 h 269"/>
                <a:gd name="T36" fmla="*/ 173 w 206"/>
                <a:gd name="T37" fmla="*/ 83 h 269"/>
                <a:gd name="T38" fmla="*/ 168 w 206"/>
                <a:gd name="T39" fmla="*/ 72 h 269"/>
                <a:gd name="T40" fmla="*/ 159 w 206"/>
                <a:gd name="T41" fmla="*/ 63 h 269"/>
                <a:gd name="T42" fmla="*/ 205 w 206"/>
                <a:gd name="T43" fmla="*/ 40 h 269"/>
                <a:gd name="T44" fmla="*/ 191 w 206"/>
                <a:gd name="T45" fmla="*/ 38 h 269"/>
                <a:gd name="T46" fmla="*/ 164 w 206"/>
                <a:gd name="T47" fmla="*/ 34 h 269"/>
                <a:gd name="T48" fmla="*/ 161 w 206"/>
                <a:gd name="T49" fmla="*/ 29 h 269"/>
                <a:gd name="T50" fmla="*/ 152 w 206"/>
                <a:gd name="T51" fmla="*/ 9 h 269"/>
                <a:gd name="T52" fmla="*/ 134 w 206"/>
                <a:gd name="T53" fmla="*/ 0 h 269"/>
                <a:gd name="T54" fmla="*/ 116 w 206"/>
                <a:gd name="T55" fmla="*/ 16 h 269"/>
                <a:gd name="T56" fmla="*/ 104 w 206"/>
                <a:gd name="T57" fmla="*/ 25 h 269"/>
                <a:gd name="T58" fmla="*/ 86 w 206"/>
                <a:gd name="T59" fmla="*/ 34 h 269"/>
                <a:gd name="T60" fmla="*/ 66 w 206"/>
                <a:gd name="T61" fmla="*/ 40 h 269"/>
                <a:gd name="T62" fmla="*/ 48 w 206"/>
                <a:gd name="T63" fmla="*/ 45 h 269"/>
                <a:gd name="T64" fmla="*/ 34 w 206"/>
                <a:gd name="T65" fmla="*/ 56 h 269"/>
                <a:gd name="T66" fmla="*/ 41 w 206"/>
                <a:gd name="T67" fmla="*/ 70 h 269"/>
                <a:gd name="T68" fmla="*/ 50 w 206"/>
                <a:gd name="T69" fmla="*/ 72 h 269"/>
                <a:gd name="T70" fmla="*/ 54 w 206"/>
                <a:gd name="T71" fmla="*/ 74 h 269"/>
                <a:gd name="T72" fmla="*/ 50 w 206"/>
                <a:gd name="T73" fmla="*/ 76 h 269"/>
                <a:gd name="T74" fmla="*/ 48 w 206"/>
                <a:gd name="T75" fmla="*/ 88 h 269"/>
                <a:gd name="T76" fmla="*/ 54 w 206"/>
                <a:gd name="T77" fmla="*/ 88 h 269"/>
                <a:gd name="T78" fmla="*/ 57 w 206"/>
                <a:gd name="T79" fmla="*/ 92 h 269"/>
                <a:gd name="T80" fmla="*/ 61 w 206"/>
                <a:gd name="T81" fmla="*/ 97 h 269"/>
                <a:gd name="T82" fmla="*/ 64 w 206"/>
                <a:gd name="T83" fmla="*/ 97 h 269"/>
                <a:gd name="T84" fmla="*/ 57 w 206"/>
                <a:gd name="T85" fmla="*/ 104 h 269"/>
                <a:gd name="T86" fmla="*/ 61 w 206"/>
                <a:gd name="T87" fmla="*/ 119 h 269"/>
                <a:gd name="T88" fmla="*/ 75 w 206"/>
                <a:gd name="T89" fmla="*/ 131 h 269"/>
                <a:gd name="T90" fmla="*/ 79 w 206"/>
                <a:gd name="T91" fmla="*/ 131 h 269"/>
                <a:gd name="T92" fmla="*/ 77 w 206"/>
                <a:gd name="T93" fmla="*/ 137 h 269"/>
                <a:gd name="T94" fmla="*/ 68 w 206"/>
                <a:gd name="T95" fmla="*/ 146 h 269"/>
                <a:gd name="T96" fmla="*/ 52 w 206"/>
                <a:gd name="T97" fmla="*/ 137 h 269"/>
                <a:gd name="T98" fmla="*/ 34 w 206"/>
                <a:gd name="T99" fmla="*/ 135 h 269"/>
                <a:gd name="T100" fmla="*/ 2 w 206"/>
                <a:gd name="T101" fmla="*/ 187 h 269"/>
                <a:gd name="T102" fmla="*/ 2 w 206"/>
                <a:gd name="T103" fmla="*/ 268 h 26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06"/>
                <a:gd name="T157" fmla="*/ 0 h 269"/>
                <a:gd name="T158" fmla="*/ 206 w 206"/>
                <a:gd name="T159" fmla="*/ 269 h 26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06" h="269">
                  <a:moveTo>
                    <a:pt x="191" y="268"/>
                  </a:moveTo>
                  <a:lnTo>
                    <a:pt x="139" y="185"/>
                  </a:lnTo>
                  <a:lnTo>
                    <a:pt x="139" y="176"/>
                  </a:lnTo>
                  <a:lnTo>
                    <a:pt x="134" y="169"/>
                  </a:lnTo>
                  <a:lnTo>
                    <a:pt x="127" y="164"/>
                  </a:lnTo>
                  <a:lnTo>
                    <a:pt x="127" y="162"/>
                  </a:lnTo>
                  <a:lnTo>
                    <a:pt x="134" y="162"/>
                  </a:lnTo>
                  <a:lnTo>
                    <a:pt x="143" y="162"/>
                  </a:lnTo>
                  <a:lnTo>
                    <a:pt x="152" y="164"/>
                  </a:lnTo>
                  <a:lnTo>
                    <a:pt x="159" y="167"/>
                  </a:lnTo>
                  <a:lnTo>
                    <a:pt x="166" y="167"/>
                  </a:lnTo>
                  <a:lnTo>
                    <a:pt x="173" y="162"/>
                  </a:lnTo>
                  <a:lnTo>
                    <a:pt x="177" y="155"/>
                  </a:lnTo>
                  <a:lnTo>
                    <a:pt x="177" y="149"/>
                  </a:lnTo>
                  <a:lnTo>
                    <a:pt x="175" y="142"/>
                  </a:lnTo>
                  <a:lnTo>
                    <a:pt x="175" y="137"/>
                  </a:lnTo>
                  <a:lnTo>
                    <a:pt x="177" y="135"/>
                  </a:lnTo>
                  <a:lnTo>
                    <a:pt x="177" y="133"/>
                  </a:lnTo>
                  <a:lnTo>
                    <a:pt x="177" y="131"/>
                  </a:lnTo>
                  <a:lnTo>
                    <a:pt x="177" y="128"/>
                  </a:lnTo>
                  <a:lnTo>
                    <a:pt x="177" y="126"/>
                  </a:lnTo>
                  <a:lnTo>
                    <a:pt x="177" y="124"/>
                  </a:lnTo>
                  <a:lnTo>
                    <a:pt x="177" y="122"/>
                  </a:lnTo>
                  <a:lnTo>
                    <a:pt x="182" y="117"/>
                  </a:lnTo>
                  <a:lnTo>
                    <a:pt x="184" y="117"/>
                  </a:lnTo>
                  <a:lnTo>
                    <a:pt x="189" y="115"/>
                  </a:lnTo>
                  <a:lnTo>
                    <a:pt x="189" y="110"/>
                  </a:lnTo>
                  <a:lnTo>
                    <a:pt x="189" y="108"/>
                  </a:lnTo>
                  <a:lnTo>
                    <a:pt x="184" y="106"/>
                  </a:lnTo>
                  <a:lnTo>
                    <a:pt x="182" y="104"/>
                  </a:lnTo>
                  <a:lnTo>
                    <a:pt x="175" y="101"/>
                  </a:lnTo>
                  <a:lnTo>
                    <a:pt x="170" y="97"/>
                  </a:lnTo>
                  <a:lnTo>
                    <a:pt x="170" y="95"/>
                  </a:lnTo>
                  <a:lnTo>
                    <a:pt x="173" y="92"/>
                  </a:lnTo>
                  <a:lnTo>
                    <a:pt x="173" y="88"/>
                  </a:lnTo>
                  <a:lnTo>
                    <a:pt x="173" y="86"/>
                  </a:lnTo>
                  <a:lnTo>
                    <a:pt x="173" y="83"/>
                  </a:lnTo>
                  <a:lnTo>
                    <a:pt x="170" y="79"/>
                  </a:lnTo>
                  <a:lnTo>
                    <a:pt x="168" y="72"/>
                  </a:lnTo>
                  <a:lnTo>
                    <a:pt x="164" y="65"/>
                  </a:lnTo>
                  <a:lnTo>
                    <a:pt x="159" y="63"/>
                  </a:lnTo>
                  <a:lnTo>
                    <a:pt x="205" y="45"/>
                  </a:lnTo>
                  <a:lnTo>
                    <a:pt x="205" y="40"/>
                  </a:lnTo>
                  <a:lnTo>
                    <a:pt x="200" y="40"/>
                  </a:lnTo>
                  <a:lnTo>
                    <a:pt x="191" y="38"/>
                  </a:lnTo>
                  <a:lnTo>
                    <a:pt x="177" y="36"/>
                  </a:lnTo>
                  <a:lnTo>
                    <a:pt x="164" y="34"/>
                  </a:lnTo>
                  <a:lnTo>
                    <a:pt x="164" y="31"/>
                  </a:lnTo>
                  <a:lnTo>
                    <a:pt x="161" y="29"/>
                  </a:lnTo>
                  <a:lnTo>
                    <a:pt x="159" y="22"/>
                  </a:lnTo>
                  <a:lnTo>
                    <a:pt x="152" y="9"/>
                  </a:lnTo>
                  <a:lnTo>
                    <a:pt x="143" y="0"/>
                  </a:lnTo>
                  <a:lnTo>
                    <a:pt x="134" y="0"/>
                  </a:lnTo>
                  <a:lnTo>
                    <a:pt x="123" y="7"/>
                  </a:lnTo>
                  <a:lnTo>
                    <a:pt x="116" y="16"/>
                  </a:lnTo>
                  <a:lnTo>
                    <a:pt x="111" y="20"/>
                  </a:lnTo>
                  <a:lnTo>
                    <a:pt x="104" y="25"/>
                  </a:lnTo>
                  <a:lnTo>
                    <a:pt x="95" y="29"/>
                  </a:lnTo>
                  <a:lnTo>
                    <a:pt x="86" y="34"/>
                  </a:lnTo>
                  <a:lnTo>
                    <a:pt x="75" y="38"/>
                  </a:lnTo>
                  <a:lnTo>
                    <a:pt x="66" y="40"/>
                  </a:lnTo>
                  <a:lnTo>
                    <a:pt x="57" y="43"/>
                  </a:lnTo>
                  <a:lnTo>
                    <a:pt x="48" y="45"/>
                  </a:lnTo>
                  <a:lnTo>
                    <a:pt x="36" y="49"/>
                  </a:lnTo>
                  <a:lnTo>
                    <a:pt x="34" y="56"/>
                  </a:lnTo>
                  <a:lnTo>
                    <a:pt x="36" y="65"/>
                  </a:lnTo>
                  <a:lnTo>
                    <a:pt x="41" y="70"/>
                  </a:lnTo>
                  <a:lnTo>
                    <a:pt x="45" y="70"/>
                  </a:lnTo>
                  <a:lnTo>
                    <a:pt x="50" y="72"/>
                  </a:lnTo>
                  <a:lnTo>
                    <a:pt x="52" y="74"/>
                  </a:lnTo>
                  <a:lnTo>
                    <a:pt x="54" y="74"/>
                  </a:lnTo>
                  <a:lnTo>
                    <a:pt x="50" y="74"/>
                  </a:lnTo>
                  <a:lnTo>
                    <a:pt x="50" y="76"/>
                  </a:lnTo>
                  <a:lnTo>
                    <a:pt x="50" y="81"/>
                  </a:lnTo>
                  <a:lnTo>
                    <a:pt x="48" y="88"/>
                  </a:lnTo>
                  <a:lnTo>
                    <a:pt x="52" y="88"/>
                  </a:lnTo>
                  <a:lnTo>
                    <a:pt x="54" y="88"/>
                  </a:lnTo>
                  <a:lnTo>
                    <a:pt x="57" y="90"/>
                  </a:lnTo>
                  <a:lnTo>
                    <a:pt x="57" y="92"/>
                  </a:lnTo>
                  <a:lnTo>
                    <a:pt x="57" y="95"/>
                  </a:lnTo>
                  <a:lnTo>
                    <a:pt x="61" y="97"/>
                  </a:lnTo>
                  <a:lnTo>
                    <a:pt x="64" y="97"/>
                  </a:lnTo>
                  <a:lnTo>
                    <a:pt x="59" y="99"/>
                  </a:lnTo>
                  <a:lnTo>
                    <a:pt x="57" y="104"/>
                  </a:lnTo>
                  <a:lnTo>
                    <a:pt x="57" y="110"/>
                  </a:lnTo>
                  <a:lnTo>
                    <a:pt x="61" y="119"/>
                  </a:lnTo>
                  <a:lnTo>
                    <a:pt x="68" y="126"/>
                  </a:lnTo>
                  <a:lnTo>
                    <a:pt x="75" y="131"/>
                  </a:lnTo>
                  <a:lnTo>
                    <a:pt x="77" y="131"/>
                  </a:lnTo>
                  <a:lnTo>
                    <a:pt x="79" y="131"/>
                  </a:lnTo>
                  <a:lnTo>
                    <a:pt x="79" y="135"/>
                  </a:lnTo>
                  <a:lnTo>
                    <a:pt x="77" y="137"/>
                  </a:lnTo>
                  <a:lnTo>
                    <a:pt x="73" y="142"/>
                  </a:lnTo>
                  <a:lnTo>
                    <a:pt x="68" y="146"/>
                  </a:lnTo>
                  <a:lnTo>
                    <a:pt x="61" y="142"/>
                  </a:lnTo>
                  <a:lnTo>
                    <a:pt x="52" y="137"/>
                  </a:lnTo>
                  <a:lnTo>
                    <a:pt x="45" y="135"/>
                  </a:lnTo>
                  <a:lnTo>
                    <a:pt x="34" y="135"/>
                  </a:lnTo>
                  <a:lnTo>
                    <a:pt x="9" y="151"/>
                  </a:lnTo>
                  <a:lnTo>
                    <a:pt x="2" y="187"/>
                  </a:lnTo>
                  <a:lnTo>
                    <a:pt x="0" y="230"/>
                  </a:lnTo>
                  <a:lnTo>
                    <a:pt x="2" y="268"/>
                  </a:lnTo>
                  <a:lnTo>
                    <a:pt x="191" y="26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15" y="2722"/>
              <a:ext cx="2461" cy="428"/>
            </a:xfrm>
            <a:custGeom>
              <a:avLst/>
              <a:gdLst/>
              <a:ahLst/>
              <a:cxnLst>
                <a:cxn ang="0">
                  <a:pos x="101" y="411"/>
                </a:cxn>
                <a:cxn ang="0">
                  <a:pos x="96" y="382"/>
                </a:cxn>
                <a:cxn ang="0">
                  <a:pos x="101" y="319"/>
                </a:cxn>
                <a:cxn ang="0">
                  <a:pos x="137" y="233"/>
                </a:cxn>
                <a:cxn ang="0">
                  <a:pos x="203" y="167"/>
                </a:cxn>
                <a:cxn ang="0">
                  <a:pos x="289" y="131"/>
                </a:cxn>
                <a:cxn ang="0">
                  <a:pos x="385" y="131"/>
                </a:cxn>
                <a:cxn ang="0">
                  <a:pos x="471" y="167"/>
                </a:cxn>
                <a:cxn ang="0">
                  <a:pos x="537" y="233"/>
                </a:cxn>
                <a:cxn ang="0">
                  <a:pos x="574" y="319"/>
                </a:cxn>
                <a:cxn ang="0">
                  <a:pos x="578" y="377"/>
                </a:cxn>
                <a:cxn ang="0">
                  <a:pos x="576" y="402"/>
                </a:cxn>
                <a:cxn ang="0">
                  <a:pos x="1889" y="427"/>
                </a:cxn>
                <a:cxn ang="0">
                  <a:pos x="1882" y="395"/>
                </a:cxn>
                <a:cxn ang="0">
                  <a:pos x="1880" y="366"/>
                </a:cxn>
                <a:cxn ang="0">
                  <a:pos x="1898" y="273"/>
                </a:cxn>
                <a:cxn ang="0">
                  <a:pos x="1950" y="197"/>
                </a:cxn>
                <a:cxn ang="0">
                  <a:pos x="2028" y="145"/>
                </a:cxn>
                <a:cxn ang="0">
                  <a:pos x="2121" y="127"/>
                </a:cxn>
                <a:cxn ang="0">
                  <a:pos x="2214" y="145"/>
                </a:cxn>
                <a:cxn ang="0">
                  <a:pos x="2292" y="197"/>
                </a:cxn>
                <a:cxn ang="0">
                  <a:pos x="2344" y="273"/>
                </a:cxn>
                <a:cxn ang="0">
                  <a:pos x="2362" y="366"/>
                </a:cxn>
                <a:cxn ang="0">
                  <a:pos x="2360" y="389"/>
                </a:cxn>
                <a:cxn ang="0">
                  <a:pos x="2358" y="413"/>
                </a:cxn>
                <a:cxn ang="0">
                  <a:pos x="2460" y="370"/>
                </a:cxn>
                <a:cxn ang="0">
                  <a:pos x="2446" y="249"/>
                </a:cxn>
                <a:cxn ang="0">
                  <a:pos x="2378" y="122"/>
                </a:cxn>
                <a:cxn ang="0">
                  <a:pos x="2235" y="34"/>
                </a:cxn>
                <a:cxn ang="0">
                  <a:pos x="2016" y="32"/>
                </a:cxn>
                <a:cxn ang="0">
                  <a:pos x="1868" y="113"/>
                </a:cxn>
                <a:cxn ang="0">
                  <a:pos x="1793" y="231"/>
                </a:cxn>
                <a:cxn ang="0">
                  <a:pos x="1768" y="332"/>
                </a:cxn>
                <a:cxn ang="0">
                  <a:pos x="1741" y="361"/>
                </a:cxn>
                <a:cxn ang="0">
                  <a:pos x="1636" y="361"/>
                </a:cxn>
                <a:cxn ang="0">
                  <a:pos x="1479" y="361"/>
                </a:cxn>
                <a:cxn ang="0">
                  <a:pos x="1293" y="361"/>
                </a:cxn>
                <a:cxn ang="0">
                  <a:pos x="1097" y="361"/>
                </a:cxn>
                <a:cxn ang="0">
                  <a:pos x="920" y="361"/>
                </a:cxn>
                <a:cxn ang="0">
                  <a:pos x="779" y="361"/>
                </a:cxn>
                <a:cxn ang="0">
                  <a:pos x="697" y="361"/>
                </a:cxn>
                <a:cxn ang="0">
                  <a:pos x="683" y="316"/>
                </a:cxn>
                <a:cxn ang="0">
                  <a:pos x="651" y="204"/>
                </a:cxn>
                <a:cxn ang="0">
                  <a:pos x="576" y="91"/>
                </a:cxn>
                <a:cxn ang="0">
                  <a:pos x="435" y="14"/>
                </a:cxn>
                <a:cxn ang="0">
                  <a:pos x="308" y="0"/>
                </a:cxn>
                <a:cxn ang="0">
                  <a:pos x="246" y="10"/>
                </a:cxn>
                <a:cxn ang="0">
                  <a:pos x="185" y="28"/>
                </a:cxn>
                <a:cxn ang="0">
                  <a:pos x="128" y="61"/>
                </a:cxn>
                <a:cxn ang="0">
                  <a:pos x="75" y="109"/>
                </a:cxn>
                <a:cxn ang="0">
                  <a:pos x="35" y="174"/>
                </a:cxn>
                <a:cxn ang="0">
                  <a:pos x="9" y="258"/>
                </a:cxn>
                <a:cxn ang="0">
                  <a:pos x="0" y="361"/>
                </a:cxn>
                <a:cxn ang="0">
                  <a:pos x="105" y="427"/>
                </a:cxn>
              </a:cxnLst>
              <a:rect l="0" t="0" r="r" b="b"/>
              <a:pathLst>
                <a:path w="2461" h="428">
                  <a:moveTo>
                    <a:pt x="105" y="427"/>
                  </a:moveTo>
                  <a:lnTo>
                    <a:pt x="101" y="411"/>
                  </a:lnTo>
                  <a:lnTo>
                    <a:pt x="98" y="395"/>
                  </a:lnTo>
                  <a:lnTo>
                    <a:pt x="96" y="382"/>
                  </a:lnTo>
                  <a:lnTo>
                    <a:pt x="96" y="366"/>
                  </a:lnTo>
                  <a:lnTo>
                    <a:pt x="101" y="319"/>
                  </a:lnTo>
                  <a:lnTo>
                    <a:pt x="114" y="273"/>
                  </a:lnTo>
                  <a:lnTo>
                    <a:pt x="137" y="233"/>
                  </a:lnTo>
                  <a:lnTo>
                    <a:pt x="166" y="197"/>
                  </a:lnTo>
                  <a:lnTo>
                    <a:pt x="203" y="167"/>
                  </a:lnTo>
                  <a:lnTo>
                    <a:pt x="244" y="145"/>
                  </a:lnTo>
                  <a:lnTo>
                    <a:pt x="289" y="131"/>
                  </a:lnTo>
                  <a:lnTo>
                    <a:pt x="337" y="127"/>
                  </a:lnTo>
                  <a:lnTo>
                    <a:pt x="385" y="131"/>
                  </a:lnTo>
                  <a:lnTo>
                    <a:pt x="430" y="145"/>
                  </a:lnTo>
                  <a:lnTo>
                    <a:pt x="471" y="167"/>
                  </a:lnTo>
                  <a:lnTo>
                    <a:pt x="508" y="197"/>
                  </a:lnTo>
                  <a:lnTo>
                    <a:pt x="537" y="233"/>
                  </a:lnTo>
                  <a:lnTo>
                    <a:pt x="560" y="273"/>
                  </a:lnTo>
                  <a:lnTo>
                    <a:pt x="574" y="319"/>
                  </a:lnTo>
                  <a:lnTo>
                    <a:pt x="578" y="366"/>
                  </a:lnTo>
                  <a:lnTo>
                    <a:pt x="578" y="377"/>
                  </a:lnTo>
                  <a:lnTo>
                    <a:pt x="576" y="389"/>
                  </a:lnTo>
                  <a:lnTo>
                    <a:pt x="576" y="402"/>
                  </a:lnTo>
                  <a:lnTo>
                    <a:pt x="574" y="413"/>
                  </a:lnTo>
                  <a:lnTo>
                    <a:pt x="1889" y="427"/>
                  </a:lnTo>
                  <a:lnTo>
                    <a:pt x="1884" y="411"/>
                  </a:lnTo>
                  <a:lnTo>
                    <a:pt x="1882" y="395"/>
                  </a:lnTo>
                  <a:lnTo>
                    <a:pt x="1880" y="382"/>
                  </a:lnTo>
                  <a:lnTo>
                    <a:pt x="1880" y="366"/>
                  </a:lnTo>
                  <a:lnTo>
                    <a:pt x="1884" y="319"/>
                  </a:lnTo>
                  <a:lnTo>
                    <a:pt x="1898" y="273"/>
                  </a:lnTo>
                  <a:lnTo>
                    <a:pt x="1921" y="233"/>
                  </a:lnTo>
                  <a:lnTo>
                    <a:pt x="1950" y="197"/>
                  </a:lnTo>
                  <a:lnTo>
                    <a:pt x="1987" y="167"/>
                  </a:lnTo>
                  <a:lnTo>
                    <a:pt x="2028" y="145"/>
                  </a:lnTo>
                  <a:lnTo>
                    <a:pt x="2073" y="131"/>
                  </a:lnTo>
                  <a:lnTo>
                    <a:pt x="2121" y="127"/>
                  </a:lnTo>
                  <a:lnTo>
                    <a:pt x="2169" y="131"/>
                  </a:lnTo>
                  <a:lnTo>
                    <a:pt x="2214" y="145"/>
                  </a:lnTo>
                  <a:lnTo>
                    <a:pt x="2255" y="167"/>
                  </a:lnTo>
                  <a:lnTo>
                    <a:pt x="2292" y="197"/>
                  </a:lnTo>
                  <a:lnTo>
                    <a:pt x="2321" y="233"/>
                  </a:lnTo>
                  <a:lnTo>
                    <a:pt x="2344" y="273"/>
                  </a:lnTo>
                  <a:lnTo>
                    <a:pt x="2358" y="319"/>
                  </a:lnTo>
                  <a:lnTo>
                    <a:pt x="2362" y="366"/>
                  </a:lnTo>
                  <a:lnTo>
                    <a:pt x="2362" y="377"/>
                  </a:lnTo>
                  <a:lnTo>
                    <a:pt x="2360" y="389"/>
                  </a:lnTo>
                  <a:lnTo>
                    <a:pt x="2360" y="402"/>
                  </a:lnTo>
                  <a:lnTo>
                    <a:pt x="2358" y="413"/>
                  </a:lnTo>
                  <a:lnTo>
                    <a:pt x="2456" y="413"/>
                  </a:lnTo>
                  <a:lnTo>
                    <a:pt x="2460" y="370"/>
                  </a:lnTo>
                  <a:lnTo>
                    <a:pt x="2458" y="314"/>
                  </a:lnTo>
                  <a:lnTo>
                    <a:pt x="2446" y="249"/>
                  </a:lnTo>
                  <a:lnTo>
                    <a:pt x="2421" y="183"/>
                  </a:lnTo>
                  <a:lnTo>
                    <a:pt x="2378" y="122"/>
                  </a:lnTo>
                  <a:lnTo>
                    <a:pt x="2317" y="70"/>
                  </a:lnTo>
                  <a:lnTo>
                    <a:pt x="2235" y="34"/>
                  </a:lnTo>
                  <a:lnTo>
                    <a:pt x="2126" y="21"/>
                  </a:lnTo>
                  <a:lnTo>
                    <a:pt x="2016" y="32"/>
                  </a:lnTo>
                  <a:lnTo>
                    <a:pt x="1930" y="66"/>
                  </a:lnTo>
                  <a:lnTo>
                    <a:pt x="1868" y="113"/>
                  </a:lnTo>
                  <a:lnTo>
                    <a:pt x="1823" y="170"/>
                  </a:lnTo>
                  <a:lnTo>
                    <a:pt x="1793" y="231"/>
                  </a:lnTo>
                  <a:lnTo>
                    <a:pt x="1775" y="287"/>
                  </a:lnTo>
                  <a:lnTo>
                    <a:pt x="1768" y="332"/>
                  </a:lnTo>
                  <a:lnTo>
                    <a:pt x="1768" y="361"/>
                  </a:lnTo>
                  <a:lnTo>
                    <a:pt x="1741" y="361"/>
                  </a:lnTo>
                  <a:lnTo>
                    <a:pt x="1698" y="361"/>
                  </a:lnTo>
                  <a:lnTo>
                    <a:pt x="1636" y="361"/>
                  </a:lnTo>
                  <a:lnTo>
                    <a:pt x="1564" y="361"/>
                  </a:lnTo>
                  <a:lnTo>
                    <a:pt x="1479" y="361"/>
                  </a:lnTo>
                  <a:lnTo>
                    <a:pt x="1388" y="361"/>
                  </a:lnTo>
                  <a:lnTo>
                    <a:pt x="1293" y="361"/>
                  </a:lnTo>
                  <a:lnTo>
                    <a:pt x="1195" y="361"/>
                  </a:lnTo>
                  <a:lnTo>
                    <a:pt x="1097" y="361"/>
                  </a:lnTo>
                  <a:lnTo>
                    <a:pt x="1006" y="361"/>
                  </a:lnTo>
                  <a:lnTo>
                    <a:pt x="920" y="361"/>
                  </a:lnTo>
                  <a:lnTo>
                    <a:pt x="842" y="361"/>
                  </a:lnTo>
                  <a:lnTo>
                    <a:pt x="779" y="361"/>
                  </a:lnTo>
                  <a:lnTo>
                    <a:pt x="729" y="361"/>
                  </a:lnTo>
                  <a:lnTo>
                    <a:pt x="697" y="361"/>
                  </a:lnTo>
                  <a:lnTo>
                    <a:pt x="685" y="361"/>
                  </a:lnTo>
                  <a:lnTo>
                    <a:pt x="683" y="316"/>
                  </a:lnTo>
                  <a:lnTo>
                    <a:pt x="672" y="262"/>
                  </a:lnTo>
                  <a:lnTo>
                    <a:pt x="651" y="204"/>
                  </a:lnTo>
                  <a:lnTo>
                    <a:pt x="622" y="145"/>
                  </a:lnTo>
                  <a:lnTo>
                    <a:pt x="576" y="91"/>
                  </a:lnTo>
                  <a:lnTo>
                    <a:pt x="515" y="46"/>
                  </a:lnTo>
                  <a:lnTo>
                    <a:pt x="435" y="14"/>
                  </a:lnTo>
                  <a:lnTo>
                    <a:pt x="337" y="0"/>
                  </a:lnTo>
                  <a:lnTo>
                    <a:pt x="308" y="0"/>
                  </a:lnTo>
                  <a:lnTo>
                    <a:pt x="278" y="3"/>
                  </a:lnTo>
                  <a:lnTo>
                    <a:pt x="246" y="10"/>
                  </a:lnTo>
                  <a:lnTo>
                    <a:pt x="217" y="16"/>
                  </a:lnTo>
                  <a:lnTo>
                    <a:pt x="185" y="28"/>
                  </a:lnTo>
                  <a:lnTo>
                    <a:pt x="155" y="43"/>
                  </a:lnTo>
                  <a:lnTo>
                    <a:pt x="128" y="61"/>
                  </a:lnTo>
                  <a:lnTo>
                    <a:pt x="101" y="82"/>
                  </a:lnTo>
                  <a:lnTo>
                    <a:pt x="75" y="109"/>
                  </a:lnTo>
                  <a:lnTo>
                    <a:pt x="53" y="138"/>
                  </a:lnTo>
                  <a:lnTo>
                    <a:pt x="35" y="174"/>
                  </a:lnTo>
                  <a:lnTo>
                    <a:pt x="21" y="213"/>
                  </a:lnTo>
                  <a:lnTo>
                    <a:pt x="9" y="258"/>
                  </a:lnTo>
                  <a:lnTo>
                    <a:pt x="3" y="307"/>
                  </a:lnTo>
                  <a:lnTo>
                    <a:pt x="0" y="361"/>
                  </a:lnTo>
                  <a:lnTo>
                    <a:pt x="5" y="422"/>
                  </a:lnTo>
                  <a:lnTo>
                    <a:pt x="105" y="42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738" y="2874"/>
              <a:ext cx="429" cy="427"/>
            </a:xfrm>
            <a:custGeom>
              <a:avLst/>
              <a:gdLst/>
              <a:ahLst/>
              <a:cxnLst>
                <a:cxn ang="0">
                  <a:pos x="214" y="426"/>
                </a:cxn>
                <a:cxn ang="0">
                  <a:pos x="257" y="421"/>
                </a:cxn>
                <a:cxn ang="0">
                  <a:pos x="298" y="410"/>
                </a:cxn>
                <a:cxn ang="0">
                  <a:pos x="335" y="390"/>
                </a:cxn>
                <a:cxn ang="0">
                  <a:pos x="367" y="363"/>
                </a:cxn>
                <a:cxn ang="0">
                  <a:pos x="392" y="334"/>
                </a:cxn>
                <a:cxn ang="0">
                  <a:pos x="412" y="297"/>
                </a:cxn>
                <a:cxn ang="0">
                  <a:pos x="423" y="257"/>
                </a:cxn>
                <a:cxn ang="0">
                  <a:pos x="428" y="214"/>
                </a:cxn>
                <a:cxn ang="0">
                  <a:pos x="423" y="171"/>
                </a:cxn>
                <a:cxn ang="0">
                  <a:pos x="412" y="130"/>
                </a:cxn>
                <a:cxn ang="0">
                  <a:pos x="392" y="94"/>
                </a:cxn>
                <a:cxn ang="0">
                  <a:pos x="367" y="63"/>
                </a:cxn>
                <a:cxn ang="0">
                  <a:pos x="335" y="36"/>
                </a:cxn>
                <a:cxn ang="0">
                  <a:pos x="298" y="18"/>
                </a:cxn>
                <a:cxn ang="0">
                  <a:pos x="257" y="4"/>
                </a:cxn>
                <a:cxn ang="0">
                  <a:pos x="214" y="0"/>
                </a:cxn>
                <a:cxn ang="0">
                  <a:pos x="171" y="4"/>
                </a:cxn>
                <a:cxn ang="0">
                  <a:pos x="130" y="18"/>
                </a:cxn>
                <a:cxn ang="0">
                  <a:pos x="94" y="36"/>
                </a:cxn>
                <a:cxn ang="0">
                  <a:pos x="64" y="63"/>
                </a:cxn>
                <a:cxn ang="0">
                  <a:pos x="37" y="94"/>
                </a:cxn>
                <a:cxn ang="0">
                  <a:pos x="16" y="130"/>
                </a:cxn>
                <a:cxn ang="0">
                  <a:pos x="5" y="171"/>
                </a:cxn>
                <a:cxn ang="0">
                  <a:pos x="0" y="214"/>
                </a:cxn>
                <a:cxn ang="0">
                  <a:pos x="5" y="257"/>
                </a:cxn>
                <a:cxn ang="0">
                  <a:pos x="16" y="297"/>
                </a:cxn>
                <a:cxn ang="0">
                  <a:pos x="37" y="334"/>
                </a:cxn>
                <a:cxn ang="0">
                  <a:pos x="64" y="363"/>
                </a:cxn>
                <a:cxn ang="0">
                  <a:pos x="94" y="390"/>
                </a:cxn>
                <a:cxn ang="0">
                  <a:pos x="130" y="410"/>
                </a:cxn>
                <a:cxn ang="0">
                  <a:pos x="171" y="421"/>
                </a:cxn>
                <a:cxn ang="0">
                  <a:pos x="214" y="426"/>
                </a:cxn>
              </a:cxnLst>
              <a:rect l="0" t="0" r="r" b="b"/>
              <a:pathLst>
                <a:path w="429" h="427">
                  <a:moveTo>
                    <a:pt x="214" y="426"/>
                  </a:moveTo>
                  <a:lnTo>
                    <a:pt x="257" y="421"/>
                  </a:lnTo>
                  <a:lnTo>
                    <a:pt x="298" y="410"/>
                  </a:lnTo>
                  <a:lnTo>
                    <a:pt x="335" y="390"/>
                  </a:lnTo>
                  <a:lnTo>
                    <a:pt x="367" y="363"/>
                  </a:lnTo>
                  <a:lnTo>
                    <a:pt x="392" y="334"/>
                  </a:lnTo>
                  <a:lnTo>
                    <a:pt x="412" y="297"/>
                  </a:lnTo>
                  <a:lnTo>
                    <a:pt x="423" y="257"/>
                  </a:lnTo>
                  <a:lnTo>
                    <a:pt x="428" y="214"/>
                  </a:lnTo>
                  <a:lnTo>
                    <a:pt x="423" y="171"/>
                  </a:lnTo>
                  <a:lnTo>
                    <a:pt x="412" y="130"/>
                  </a:lnTo>
                  <a:lnTo>
                    <a:pt x="392" y="94"/>
                  </a:lnTo>
                  <a:lnTo>
                    <a:pt x="367" y="63"/>
                  </a:lnTo>
                  <a:lnTo>
                    <a:pt x="335" y="36"/>
                  </a:lnTo>
                  <a:lnTo>
                    <a:pt x="298" y="18"/>
                  </a:lnTo>
                  <a:lnTo>
                    <a:pt x="257" y="4"/>
                  </a:lnTo>
                  <a:lnTo>
                    <a:pt x="214" y="0"/>
                  </a:lnTo>
                  <a:lnTo>
                    <a:pt x="171" y="4"/>
                  </a:lnTo>
                  <a:lnTo>
                    <a:pt x="130" y="18"/>
                  </a:lnTo>
                  <a:lnTo>
                    <a:pt x="94" y="36"/>
                  </a:lnTo>
                  <a:lnTo>
                    <a:pt x="64" y="63"/>
                  </a:lnTo>
                  <a:lnTo>
                    <a:pt x="37" y="94"/>
                  </a:lnTo>
                  <a:lnTo>
                    <a:pt x="16" y="130"/>
                  </a:lnTo>
                  <a:lnTo>
                    <a:pt x="5" y="171"/>
                  </a:lnTo>
                  <a:lnTo>
                    <a:pt x="0" y="214"/>
                  </a:lnTo>
                  <a:lnTo>
                    <a:pt x="5" y="257"/>
                  </a:lnTo>
                  <a:lnTo>
                    <a:pt x="16" y="297"/>
                  </a:lnTo>
                  <a:lnTo>
                    <a:pt x="37" y="334"/>
                  </a:lnTo>
                  <a:lnTo>
                    <a:pt x="64" y="363"/>
                  </a:lnTo>
                  <a:lnTo>
                    <a:pt x="94" y="390"/>
                  </a:lnTo>
                  <a:lnTo>
                    <a:pt x="130" y="410"/>
                  </a:lnTo>
                  <a:lnTo>
                    <a:pt x="171" y="421"/>
                  </a:lnTo>
                  <a:lnTo>
                    <a:pt x="214" y="42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3522" y="2874"/>
              <a:ext cx="429" cy="427"/>
            </a:xfrm>
            <a:custGeom>
              <a:avLst/>
              <a:gdLst/>
              <a:ahLst/>
              <a:cxnLst>
                <a:cxn ang="0">
                  <a:pos x="214" y="426"/>
                </a:cxn>
                <a:cxn ang="0">
                  <a:pos x="257" y="421"/>
                </a:cxn>
                <a:cxn ang="0">
                  <a:pos x="298" y="410"/>
                </a:cxn>
                <a:cxn ang="0">
                  <a:pos x="335" y="390"/>
                </a:cxn>
                <a:cxn ang="0">
                  <a:pos x="366" y="363"/>
                </a:cxn>
                <a:cxn ang="0">
                  <a:pos x="392" y="334"/>
                </a:cxn>
                <a:cxn ang="0">
                  <a:pos x="412" y="297"/>
                </a:cxn>
                <a:cxn ang="0">
                  <a:pos x="423" y="257"/>
                </a:cxn>
                <a:cxn ang="0">
                  <a:pos x="428" y="214"/>
                </a:cxn>
                <a:cxn ang="0">
                  <a:pos x="423" y="171"/>
                </a:cxn>
                <a:cxn ang="0">
                  <a:pos x="412" y="130"/>
                </a:cxn>
                <a:cxn ang="0">
                  <a:pos x="392" y="94"/>
                </a:cxn>
                <a:cxn ang="0">
                  <a:pos x="366" y="63"/>
                </a:cxn>
                <a:cxn ang="0">
                  <a:pos x="335" y="36"/>
                </a:cxn>
                <a:cxn ang="0">
                  <a:pos x="298" y="18"/>
                </a:cxn>
                <a:cxn ang="0">
                  <a:pos x="257" y="4"/>
                </a:cxn>
                <a:cxn ang="0">
                  <a:pos x="214" y="0"/>
                </a:cxn>
                <a:cxn ang="0">
                  <a:pos x="171" y="4"/>
                </a:cxn>
                <a:cxn ang="0">
                  <a:pos x="130" y="18"/>
                </a:cxn>
                <a:cxn ang="0">
                  <a:pos x="93" y="36"/>
                </a:cxn>
                <a:cxn ang="0">
                  <a:pos x="64" y="63"/>
                </a:cxn>
                <a:cxn ang="0">
                  <a:pos x="37" y="94"/>
                </a:cxn>
                <a:cxn ang="0">
                  <a:pos x="16" y="130"/>
                </a:cxn>
                <a:cxn ang="0">
                  <a:pos x="5" y="171"/>
                </a:cxn>
                <a:cxn ang="0">
                  <a:pos x="0" y="214"/>
                </a:cxn>
                <a:cxn ang="0">
                  <a:pos x="5" y="257"/>
                </a:cxn>
                <a:cxn ang="0">
                  <a:pos x="16" y="297"/>
                </a:cxn>
                <a:cxn ang="0">
                  <a:pos x="37" y="334"/>
                </a:cxn>
                <a:cxn ang="0">
                  <a:pos x="64" y="363"/>
                </a:cxn>
                <a:cxn ang="0">
                  <a:pos x="93" y="390"/>
                </a:cxn>
                <a:cxn ang="0">
                  <a:pos x="130" y="410"/>
                </a:cxn>
                <a:cxn ang="0">
                  <a:pos x="171" y="421"/>
                </a:cxn>
                <a:cxn ang="0">
                  <a:pos x="214" y="426"/>
                </a:cxn>
              </a:cxnLst>
              <a:rect l="0" t="0" r="r" b="b"/>
              <a:pathLst>
                <a:path w="429" h="427">
                  <a:moveTo>
                    <a:pt x="214" y="426"/>
                  </a:moveTo>
                  <a:lnTo>
                    <a:pt x="257" y="421"/>
                  </a:lnTo>
                  <a:lnTo>
                    <a:pt x="298" y="410"/>
                  </a:lnTo>
                  <a:lnTo>
                    <a:pt x="335" y="390"/>
                  </a:lnTo>
                  <a:lnTo>
                    <a:pt x="366" y="363"/>
                  </a:lnTo>
                  <a:lnTo>
                    <a:pt x="392" y="334"/>
                  </a:lnTo>
                  <a:lnTo>
                    <a:pt x="412" y="297"/>
                  </a:lnTo>
                  <a:lnTo>
                    <a:pt x="423" y="257"/>
                  </a:lnTo>
                  <a:lnTo>
                    <a:pt x="428" y="214"/>
                  </a:lnTo>
                  <a:lnTo>
                    <a:pt x="423" y="171"/>
                  </a:lnTo>
                  <a:lnTo>
                    <a:pt x="412" y="130"/>
                  </a:lnTo>
                  <a:lnTo>
                    <a:pt x="392" y="94"/>
                  </a:lnTo>
                  <a:lnTo>
                    <a:pt x="366" y="63"/>
                  </a:lnTo>
                  <a:lnTo>
                    <a:pt x="335" y="36"/>
                  </a:lnTo>
                  <a:lnTo>
                    <a:pt x="298" y="18"/>
                  </a:lnTo>
                  <a:lnTo>
                    <a:pt x="257" y="4"/>
                  </a:lnTo>
                  <a:lnTo>
                    <a:pt x="214" y="0"/>
                  </a:lnTo>
                  <a:lnTo>
                    <a:pt x="171" y="4"/>
                  </a:lnTo>
                  <a:lnTo>
                    <a:pt x="130" y="18"/>
                  </a:lnTo>
                  <a:lnTo>
                    <a:pt x="93" y="36"/>
                  </a:lnTo>
                  <a:lnTo>
                    <a:pt x="64" y="63"/>
                  </a:lnTo>
                  <a:lnTo>
                    <a:pt x="37" y="94"/>
                  </a:lnTo>
                  <a:lnTo>
                    <a:pt x="16" y="130"/>
                  </a:lnTo>
                  <a:lnTo>
                    <a:pt x="5" y="171"/>
                  </a:lnTo>
                  <a:lnTo>
                    <a:pt x="0" y="214"/>
                  </a:lnTo>
                  <a:lnTo>
                    <a:pt x="5" y="257"/>
                  </a:lnTo>
                  <a:lnTo>
                    <a:pt x="16" y="297"/>
                  </a:lnTo>
                  <a:lnTo>
                    <a:pt x="37" y="334"/>
                  </a:lnTo>
                  <a:lnTo>
                    <a:pt x="64" y="363"/>
                  </a:lnTo>
                  <a:lnTo>
                    <a:pt x="93" y="390"/>
                  </a:lnTo>
                  <a:lnTo>
                    <a:pt x="130" y="410"/>
                  </a:lnTo>
                  <a:lnTo>
                    <a:pt x="171" y="421"/>
                  </a:lnTo>
                  <a:lnTo>
                    <a:pt x="214" y="42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818" y="2955"/>
              <a:ext cx="267" cy="265"/>
            </a:xfrm>
            <a:custGeom>
              <a:avLst/>
              <a:gdLst>
                <a:gd name="T0" fmla="*/ 134 w 267"/>
                <a:gd name="T1" fmla="*/ 264 h 265"/>
                <a:gd name="T2" fmla="*/ 161 w 267"/>
                <a:gd name="T3" fmla="*/ 262 h 265"/>
                <a:gd name="T4" fmla="*/ 186 w 267"/>
                <a:gd name="T5" fmla="*/ 253 h 265"/>
                <a:gd name="T6" fmla="*/ 207 w 267"/>
                <a:gd name="T7" fmla="*/ 241 h 265"/>
                <a:gd name="T8" fmla="*/ 227 w 267"/>
                <a:gd name="T9" fmla="*/ 225 h 265"/>
                <a:gd name="T10" fmla="*/ 243 w 267"/>
                <a:gd name="T11" fmla="*/ 205 h 265"/>
                <a:gd name="T12" fmla="*/ 255 w 267"/>
                <a:gd name="T13" fmla="*/ 185 h 265"/>
                <a:gd name="T14" fmla="*/ 264 w 267"/>
                <a:gd name="T15" fmla="*/ 160 h 265"/>
                <a:gd name="T16" fmla="*/ 266 w 267"/>
                <a:gd name="T17" fmla="*/ 133 h 265"/>
                <a:gd name="T18" fmla="*/ 264 w 267"/>
                <a:gd name="T19" fmla="*/ 106 h 265"/>
                <a:gd name="T20" fmla="*/ 255 w 267"/>
                <a:gd name="T21" fmla="*/ 81 h 265"/>
                <a:gd name="T22" fmla="*/ 243 w 267"/>
                <a:gd name="T23" fmla="*/ 58 h 265"/>
                <a:gd name="T24" fmla="*/ 227 w 267"/>
                <a:gd name="T25" fmla="*/ 38 h 265"/>
                <a:gd name="T26" fmla="*/ 207 w 267"/>
                <a:gd name="T27" fmla="*/ 22 h 265"/>
                <a:gd name="T28" fmla="*/ 186 w 267"/>
                <a:gd name="T29" fmla="*/ 11 h 265"/>
                <a:gd name="T30" fmla="*/ 161 w 267"/>
                <a:gd name="T31" fmla="*/ 2 h 265"/>
                <a:gd name="T32" fmla="*/ 134 w 267"/>
                <a:gd name="T33" fmla="*/ 0 h 265"/>
                <a:gd name="T34" fmla="*/ 107 w 267"/>
                <a:gd name="T35" fmla="*/ 2 h 265"/>
                <a:gd name="T36" fmla="*/ 82 w 267"/>
                <a:gd name="T37" fmla="*/ 11 h 265"/>
                <a:gd name="T38" fmla="*/ 59 w 267"/>
                <a:gd name="T39" fmla="*/ 22 h 265"/>
                <a:gd name="T40" fmla="*/ 39 w 267"/>
                <a:gd name="T41" fmla="*/ 38 h 265"/>
                <a:gd name="T42" fmla="*/ 23 w 267"/>
                <a:gd name="T43" fmla="*/ 58 h 265"/>
                <a:gd name="T44" fmla="*/ 11 w 267"/>
                <a:gd name="T45" fmla="*/ 81 h 265"/>
                <a:gd name="T46" fmla="*/ 2 w 267"/>
                <a:gd name="T47" fmla="*/ 106 h 265"/>
                <a:gd name="T48" fmla="*/ 0 w 267"/>
                <a:gd name="T49" fmla="*/ 133 h 265"/>
                <a:gd name="T50" fmla="*/ 2 w 267"/>
                <a:gd name="T51" fmla="*/ 160 h 265"/>
                <a:gd name="T52" fmla="*/ 11 w 267"/>
                <a:gd name="T53" fmla="*/ 185 h 265"/>
                <a:gd name="T54" fmla="*/ 23 w 267"/>
                <a:gd name="T55" fmla="*/ 205 h 265"/>
                <a:gd name="T56" fmla="*/ 39 w 267"/>
                <a:gd name="T57" fmla="*/ 225 h 265"/>
                <a:gd name="T58" fmla="*/ 59 w 267"/>
                <a:gd name="T59" fmla="*/ 241 h 265"/>
                <a:gd name="T60" fmla="*/ 82 w 267"/>
                <a:gd name="T61" fmla="*/ 253 h 265"/>
                <a:gd name="T62" fmla="*/ 107 w 267"/>
                <a:gd name="T63" fmla="*/ 262 h 265"/>
                <a:gd name="T64" fmla="*/ 134 w 267"/>
                <a:gd name="T65" fmla="*/ 264 h 26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7"/>
                <a:gd name="T100" fmla="*/ 0 h 265"/>
                <a:gd name="T101" fmla="*/ 267 w 267"/>
                <a:gd name="T102" fmla="*/ 265 h 26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7" h="265">
                  <a:moveTo>
                    <a:pt x="134" y="264"/>
                  </a:moveTo>
                  <a:lnTo>
                    <a:pt x="161" y="262"/>
                  </a:lnTo>
                  <a:lnTo>
                    <a:pt x="186" y="253"/>
                  </a:lnTo>
                  <a:lnTo>
                    <a:pt x="207" y="241"/>
                  </a:lnTo>
                  <a:lnTo>
                    <a:pt x="227" y="225"/>
                  </a:lnTo>
                  <a:lnTo>
                    <a:pt x="243" y="205"/>
                  </a:lnTo>
                  <a:lnTo>
                    <a:pt x="255" y="185"/>
                  </a:lnTo>
                  <a:lnTo>
                    <a:pt x="264" y="160"/>
                  </a:lnTo>
                  <a:lnTo>
                    <a:pt x="266" y="133"/>
                  </a:lnTo>
                  <a:lnTo>
                    <a:pt x="264" y="106"/>
                  </a:lnTo>
                  <a:lnTo>
                    <a:pt x="255" y="81"/>
                  </a:lnTo>
                  <a:lnTo>
                    <a:pt x="243" y="58"/>
                  </a:lnTo>
                  <a:lnTo>
                    <a:pt x="227" y="38"/>
                  </a:lnTo>
                  <a:lnTo>
                    <a:pt x="207" y="22"/>
                  </a:lnTo>
                  <a:lnTo>
                    <a:pt x="186" y="11"/>
                  </a:lnTo>
                  <a:lnTo>
                    <a:pt x="161" y="2"/>
                  </a:lnTo>
                  <a:lnTo>
                    <a:pt x="134" y="0"/>
                  </a:lnTo>
                  <a:lnTo>
                    <a:pt x="107" y="2"/>
                  </a:lnTo>
                  <a:lnTo>
                    <a:pt x="82" y="11"/>
                  </a:lnTo>
                  <a:lnTo>
                    <a:pt x="59" y="22"/>
                  </a:lnTo>
                  <a:lnTo>
                    <a:pt x="39" y="38"/>
                  </a:lnTo>
                  <a:lnTo>
                    <a:pt x="23" y="58"/>
                  </a:lnTo>
                  <a:lnTo>
                    <a:pt x="11" y="81"/>
                  </a:lnTo>
                  <a:lnTo>
                    <a:pt x="2" y="106"/>
                  </a:lnTo>
                  <a:lnTo>
                    <a:pt x="0" y="133"/>
                  </a:lnTo>
                  <a:lnTo>
                    <a:pt x="2" y="160"/>
                  </a:lnTo>
                  <a:lnTo>
                    <a:pt x="11" y="185"/>
                  </a:lnTo>
                  <a:lnTo>
                    <a:pt x="23" y="205"/>
                  </a:lnTo>
                  <a:lnTo>
                    <a:pt x="39" y="225"/>
                  </a:lnTo>
                  <a:lnTo>
                    <a:pt x="59" y="241"/>
                  </a:lnTo>
                  <a:lnTo>
                    <a:pt x="82" y="253"/>
                  </a:lnTo>
                  <a:lnTo>
                    <a:pt x="107" y="262"/>
                  </a:lnTo>
                  <a:lnTo>
                    <a:pt x="134" y="264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3602" y="2955"/>
              <a:ext cx="269" cy="265"/>
            </a:xfrm>
            <a:custGeom>
              <a:avLst/>
              <a:gdLst>
                <a:gd name="T0" fmla="*/ 134 w 269"/>
                <a:gd name="T1" fmla="*/ 264 h 265"/>
                <a:gd name="T2" fmla="*/ 161 w 269"/>
                <a:gd name="T3" fmla="*/ 262 h 265"/>
                <a:gd name="T4" fmla="*/ 186 w 269"/>
                <a:gd name="T5" fmla="*/ 253 h 265"/>
                <a:gd name="T6" fmla="*/ 209 w 269"/>
                <a:gd name="T7" fmla="*/ 241 h 265"/>
                <a:gd name="T8" fmla="*/ 230 w 269"/>
                <a:gd name="T9" fmla="*/ 225 h 265"/>
                <a:gd name="T10" fmla="*/ 246 w 269"/>
                <a:gd name="T11" fmla="*/ 205 h 265"/>
                <a:gd name="T12" fmla="*/ 257 w 269"/>
                <a:gd name="T13" fmla="*/ 185 h 265"/>
                <a:gd name="T14" fmla="*/ 266 w 269"/>
                <a:gd name="T15" fmla="*/ 160 h 265"/>
                <a:gd name="T16" fmla="*/ 268 w 269"/>
                <a:gd name="T17" fmla="*/ 133 h 265"/>
                <a:gd name="T18" fmla="*/ 266 w 269"/>
                <a:gd name="T19" fmla="*/ 106 h 265"/>
                <a:gd name="T20" fmla="*/ 257 w 269"/>
                <a:gd name="T21" fmla="*/ 81 h 265"/>
                <a:gd name="T22" fmla="*/ 246 w 269"/>
                <a:gd name="T23" fmla="*/ 58 h 265"/>
                <a:gd name="T24" fmla="*/ 230 w 269"/>
                <a:gd name="T25" fmla="*/ 38 h 265"/>
                <a:gd name="T26" fmla="*/ 209 w 269"/>
                <a:gd name="T27" fmla="*/ 22 h 265"/>
                <a:gd name="T28" fmla="*/ 186 w 269"/>
                <a:gd name="T29" fmla="*/ 11 h 265"/>
                <a:gd name="T30" fmla="*/ 161 w 269"/>
                <a:gd name="T31" fmla="*/ 2 h 265"/>
                <a:gd name="T32" fmla="*/ 134 w 269"/>
                <a:gd name="T33" fmla="*/ 0 h 265"/>
                <a:gd name="T34" fmla="*/ 107 w 269"/>
                <a:gd name="T35" fmla="*/ 2 h 265"/>
                <a:gd name="T36" fmla="*/ 82 w 269"/>
                <a:gd name="T37" fmla="*/ 11 h 265"/>
                <a:gd name="T38" fmla="*/ 59 w 269"/>
                <a:gd name="T39" fmla="*/ 22 h 265"/>
                <a:gd name="T40" fmla="*/ 41 w 269"/>
                <a:gd name="T41" fmla="*/ 38 h 265"/>
                <a:gd name="T42" fmla="*/ 23 w 269"/>
                <a:gd name="T43" fmla="*/ 58 h 265"/>
                <a:gd name="T44" fmla="*/ 11 w 269"/>
                <a:gd name="T45" fmla="*/ 81 h 265"/>
                <a:gd name="T46" fmla="*/ 2 w 269"/>
                <a:gd name="T47" fmla="*/ 106 h 265"/>
                <a:gd name="T48" fmla="*/ 0 w 269"/>
                <a:gd name="T49" fmla="*/ 133 h 265"/>
                <a:gd name="T50" fmla="*/ 2 w 269"/>
                <a:gd name="T51" fmla="*/ 160 h 265"/>
                <a:gd name="T52" fmla="*/ 11 w 269"/>
                <a:gd name="T53" fmla="*/ 185 h 265"/>
                <a:gd name="T54" fmla="*/ 23 w 269"/>
                <a:gd name="T55" fmla="*/ 205 h 265"/>
                <a:gd name="T56" fmla="*/ 41 w 269"/>
                <a:gd name="T57" fmla="*/ 225 h 265"/>
                <a:gd name="T58" fmla="*/ 59 w 269"/>
                <a:gd name="T59" fmla="*/ 241 h 265"/>
                <a:gd name="T60" fmla="*/ 82 w 269"/>
                <a:gd name="T61" fmla="*/ 253 h 265"/>
                <a:gd name="T62" fmla="*/ 107 w 269"/>
                <a:gd name="T63" fmla="*/ 262 h 265"/>
                <a:gd name="T64" fmla="*/ 134 w 269"/>
                <a:gd name="T65" fmla="*/ 264 h 26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69"/>
                <a:gd name="T100" fmla="*/ 0 h 265"/>
                <a:gd name="T101" fmla="*/ 269 w 269"/>
                <a:gd name="T102" fmla="*/ 265 h 26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69" h="265">
                  <a:moveTo>
                    <a:pt x="134" y="264"/>
                  </a:moveTo>
                  <a:lnTo>
                    <a:pt x="161" y="262"/>
                  </a:lnTo>
                  <a:lnTo>
                    <a:pt x="186" y="253"/>
                  </a:lnTo>
                  <a:lnTo>
                    <a:pt x="209" y="241"/>
                  </a:lnTo>
                  <a:lnTo>
                    <a:pt x="230" y="225"/>
                  </a:lnTo>
                  <a:lnTo>
                    <a:pt x="246" y="205"/>
                  </a:lnTo>
                  <a:lnTo>
                    <a:pt x="257" y="185"/>
                  </a:lnTo>
                  <a:lnTo>
                    <a:pt x="266" y="160"/>
                  </a:lnTo>
                  <a:lnTo>
                    <a:pt x="268" y="133"/>
                  </a:lnTo>
                  <a:lnTo>
                    <a:pt x="266" y="106"/>
                  </a:lnTo>
                  <a:lnTo>
                    <a:pt x="257" y="81"/>
                  </a:lnTo>
                  <a:lnTo>
                    <a:pt x="246" y="58"/>
                  </a:lnTo>
                  <a:lnTo>
                    <a:pt x="230" y="38"/>
                  </a:lnTo>
                  <a:lnTo>
                    <a:pt x="209" y="22"/>
                  </a:lnTo>
                  <a:lnTo>
                    <a:pt x="186" y="11"/>
                  </a:lnTo>
                  <a:lnTo>
                    <a:pt x="161" y="2"/>
                  </a:lnTo>
                  <a:lnTo>
                    <a:pt x="134" y="0"/>
                  </a:lnTo>
                  <a:lnTo>
                    <a:pt x="107" y="2"/>
                  </a:lnTo>
                  <a:lnTo>
                    <a:pt x="82" y="11"/>
                  </a:lnTo>
                  <a:lnTo>
                    <a:pt x="59" y="22"/>
                  </a:lnTo>
                  <a:lnTo>
                    <a:pt x="41" y="38"/>
                  </a:lnTo>
                  <a:lnTo>
                    <a:pt x="23" y="58"/>
                  </a:lnTo>
                  <a:lnTo>
                    <a:pt x="11" y="81"/>
                  </a:lnTo>
                  <a:lnTo>
                    <a:pt x="2" y="106"/>
                  </a:lnTo>
                  <a:lnTo>
                    <a:pt x="0" y="133"/>
                  </a:lnTo>
                  <a:lnTo>
                    <a:pt x="2" y="160"/>
                  </a:lnTo>
                  <a:lnTo>
                    <a:pt x="11" y="185"/>
                  </a:lnTo>
                  <a:lnTo>
                    <a:pt x="23" y="205"/>
                  </a:lnTo>
                  <a:lnTo>
                    <a:pt x="41" y="225"/>
                  </a:lnTo>
                  <a:lnTo>
                    <a:pt x="59" y="241"/>
                  </a:lnTo>
                  <a:lnTo>
                    <a:pt x="82" y="253"/>
                  </a:lnTo>
                  <a:lnTo>
                    <a:pt x="107" y="262"/>
                  </a:lnTo>
                  <a:lnTo>
                    <a:pt x="134" y="264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577" y="2684"/>
              <a:ext cx="2529" cy="461"/>
            </a:xfrm>
            <a:custGeom>
              <a:avLst/>
              <a:gdLst>
                <a:gd name="T0" fmla="*/ 41 w 2529"/>
                <a:gd name="T1" fmla="*/ 345 h 461"/>
                <a:gd name="T2" fmla="*/ 73 w 2529"/>
                <a:gd name="T3" fmla="*/ 212 h 461"/>
                <a:gd name="T4" fmla="*/ 139 w 2529"/>
                <a:gd name="T5" fmla="*/ 120 h 461"/>
                <a:gd name="T6" fmla="*/ 223 w 2529"/>
                <a:gd name="T7" fmla="*/ 66 h 461"/>
                <a:gd name="T8" fmla="*/ 316 w 2529"/>
                <a:gd name="T9" fmla="*/ 41 h 461"/>
                <a:gd name="T10" fmla="*/ 473 w 2529"/>
                <a:gd name="T11" fmla="*/ 52 h 461"/>
                <a:gd name="T12" fmla="*/ 660 w 2529"/>
                <a:gd name="T13" fmla="*/ 183 h 461"/>
                <a:gd name="T14" fmla="*/ 721 w 2529"/>
                <a:gd name="T15" fmla="*/ 354 h 461"/>
                <a:gd name="T16" fmla="*/ 767 w 2529"/>
                <a:gd name="T17" fmla="*/ 399 h 461"/>
                <a:gd name="T18" fmla="*/ 958 w 2529"/>
                <a:gd name="T19" fmla="*/ 399 h 461"/>
                <a:gd name="T20" fmla="*/ 1233 w 2529"/>
                <a:gd name="T21" fmla="*/ 399 h 461"/>
                <a:gd name="T22" fmla="*/ 1517 w 2529"/>
                <a:gd name="T23" fmla="*/ 399 h 461"/>
                <a:gd name="T24" fmla="*/ 1736 w 2529"/>
                <a:gd name="T25" fmla="*/ 399 h 461"/>
                <a:gd name="T26" fmla="*/ 1806 w 2529"/>
                <a:gd name="T27" fmla="*/ 370 h 461"/>
                <a:gd name="T28" fmla="*/ 1861 w 2529"/>
                <a:gd name="T29" fmla="*/ 208 h 461"/>
                <a:gd name="T30" fmla="*/ 2054 w 2529"/>
                <a:gd name="T31" fmla="*/ 70 h 461"/>
                <a:gd name="T32" fmla="*/ 2355 w 2529"/>
                <a:gd name="T33" fmla="*/ 108 h 461"/>
                <a:gd name="T34" fmla="*/ 2484 w 2529"/>
                <a:gd name="T35" fmla="*/ 287 h 461"/>
                <a:gd name="T36" fmla="*/ 2494 w 2529"/>
                <a:gd name="T37" fmla="*/ 451 h 461"/>
                <a:gd name="T38" fmla="*/ 2528 w 2529"/>
                <a:gd name="T39" fmla="*/ 404 h 461"/>
                <a:gd name="T40" fmla="*/ 2519 w 2529"/>
                <a:gd name="T41" fmla="*/ 309 h 461"/>
                <a:gd name="T42" fmla="*/ 2489 w 2529"/>
                <a:gd name="T43" fmla="*/ 205 h 461"/>
                <a:gd name="T44" fmla="*/ 2416 w 2529"/>
                <a:gd name="T45" fmla="*/ 111 h 461"/>
                <a:gd name="T46" fmla="*/ 2291 w 2529"/>
                <a:gd name="T47" fmla="*/ 45 h 461"/>
                <a:gd name="T48" fmla="*/ 2104 w 2529"/>
                <a:gd name="T49" fmla="*/ 32 h 461"/>
                <a:gd name="T50" fmla="*/ 1952 w 2529"/>
                <a:gd name="T51" fmla="*/ 75 h 461"/>
                <a:gd name="T52" fmla="*/ 1852 w 2529"/>
                <a:gd name="T53" fmla="*/ 156 h 461"/>
                <a:gd name="T54" fmla="*/ 1797 w 2529"/>
                <a:gd name="T55" fmla="*/ 248 h 461"/>
                <a:gd name="T56" fmla="*/ 1772 w 2529"/>
                <a:gd name="T57" fmla="*/ 327 h 461"/>
                <a:gd name="T58" fmla="*/ 1765 w 2529"/>
                <a:gd name="T59" fmla="*/ 368 h 461"/>
                <a:gd name="T60" fmla="*/ 1647 w 2529"/>
                <a:gd name="T61" fmla="*/ 368 h 461"/>
                <a:gd name="T62" fmla="*/ 1417 w 2529"/>
                <a:gd name="T63" fmla="*/ 368 h 461"/>
                <a:gd name="T64" fmla="*/ 1146 w 2529"/>
                <a:gd name="T65" fmla="*/ 368 h 461"/>
                <a:gd name="T66" fmla="*/ 908 w 2529"/>
                <a:gd name="T67" fmla="*/ 368 h 461"/>
                <a:gd name="T68" fmla="*/ 771 w 2529"/>
                <a:gd name="T69" fmla="*/ 368 h 461"/>
                <a:gd name="T70" fmla="*/ 753 w 2529"/>
                <a:gd name="T71" fmla="*/ 323 h 461"/>
                <a:gd name="T72" fmla="*/ 730 w 2529"/>
                <a:gd name="T73" fmla="*/ 237 h 461"/>
                <a:gd name="T74" fmla="*/ 680 w 2529"/>
                <a:gd name="T75" fmla="*/ 145 h 461"/>
                <a:gd name="T76" fmla="*/ 598 w 2529"/>
                <a:gd name="T77" fmla="*/ 63 h 461"/>
                <a:gd name="T78" fmla="*/ 480 w 2529"/>
                <a:gd name="T79" fmla="*/ 11 h 461"/>
                <a:gd name="T80" fmla="*/ 321 w 2529"/>
                <a:gd name="T81" fmla="*/ 5 h 461"/>
                <a:gd name="T82" fmla="*/ 184 w 2529"/>
                <a:gd name="T83" fmla="*/ 43 h 461"/>
                <a:gd name="T84" fmla="*/ 86 w 2529"/>
                <a:gd name="T85" fmla="*/ 117 h 461"/>
                <a:gd name="T86" fmla="*/ 27 w 2529"/>
                <a:gd name="T87" fmla="*/ 219 h 461"/>
                <a:gd name="T88" fmla="*/ 2 w 2529"/>
                <a:gd name="T89" fmla="*/ 336 h 461"/>
                <a:gd name="T90" fmla="*/ 7 w 2529"/>
                <a:gd name="T91" fmla="*/ 460 h 46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529"/>
                <a:gd name="T139" fmla="*/ 0 h 461"/>
                <a:gd name="T140" fmla="*/ 2529 w 2529"/>
                <a:gd name="T141" fmla="*/ 461 h 461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529" h="461">
                  <a:moveTo>
                    <a:pt x="43" y="460"/>
                  </a:moveTo>
                  <a:lnTo>
                    <a:pt x="38" y="399"/>
                  </a:lnTo>
                  <a:lnTo>
                    <a:pt x="41" y="345"/>
                  </a:lnTo>
                  <a:lnTo>
                    <a:pt x="47" y="296"/>
                  </a:lnTo>
                  <a:lnTo>
                    <a:pt x="59" y="251"/>
                  </a:lnTo>
                  <a:lnTo>
                    <a:pt x="73" y="212"/>
                  </a:lnTo>
                  <a:lnTo>
                    <a:pt x="91" y="176"/>
                  </a:lnTo>
                  <a:lnTo>
                    <a:pt x="113" y="147"/>
                  </a:lnTo>
                  <a:lnTo>
                    <a:pt x="139" y="120"/>
                  </a:lnTo>
                  <a:lnTo>
                    <a:pt x="166" y="99"/>
                  </a:lnTo>
                  <a:lnTo>
                    <a:pt x="193" y="81"/>
                  </a:lnTo>
                  <a:lnTo>
                    <a:pt x="223" y="66"/>
                  </a:lnTo>
                  <a:lnTo>
                    <a:pt x="255" y="54"/>
                  </a:lnTo>
                  <a:lnTo>
                    <a:pt x="284" y="48"/>
                  </a:lnTo>
                  <a:lnTo>
                    <a:pt x="316" y="41"/>
                  </a:lnTo>
                  <a:lnTo>
                    <a:pt x="346" y="38"/>
                  </a:lnTo>
                  <a:lnTo>
                    <a:pt x="375" y="38"/>
                  </a:lnTo>
                  <a:lnTo>
                    <a:pt x="473" y="52"/>
                  </a:lnTo>
                  <a:lnTo>
                    <a:pt x="553" y="84"/>
                  </a:lnTo>
                  <a:lnTo>
                    <a:pt x="614" y="129"/>
                  </a:lnTo>
                  <a:lnTo>
                    <a:pt x="660" y="183"/>
                  </a:lnTo>
                  <a:lnTo>
                    <a:pt x="689" y="242"/>
                  </a:lnTo>
                  <a:lnTo>
                    <a:pt x="710" y="300"/>
                  </a:lnTo>
                  <a:lnTo>
                    <a:pt x="721" y="354"/>
                  </a:lnTo>
                  <a:lnTo>
                    <a:pt x="723" y="399"/>
                  </a:lnTo>
                  <a:lnTo>
                    <a:pt x="735" y="399"/>
                  </a:lnTo>
                  <a:lnTo>
                    <a:pt x="767" y="399"/>
                  </a:lnTo>
                  <a:lnTo>
                    <a:pt x="817" y="399"/>
                  </a:lnTo>
                  <a:lnTo>
                    <a:pt x="880" y="399"/>
                  </a:lnTo>
                  <a:lnTo>
                    <a:pt x="958" y="399"/>
                  </a:lnTo>
                  <a:lnTo>
                    <a:pt x="1044" y="399"/>
                  </a:lnTo>
                  <a:lnTo>
                    <a:pt x="1135" y="399"/>
                  </a:lnTo>
                  <a:lnTo>
                    <a:pt x="1233" y="399"/>
                  </a:lnTo>
                  <a:lnTo>
                    <a:pt x="1331" y="399"/>
                  </a:lnTo>
                  <a:lnTo>
                    <a:pt x="1426" y="399"/>
                  </a:lnTo>
                  <a:lnTo>
                    <a:pt x="1517" y="399"/>
                  </a:lnTo>
                  <a:lnTo>
                    <a:pt x="1602" y="399"/>
                  </a:lnTo>
                  <a:lnTo>
                    <a:pt x="1674" y="399"/>
                  </a:lnTo>
                  <a:lnTo>
                    <a:pt x="1736" y="399"/>
                  </a:lnTo>
                  <a:lnTo>
                    <a:pt x="1779" y="399"/>
                  </a:lnTo>
                  <a:lnTo>
                    <a:pt x="1806" y="399"/>
                  </a:lnTo>
                  <a:lnTo>
                    <a:pt x="1806" y="370"/>
                  </a:lnTo>
                  <a:lnTo>
                    <a:pt x="1813" y="325"/>
                  </a:lnTo>
                  <a:lnTo>
                    <a:pt x="1831" y="269"/>
                  </a:lnTo>
                  <a:lnTo>
                    <a:pt x="1861" y="208"/>
                  </a:lnTo>
                  <a:lnTo>
                    <a:pt x="1906" y="151"/>
                  </a:lnTo>
                  <a:lnTo>
                    <a:pt x="1968" y="104"/>
                  </a:lnTo>
                  <a:lnTo>
                    <a:pt x="2054" y="70"/>
                  </a:lnTo>
                  <a:lnTo>
                    <a:pt x="2164" y="59"/>
                  </a:lnTo>
                  <a:lnTo>
                    <a:pt x="2273" y="72"/>
                  </a:lnTo>
                  <a:lnTo>
                    <a:pt x="2355" y="108"/>
                  </a:lnTo>
                  <a:lnTo>
                    <a:pt x="2416" y="160"/>
                  </a:lnTo>
                  <a:lnTo>
                    <a:pt x="2459" y="221"/>
                  </a:lnTo>
                  <a:lnTo>
                    <a:pt x="2484" y="287"/>
                  </a:lnTo>
                  <a:lnTo>
                    <a:pt x="2496" y="352"/>
                  </a:lnTo>
                  <a:lnTo>
                    <a:pt x="2498" y="408"/>
                  </a:lnTo>
                  <a:lnTo>
                    <a:pt x="2494" y="451"/>
                  </a:lnTo>
                  <a:lnTo>
                    <a:pt x="2525" y="451"/>
                  </a:lnTo>
                  <a:lnTo>
                    <a:pt x="2525" y="431"/>
                  </a:lnTo>
                  <a:lnTo>
                    <a:pt x="2528" y="404"/>
                  </a:lnTo>
                  <a:lnTo>
                    <a:pt x="2525" y="375"/>
                  </a:lnTo>
                  <a:lnTo>
                    <a:pt x="2523" y="343"/>
                  </a:lnTo>
                  <a:lnTo>
                    <a:pt x="2519" y="309"/>
                  </a:lnTo>
                  <a:lnTo>
                    <a:pt x="2512" y="275"/>
                  </a:lnTo>
                  <a:lnTo>
                    <a:pt x="2503" y="242"/>
                  </a:lnTo>
                  <a:lnTo>
                    <a:pt x="2489" y="205"/>
                  </a:lnTo>
                  <a:lnTo>
                    <a:pt x="2468" y="172"/>
                  </a:lnTo>
                  <a:lnTo>
                    <a:pt x="2446" y="140"/>
                  </a:lnTo>
                  <a:lnTo>
                    <a:pt x="2416" y="111"/>
                  </a:lnTo>
                  <a:lnTo>
                    <a:pt x="2382" y="86"/>
                  </a:lnTo>
                  <a:lnTo>
                    <a:pt x="2341" y="63"/>
                  </a:lnTo>
                  <a:lnTo>
                    <a:pt x="2291" y="45"/>
                  </a:lnTo>
                  <a:lnTo>
                    <a:pt x="2234" y="34"/>
                  </a:lnTo>
                  <a:lnTo>
                    <a:pt x="2170" y="29"/>
                  </a:lnTo>
                  <a:lnTo>
                    <a:pt x="2104" y="32"/>
                  </a:lnTo>
                  <a:lnTo>
                    <a:pt x="2048" y="41"/>
                  </a:lnTo>
                  <a:lnTo>
                    <a:pt x="1995" y="54"/>
                  </a:lnTo>
                  <a:lnTo>
                    <a:pt x="1952" y="75"/>
                  </a:lnTo>
                  <a:lnTo>
                    <a:pt x="1913" y="99"/>
                  </a:lnTo>
                  <a:lnTo>
                    <a:pt x="1879" y="126"/>
                  </a:lnTo>
                  <a:lnTo>
                    <a:pt x="1852" y="156"/>
                  </a:lnTo>
                  <a:lnTo>
                    <a:pt x="1829" y="185"/>
                  </a:lnTo>
                  <a:lnTo>
                    <a:pt x="1811" y="217"/>
                  </a:lnTo>
                  <a:lnTo>
                    <a:pt x="1797" y="248"/>
                  </a:lnTo>
                  <a:lnTo>
                    <a:pt x="1786" y="278"/>
                  </a:lnTo>
                  <a:lnTo>
                    <a:pt x="1777" y="302"/>
                  </a:lnTo>
                  <a:lnTo>
                    <a:pt x="1772" y="327"/>
                  </a:lnTo>
                  <a:lnTo>
                    <a:pt x="1768" y="345"/>
                  </a:lnTo>
                  <a:lnTo>
                    <a:pt x="1765" y="359"/>
                  </a:lnTo>
                  <a:lnTo>
                    <a:pt x="1765" y="368"/>
                  </a:lnTo>
                  <a:lnTo>
                    <a:pt x="1743" y="368"/>
                  </a:lnTo>
                  <a:lnTo>
                    <a:pt x="1704" y="368"/>
                  </a:lnTo>
                  <a:lnTo>
                    <a:pt x="1647" y="368"/>
                  </a:lnTo>
                  <a:lnTo>
                    <a:pt x="1581" y="368"/>
                  </a:lnTo>
                  <a:lnTo>
                    <a:pt x="1504" y="368"/>
                  </a:lnTo>
                  <a:lnTo>
                    <a:pt x="1417" y="368"/>
                  </a:lnTo>
                  <a:lnTo>
                    <a:pt x="1329" y="368"/>
                  </a:lnTo>
                  <a:lnTo>
                    <a:pt x="1238" y="368"/>
                  </a:lnTo>
                  <a:lnTo>
                    <a:pt x="1146" y="368"/>
                  </a:lnTo>
                  <a:lnTo>
                    <a:pt x="1060" y="368"/>
                  </a:lnTo>
                  <a:lnTo>
                    <a:pt x="980" y="368"/>
                  </a:lnTo>
                  <a:lnTo>
                    <a:pt x="908" y="368"/>
                  </a:lnTo>
                  <a:lnTo>
                    <a:pt x="846" y="368"/>
                  </a:lnTo>
                  <a:lnTo>
                    <a:pt x="801" y="368"/>
                  </a:lnTo>
                  <a:lnTo>
                    <a:pt x="771" y="368"/>
                  </a:lnTo>
                  <a:lnTo>
                    <a:pt x="760" y="368"/>
                  </a:lnTo>
                  <a:lnTo>
                    <a:pt x="757" y="348"/>
                  </a:lnTo>
                  <a:lnTo>
                    <a:pt x="753" y="323"/>
                  </a:lnTo>
                  <a:lnTo>
                    <a:pt x="748" y="296"/>
                  </a:lnTo>
                  <a:lnTo>
                    <a:pt x="739" y="269"/>
                  </a:lnTo>
                  <a:lnTo>
                    <a:pt x="730" y="237"/>
                  </a:lnTo>
                  <a:lnTo>
                    <a:pt x="716" y="208"/>
                  </a:lnTo>
                  <a:lnTo>
                    <a:pt x="701" y="176"/>
                  </a:lnTo>
                  <a:lnTo>
                    <a:pt x="680" y="145"/>
                  </a:lnTo>
                  <a:lnTo>
                    <a:pt x="657" y="115"/>
                  </a:lnTo>
                  <a:lnTo>
                    <a:pt x="630" y="88"/>
                  </a:lnTo>
                  <a:lnTo>
                    <a:pt x="598" y="63"/>
                  </a:lnTo>
                  <a:lnTo>
                    <a:pt x="564" y="41"/>
                  </a:lnTo>
                  <a:lnTo>
                    <a:pt x="523" y="25"/>
                  </a:lnTo>
                  <a:lnTo>
                    <a:pt x="480" y="11"/>
                  </a:lnTo>
                  <a:lnTo>
                    <a:pt x="430" y="2"/>
                  </a:lnTo>
                  <a:lnTo>
                    <a:pt x="375" y="0"/>
                  </a:lnTo>
                  <a:lnTo>
                    <a:pt x="321" y="5"/>
                  </a:lnTo>
                  <a:lnTo>
                    <a:pt x="270" y="11"/>
                  </a:lnTo>
                  <a:lnTo>
                    <a:pt x="225" y="25"/>
                  </a:lnTo>
                  <a:lnTo>
                    <a:pt x="184" y="43"/>
                  </a:lnTo>
                  <a:lnTo>
                    <a:pt x="148" y="66"/>
                  </a:lnTo>
                  <a:lnTo>
                    <a:pt x="113" y="90"/>
                  </a:lnTo>
                  <a:lnTo>
                    <a:pt x="86" y="117"/>
                  </a:lnTo>
                  <a:lnTo>
                    <a:pt x="63" y="149"/>
                  </a:lnTo>
                  <a:lnTo>
                    <a:pt x="43" y="183"/>
                  </a:lnTo>
                  <a:lnTo>
                    <a:pt x="27" y="219"/>
                  </a:lnTo>
                  <a:lnTo>
                    <a:pt x="16" y="257"/>
                  </a:lnTo>
                  <a:lnTo>
                    <a:pt x="7" y="296"/>
                  </a:lnTo>
                  <a:lnTo>
                    <a:pt x="2" y="336"/>
                  </a:lnTo>
                  <a:lnTo>
                    <a:pt x="0" y="377"/>
                  </a:lnTo>
                  <a:lnTo>
                    <a:pt x="2" y="420"/>
                  </a:lnTo>
                  <a:lnTo>
                    <a:pt x="7" y="460"/>
                  </a:lnTo>
                  <a:lnTo>
                    <a:pt x="43" y="46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383" y="2982"/>
              <a:ext cx="115" cy="111"/>
            </a:xfrm>
            <a:custGeom>
              <a:avLst/>
              <a:gdLst>
                <a:gd name="T0" fmla="*/ 114 w 115"/>
                <a:gd name="T1" fmla="*/ 110 h 111"/>
                <a:gd name="T2" fmla="*/ 114 w 115"/>
                <a:gd name="T3" fmla="*/ 0 h 111"/>
                <a:gd name="T4" fmla="*/ 0 w 115"/>
                <a:gd name="T5" fmla="*/ 0 h 111"/>
                <a:gd name="T6" fmla="*/ 0 w 115"/>
                <a:gd name="T7" fmla="*/ 110 h 111"/>
                <a:gd name="T8" fmla="*/ 114 w 115"/>
                <a:gd name="T9" fmla="*/ 110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"/>
                <a:gd name="T16" fmla="*/ 0 h 111"/>
                <a:gd name="T17" fmla="*/ 115 w 115"/>
                <a:gd name="T18" fmla="*/ 111 h 1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" h="111">
                  <a:moveTo>
                    <a:pt x="114" y="110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0"/>
                  </a:lnTo>
                  <a:lnTo>
                    <a:pt x="114" y="11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436" y="2765"/>
              <a:ext cx="58" cy="155"/>
            </a:xfrm>
            <a:custGeom>
              <a:avLst/>
              <a:gdLst>
                <a:gd name="T0" fmla="*/ 0 w 58"/>
                <a:gd name="T1" fmla="*/ 122 h 155"/>
                <a:gd name="T2" fmla="*/ 2 w 58"/>
                <a:gd name="T3" fmla="*/ 136 h 155"/>
                <a:gd name="T4" fmla="*/ 9 w 58"/>
                <a:gd name="T5" fmla="*/ 145 h 155"/>
                <a:gd name="T6" fmla="*/ 18 w 58"/>
                <a:gd name="T7" fmla="*/ 151 h 155"/>
                <a:gd name="T8" fmla="*/ 27 w 58"/>
                <a:gd name="T9" fmla="*/ 154 h 155"/>
                <a:gd name="T10" fmla="*/ 38 w 58"/>
                <a:gd name="T11" fmla="*/ 151 h 155"/>
                <a:gd name="T12" fmla="*/ 47 w 58"/>
                <a:gd name="T13" fmla="*/ 145 h 155"/>
                <a:gd name="T14" fmla="*/ 54 w 58"/>
                <a:gd name="T15" fmla="*/ 136 h 155"/>
                <a:gd name="T16" fmla="*/ 57 w 58"/>
                <a:gd name="T17" fmla="*/ 122 h 155"/>
                <a:gd name="T18" fmla="*/ 57 w 58"/>
                <a:gd name="T19" fmla="*/ 32 h 155"/>
                <a:gd name="T20" fmla="*/ 54 w 58"/>
                <a:gd name="T21" fmla="*/ 18 h 155"/>
                <a:gd name="T22" fmla="*/ 47 w 58"/>
                <a:gd name="T23" fmla="*/ 9 h 155"/>
                <a:gd name="T24" fmla="*/ 38 w 58"/>
                <a:gd name="T25" fmla="*/ 3 h 155"/>
                <a:gd name="T26" fmla="*/ 27 w 58"/>
                <a:gd name="T27" fmla="*/ 0 h 155"/>
                <a:gd name="T28" fmla="*/ 18 w 58"/>
                <a:gd name="T29" fmla="*/ 3 h 155"/>
                <a:gd name="T30" fmla="*/ 9 w 58"/>
                <a:gd name="T31" fmla="*/ 9 h 155"/>
                <a:gd name="T32" fmla="*/ 2 w 58"/>
                <a:gd name="T33" fmla="*/ 18 h 155"/>
                <a:gd name="T34" fmla="*/ 0 w 58"/>
                <a:gd name="T35" fmla="*/ 32 h 155"/>
                <a:gd name="T36" fmla="*/ 0 w 58"/>
                <a:gd name="T37" fmla="*/ 122 h 15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8"/>
                <a:gd name="T58" fmla="*/ 0 h 155"/>
                <a:gd name="T59" fmla="*/ 58 w 58"/>
                <a:gd name="T60" fmla="*/ 155 h 15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8" h="155">
                  <a:moveTo>
                    <a:pt x="0" y="122"/>
                  </a:moveTo>
                  <a:lnTo>
                    <a:pt x="2" y="136"/>
                  </a:lnTo>
                  <a:lnTo>
                    <a:pt x="9" y="145"/>
                  </a:lnTo>
                  <a:lnTo>
                    <a:pt x="18" y="151"/>
                  </a:lnTo>
                  <a:lnTo>
                    <a:pt x="27" y="154"/>
                  </a:lnTo>
                  <a:lnTo>
                    <a:pt x="38" y="151"/>
                  </a:lnTo>
                  <a:lnTo>
                    <a:pt x="47" y="145"/>
                  </a:lnTo>
                  <a:lnTo>
                    <a:pt x="54" y="136"/>
                  </a:lnTo>
                  <a:lnTo>
                    <a:pt x="57" y="122"/>
                  </a:lnTo>
                  <a:lnTo>
                    <a:pt x="57" y="32"/>
                  </a:lnTo>
                  <a:lnTo>
                    <a:pt x="54" y="18"/>
                  </a:lnTo>
                  <a:lnTo>
                    <a:pt x="47" y="9"/>
                  </a:lnTo>
                  <a:lnTo>
                    <a:pt x="38" y="3"/>
                  </a:lnTo>
                  <a:lnTo>
                    <a:pt x="27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2"/>
                  </a:lnTo>
                  <a:lnTo>
                    <a:pt x="0" y="12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3113" y="2481"/>
              <a:ext cx="135" cy="53"/>
            </a:xfrm>
            <a:custGeom>
              <a:avLst/>
              <a:gdLst>
                <a:gd name="T0" fmla="*/ 20 w 135"/>
                <a:gd name="T1" fmla="*/ 0 h 53"/>
                <a:gd name="T2" fmla="*/ 9 w 135"/>
                <a:gd name="T3" fmla="*/ 9 h 53"/>
                <a:gd name="T4" fmla="*/ 0 w 135"/>
                <a:gd name="T5" fmla="*/ 25 h 53"/>
                <a:gd name="T6" fmla="*/ 2 w 135"/>
                <a:gd name="T7" fmla="*/ 43 h 53"/>
                <a:gd name="T8" fmla="*/ 20 w 135"/>
                <a:gd name="T9" fmla="*/ 52 h 53"/>
                <a:gd name="T10" fmla="*/ 34 w 135"/>
                <a:gd name="T11" fmla="*/ 52 h 53"/>
                <a:gd name="T12" fmla="*/ 47 w 135"/>
                <a:gd name="T13" fmla="*/ 52 h 53"/>
                <a:gd name="T14" fmla="*/ 63 w 135"/>
                <a:gd name="T15" fmla="*/ 52 h 53"/>
                <a:gd name="T16" fmla="*/ 77 w 135"/>
                <a:gd name="T17" fmla="*/ 52 h 53"/>
                <a:gd name="T18" fmla="*/ 88 w 135"/>
                <a:gd name="T19" fmla="*/ 52 h 53"/>
                <a:gd name="T20" fmla="*/ 100 w 135"/>
                <a:gd name="T21" fmla="*/ 52 h 53"/>
                <a:gd name="T22" fmla="*/ 111 w 135"/>
                <a:gd name="T23" fmla="*/ 52 h 53"/>
                <a:gd name="T24" fmla="*/ 118 w 135"/>
                <a:gd name="T25" fmla="*/ 52 h 53"/>
                <a:gd name="T26" fmla="*/ 129 w 135"/>
                <a:gd name="T27" fmla="*/ 45 h 53"/>
                <a:gd name="T28" fmla="*/ 134 w 135"/>
                <a:gd name="T29" fmla="*/ 27 h 53"/>
                <a:gd name="T30" fmla="*/ 129 w 135"/>
                <a:gd name="T31" fmla="*/ 9 h 53"/>
                <a:gd name="T32" fmla="*/ 113 w 135"/>
                <a:gd name="T33" fmla="*/ 2 h 53"/>
                <a:gd name="T34" fmla="*/ 102 w 135"/>
                <a:gd name="T35" fmla="*/ 2 h 53"/>
                <a:gd name="T36" fmla="*/ 88 w 135"/>
                <a:gd name="T37" fmla="*/ 2 h 53"/>
                <a:gd name="T38" fmla="*/ 75 w 135"/>
                <a:gd name="T39" fmla="*/ 2 h 53"/>
                <a:gd name="T40" fmla="*/ 63 w 135"/>
                <a:gd name="T41" fmla="*/ 0 h 53"/>
                <a:gd name="T42" fmla="*/ 50 w 135"/>
                <a:gd name="T43" fmla="*/ 0 h 53"/>
                <a:gd name="T44" fmla="*/ 38 w 135"/>
                <a:gd name="T45" fmla="*/ 0 h 53"/>
                <a:gd name="T46" fmla="*/ 29 w 135"/>
                <a:gd name="T47" fmla="*/ 0 h 53"/>
                <a:gd name="T48" fmla="*/ 20 w 135"/>
                <a:gd name="T49" fmla="*/ 0 h 5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5"/>
                <a:gd name="T76" fmla="*/ 0 h 53"/>
                <a:gd name="T77" fmla="*/ 135 w 135"/>
                <a:gd name="T78" fmla="*/ 53 h 5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5" h="53">
                  <a:moveTo>
                    <a:pt x="20" y="0"/>
                  </a:moveTo>
                  <a:lnTo>
                    <a:pt x="9" y="9"/>
                  </a:lnTo>
                  <a:lnTo>
                    <a:pt x="0" y="25"/>
                  </a:lnTo>
                  <a:lnTo>
                    <a:pt x="2" y="43"/>
                  </a:lnTo>
                  <a:lnTo>
                    <a:pt x="20" y="52"/>
                  </a:lnTo>
                  <a:lnTo>
                    <a:pt x="34" y="52"/>
                  </a:lnTo>
                  <a:lnTo>
                    <a:pt x="47" y="52"/>
                  </a:lnTo>
                  <a:lnTo>
                    <a:pt x="63" y="52"/>
                  </a:lnTo>
                  <a:lnTo>
                    <a:pt x="77" y="52"/>
                  </a:lnTo>
                  <a:lnTo>
                    <a:pt x="88" y="52"/>
                  </a:lnTo>
                  <a:lnTo>
                    <a:pt x="100" y="52"/>
                  </a:lnTo>
                  <a:lnTo>
                    <a:pt x="111" y="52"/>
                  </a:lnTo>
                  <a:lnTo>
                    <a:pt x="118" y="52"/>
                  </a:lnTo>
                  <a:lnTo>
                    <a:pt x="129" y="45"/>
                  </a:lnTo>
                  <a:lnTo>
                    <a:pt x="134" y="27"/>
                  </a:lnTo>
                  <a:lnTo>
                    <a:pt x="129" y="9"/>
                  </a:lnTo>
                  <a:lnTo>
                    <a:pt x="113" y="2"/>
                  </a:lnTo>
                  <a:lnTo>
                    <a:pt x="102" y="2"/>
                  </a:lnTo>
                  <a:lnTo>
                    <a:pt x="88" y="2"/>
                  </a:lnTo>
                  <a:lnTo>
                    <a:pt x="75" y="2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0"/>
                  </a:lnTo>
                  <a:lnTo>
                    <a:pt x="29" y="0"/>
                  </a:lnTo>
                  <a:lnTo>
                    <a:pt x="2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4196" y="2616"/>
              <a:ext cx="119" cy="371"/>
            </a:xfrm>
            <a:custGeom>
              <a:avLst/>
              <a:gdLst>
                <a:gd name="T0" fmla="*/ 50 w 119"/>
                <a:gd name="T1" fmla="*/ 0 h 371"/>
                <a:gd name="T2" fmla="*/ 57 w 119"/>
                <a:gd name="T3" fmla="*/ 19 h 371"/>
                <a:gd name="T4" fmla="*/ 66 w 119"/>
                <a:gd name="T5" fmla="*/ 57 h 371"/>
                <a:gd name="T6" fmla="*/ 75 w 119"/>
                <a:gd name="T7" fmla="*/ 109 h 371"/>
                <a:gd name="T8" fmla="*/ 88 w 119"/>
                <a:gd name="T9" fmla="*/ 167 h 371"/>
                <a:gd name="T10" fmla="*/ 98 w 119"/>
                <a:gd name="T11" fmla="*/ 228 h 371"/>
                <a:gd name="T12" fmla="*/ 109 w 119"/>
                <a:gd name="T13" fmla="*/ 287 h 371"/>
                <a:gd name="T14" fmla="*/ 116 w 119"/>
                <a:gd name="T15" fmla="*/ 334 h 371"/>
                <a:gd name="T16" fmla="*/ 118 w 119"/>
                <a:gd name="T17" fmla="*/ 368 h 371"/>
                <a:gd name="T18" fmla="*/ 47 w 119"/>
                <a:gd name="T19" fmla="*/ 370 h 371"/>
                <a:gd name="T20" fmla="*/ 43 w 119"/>
                <a:gd name="T21" fmla="*/ 330 h 371"/>
                <a:gd name="T22" fmla="*/ 32 w 119"/>
                <a:gd name="T23" fmla="*/ 278 h 371"/>
                <a:gd name="T24" fmla="*/ 18 w 119"/>
                <a:gd name="T25" fmla="*/ 222 h 371"/>
                <a:gd name="T26" fmla="*/ 6 w 119"/>
                <a:gd name="T27" fmla="*/ 163 h 371"/>
                <a:gd name="T28" fmla="*/ 0 w 119"/>
                <a:gd name="T29" fmla="*/ 106 h 371"/>
                <a:gd name="T30" fmla="*/ 2 w 119"/>
                <a:gd name="T31" fmla="*/ 57 h 371"/>
                <a:gd name="T32" fmla="*/ 18 w 119"/>
                <a:gd name="T33" fmla="*/ 21 h 371"/>
                <a:gd name="T34" fmla="*/ 50 w 119"/>
                <a:gd name="T35" fmla="*/ 0 h 37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9"/>
                <a:gd name="T55" fmla="*/ 0 h 371"/>
                <a:gd name="T56" fmla="*/ 119 w 119"/>
                <a:gd name="T57" fmla="*/ 371 h 37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9" h="371">
                  <a:moveTo>
                    <a:pt x="50" y="0"/>
                  </a:moveTo>
                  <a:lnTo>
                    <a:pt x="57" y="19"/>
                  </a:lnTo>
                  <a:lnTo>
                    <a:pt x="66" y="57"/>
                  </a:lnTo>
                  <a:lnTo>
                    <a:pt x="75" y="109"/>
                  </a:lnTo>
                  <a:lnTo>
                    <a:pt x="88" y="167"/>
                  </a:lnTo>
                  <a:lnTo>
                    <a:pt x="98" y="228"/>
                  </a:lnTo>
                  <a:lnTo>
                    <a:pt x="109" y="287"/>
                  </a:lnTo>
                  <a:lnTo>
                    <a:pt x="116" y="334"/>
                  </a:lnTo>
                  <a:lnTo>
                    <a:pt x="118" y="368"/>
                  </a:lnTo>
                  <a:lnTo>
                    <a:pt x="47" y="370"/>
                  </a:lnTo>
                  <a:lnTo>
                    <a:pt x="43" y="330"/>
                  </a:lnTo>
                  <a:lnTo>
                    <a:pt x="32" y="278"/>
                  </a:lnTo>
                  <a:lnTo>
                    <a:pt x="18" y="222"/>
                  </a:lnTo>
                  <a:lnTo>
                    <a:pt x="6" y="163"/>
                  </a:lnTo>
                  <a:lnTo>
                    <a:pt x="0" y="106"/>
                  </a:lnTo>
                  <a:lnTo>
                    <a:pt x="2" y="57"/>
                  </a:lnTo>
                  <a:lnTo>
                    <a:pt x="18" y="21"/>
                  </a:lnTo>
                  <a:lnTo>
                    <a:pt x="50" y="0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4146" y="2953"/>
              <a:ext cx="67" cy="195"/>
            </a:xfrm>
            <a:custGeom>
              <a:avLst/>
              <a:gdLst>
                <a:gd name="T0" fmla="*/ 59 w 67"/>
                <a:gd name="T1" fmla="*/ 194 h 195"/>
                <a:gd name="T2" fmla="*/ 0 w 67"/>
                <a:gd name="T3" fmla="*/ 194 h 195"/>
                <a:gd name="T4" fmla="*/ 0 w 67"/>
                <a:gd name="T5" fmla="*/ 22 h 195"/>
                <a:gd name="T6" fmla="*/ 11 w 67"/>
                <a:gd name="T7" fmla="*/ 6 h 195"/>
                <a:gd name="T8" fmla="*/ 34 w 67"/>
                <a:gd name="T9" fmla="*/ 0 h 195"/>
                <a:gd name="T10" fmla="*/ 54 w 67"/>
                <a:gd name="T11" fmla="*/ 4 h 195"/>
                <a:gd name="T12" fmla="*/ 66 w 67"/>
                <a:gd name="T13" fmla="*/ 24 h 195"/>
                <a:gd name="T14" fmla="*/ 66 w 67"/>
                <a:gd name="T15" fmla="*/ 65 h 195"/>
                <a:gd name="T16" fmla="*/ 63 w 67"/>
                <a:gd name="T17" fmla="*/ 121 h 195"/>
                <a:gd name="T18" fmla="*/ 59 w 67"/>
                <a:gd name="T19" fmla="*/ 173 h 195"/>
                <a:gd name="T20" fmla="*/ 59 w 67"/>
                <a:gd name="T21" fmla="*/ 194 h 19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7"/>
                <a:gd name="T34" fmla="*/ 0 h 195"/>
                <a:gd name="T35" fmla="*/ 67 w 67"/>
                <a:gd name="T36" fmla="*/ 195 h 19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7" h="195">
                  <a:moveTo>
                    <a:pt x="59" y="194"/>
                  </a:moveTo>
                  <a:lnTo>
                    <a:pt x="0" y="194"/>
                  </a:lnTo>
                  <a:lnTo>
                    <a:pt x="0" y="22"/>
                  </a:lnTo>
                  <a:lnTo>
                    <a:pt x="11" y="6"/>
                  </a:lnTo>
                  <a:lnTo>
                    <a:pt x="34" y="0"/>
                  </a:lnTo>
                  <a:lnTo>
                    <a:pt x="54" y="4"/>
                  </a:lnTo>
                  <a:lnTo>
                    <a:pt x="66" y="24"/>
                  </a:lnTo>
                  <a:lnTo>
                    <a:pt x="66" y="65"/>
                  </a:lnTo>
                  <a:lnTo>
                    <a:pt x="63" y="121"/>
                  </a:lnTo>
                  <a:lnTo>
                    <a:pt x="59" y="173"/>
                  </a:lnTo>
                  <a:lnTo>
                    <a:pt x="59" y="194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4234" y="3002"/>
              <a:ext cx="136" cy="114"/>
            </a:xfrm>
            <a:custGeom>
              <a:avLst/>
              <a:gdLst>
                <a:gd name="T0" fmla="*/ 0 w 136"/>
                <a:gd name="T1" fmla="*/ 2 h 114"/>
                <a:gd name="T2" fmla="*/ 0 w 136"/>
                <a:gd name="T3" fmla="*/ 111 h 114"/>
                <a:gd name="T4" fmla="*/ 16 w 136"/>
                <a:gd name="T5" fmla="*/ 111 h 114"/>
                <a:gd name="T6" fmla="*/ 37 w 136"/>
                <a:gd name="T7" fmla="*/ 113 h 114"/>
                <a:gd name="T8" fmla="*/ 60 w 136"/>
                <a:gd name="T9" fmla="*/ 111 h 114"/>
                <a:gd name="T10" fmla="*/ 82 w 136"/>
                <a:gd name="T11" fmla="*/ 109 h 114"/>
                <a:gd name="T12" fmla="*/ 103 w 136"/>
                <a:gd name="T13" fmla="*/ 102 h 114"/>
                <a:gd name="T14" fmla="*/ 119 w 136"/>
                <a:gd name="T15" fmla="*/ 90 h 114"/>
                <a:gd name="T16" fmla="*/ 130 w 136"/>
                <a:gd name="T17" fmla="*/ 72 h 114"/>
                <a:gd name="T18" fmla="*/ 135 w 136"/>
                <a:gd name="T19" fmla="*/ 50 h 114"/>
                <a:gd name="T20" fmla="*/ 130 w 136"/>
                <a:gd name="T21" fmla="*/ 27 h 114"/>
                <a:gd name="T22" fmla="*/ 121 w 136"/>
                <a:gd name="T23" fmla="*/ 14 h 114"/>
                <a:gd name="T24" fmla="*/ 105 w 136"/>
                <a:gd name="T25" fmla="*/ 5 h 114"/>
                <a:gd name="T26" fmla="*/ 87 w 136"/>
                <a:gd name="T27" fmla="*/ 0 h 114"/>
                <a:gd name="T28" fmla="*/ 64 w 136"/>
                <a:gd name="T29" fmla="*/ 0 h 114"/>
                <a:gd name="T30" fmla="*/ 44 w 136"/>
                <a:gd name="T31" fmla="*/ 0 h 114"/>
                <a:gd name="T32" fmla="*/ 21 w 136"/>
                <a:gd name="T33" fmla="*/ 2 h 114"/>
                <a:gd name="T34" fmla="*/ 0 w 136"/>
                <a:gd name="T35" fmla="*/ 2 h 11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6"/>
                <a:gd name="T55" fmla="*/ 0 h 114"/>
                <a:gd name="T56" fmla="*/ 136 w 136"/>
                <a:gd name="T57" fmla="*/ 114 h 11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6" h="114">
                  <a:moveTo>
                    <a:pt x="0" y="2"/>
                  </a:moveTo>
                  <a:lnTo>
                    <a:pt x="0" y="111"/>
                  </a:lnTo>
                  <a:lnTo>
                    <a:pt x="16" y="111"/>
                  </a:lnTo>
                  <a:lnTo>
                    <a:pt x="37" y="113"/>
                  </a:lnTo>
                  <a:lnTo>
                    <a:pt x="60" y="111"/>
                  </a:lnTo>
                  <a:lnTo>
                    <a:pt x="82" y="109"/>
                  </a:lnTo>
                  <a:lnTo>
                    <a:pt x="103" y="102"/>
                  </a:lnTo>
                  <a:lnTo>
                    <a:pt x="119" y="90"/>
                  </a:lnTo>
                  <a:lnTo>
                    <a:pt x="130" y="72"/>
                  </a:lnTo>
                  <a:lnTo>
                    <a:pt x="135" y="50"/>
                  </a:lnTo>
                  <a:lnTo>
                    <a:pt x="130" y="27"/>
                  </a:lnTo>
                  <a:lnTo>
                    <a:pt x="121" y="14"/>
                  </a:lnTo>
                  <a:lnTo>
                    <a:pt x="105" y="5"/>
                  </a:lnTo>
                  <a:lnTo>
                    <a:pt x="87" y="0"/>
                  </a:lnTo>
                  <a:lnTo>
                    <a:pt x="64" y="0"/>
                  </a:lnTo>
                  <a:lnTo>
                    <a:pt x="44" y="0"/>
                  </a:lnTo>
                  <a:lnTo>
                    <a:pt x="21" y="2"/>
                  </a:lnTo>
                  <a:lnTo>
                    <a:pt x="0" y="2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4016" y="2580"/>
              <a:ext cx="65" cy="198"/>
            </a:xfrm>
            <a:custGeom>
              <a:avLst/>
              <a:gdLst>
                <a:gd name="T0" fmla="*/ 0 w 65"/>
                <a:gd name="T1" fmla="*/ 7 h 198"/>
                <a:gd name="T2" fmla="*/ 9 w 65"/>
                <a:gd name="T3" fmla="*/ 36 h 198"/>
                <a:gd name="T4" fmla="*/ 14 w 65"/>
                <a:gd name="T5" fmla="*/ 86 h 198"/>
                <a:gd name="T6" fmla="*/ 18 w 65"/>
                <a:gd name="T7" fmla="*/ 142 h 198"/>
                <a:gd name="T8" fmla="*/ 18 w 65"/>
                <a:gd name="T9" fmla="*/ 190 h 198"/>
                <a:gd name="T10" fmla="*/ 32 w 65"/>
                <a:gd name="T11" fmla="*/ 197 h 198"/>
                <a:gd name="T12" fmla="*/ 45 w 65"/>
                <a:gd name="T13" fmla="*/ 197 h 198"/>
                <a:gd name="T14" fmla="*/ 57 w 65"/>
                <a:gd name="T15" fmla="*/ 197 h 198"/>
                <a:gd name="T16" fmla="*/ 61 w 65"/>
                <a:gd name="T17" fmla="*/ 194 h 198"/>
                <a:gd name="T18" fmla="*/ 64 w 65"/>
                <a:gd name="T19" fmla="*/ 152 h 198"/>
                <a:gd name="T20" fmla="*/ 61 w 65"/>
                <a:gd name="T21" fmla="*/ 95 h 198"/>
                <a:gd name="T22" fmla="*/ 57 w 65"/>
                <a:gd name="T23" fmla="*/ 41 h 198"/>
                <a:gd name="T24" fmla="*/ 48 w 65"/>
                <a:gd name="T25" fmla="*/ 3 h 198"/>
                <a:gd name="T26" fmla="*/ 39 w 65"/>
                <a:gd name="T27" fmla="*/ 0 h 198"/>
                <a:gd name="T28" fmla="*/ 25 w 65"/>
                <a:gd name="T29" fmla="*/ 0 h 198"/>
                <a:gd name="T30" fmla="*/ 14 w 65"/>
                <a:gd name="T31" fmla="*/ 3 h 198"/>
                <a:gd name="T32" fmla="*/ 0 w 65"/>
                <a:gd name="T33" fmla="*/ 7 h 19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5"/>
                <a:gd name="T52" fmla="*/ 0 h 198"/>
                <a:gd name="T53" fmla="*/ 65 w 65"/>
                <a:gd name="T54" fmla="*/ 198 h 19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5" h="198">
                  <a:moveTo>
                    <a:pt x="0" y="7"/>
                  </a:moveTo>
                  <a:lnTo>
                    <a:pt x="9" y="36"/>
                  </a:lnTo>
                  <a:lnTo>
                    <a:pt x="14" y="86"/>
                  </a:lnTo>
                  <a:lnTo>
                    <a:pt x="18" y="142"/>
                  </a:lnTo>
                  <a:lnTo>
                    <a:pt x="18" y="190"/>
                  </a:lnTo>
                  <a:lnTo>
                    <a:pt x="32" y="197"/>
                  </a:lnTo>
                  <a:lnTo>
                    <a:pt x="45" y="197"/>
                  </a:lnTo>
                  <a:lnTo>
                    <a:pt x="57" y="197"/>
                  </a:lnTo>
                  <a:lnTo>
                    <a:pt x="61" y="194"/>
                  </a:lnTo>
                  <a:lnTo>
                    <a:pt x="64" y="152"/>
                  </a:lnTo>
                  <a:lnTo>
                    <a:pt x="61" y="95"/>
                  </a:lnTo>
                  <a:lnTo>
                    <a:pt x="57" y="41"/>
                  </a:lnTo>
                  <a:lnTo>
                    <a:pt x="48" y="3"/>
                  </a:lnTo>
                  <a:lnTo>
                    <a:pt x="39" y="0"/>
                  </a:lnTo>
                  <a:lnTo>
                    <a:pt x="25" y="0"/>
                  </a:lnTo>
                  <a:lnTo>
                    <a:pt x="14" y="3"/>
                  </a:lnTo>
                  <a:lnTo>
                    <a:pt x="0" y="7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3791" y="2587"/>
              <a:ext cx="217" cy="168"/>
            </a:xfrm>
            <a:custGeom>
              <a:avLst/>
              <a:gdLst>
                <a:gd name="T0" fmla="*/ 216 w 217"/>
                <a:gd name="T1" fmla="*/ 167 h 168"/>
                <a:gd name="T2" fmla="*/ 216 w 217"/>
                <a:gd name="T3" fmla="*/ 135 h 168"/>
                <a:gd name="T4" fmla="*/ 214 w 217"/>
                <a:gd name="T5" fmla="*/ 84 h 168"/>
                <a:gd name="T6" fmla="*/ 207 w 217"/>
                <a:gd name="T7" fmla="*/ 34 h 168"/>
                <a:gd name="T8" fmla="*/ 202 w 217"/>
                <a:gd name="T9" fmla="*/ 2 h 168"/>
                <a:gd name="T10" fmla="*/ 186 w 217"/>
                <a:gd name="T11" fmla="*/ 0 h 168"/>
                <a:gd name="T12" fmla="*/ 163 w 217"/>
                <a:gd name="T13" fmla="*/ 5 h 168"/>
                <a:gd name="T14" fmla="*/ 136 w 217"/>
                <a:gd name="T15" fmla="*/ 11 h 168"/>
                <a:gd name="T16" fmla="*/ 109 w 217"/>
                <a:gd name="T17" fmla="*/ 20 h 168"/>
                <a:gd name="T18" fmla="*/ 77 w 217"/>
                <a:gd name="T19" fmla="*/ 34 h 168"/>
                <a:gd name="T20" fmla="*/ 50 w 217"/>
                <a:gd name="T21" fmla="*/ 50 h 168"/>
                <a:gd name="T22" fmla="*/ 22 w 217"/>
                <a:gd name="T23" fmla="*/ 70 h 168"/>
                <a:gd name="T24" fmla="*/ 0 w 217"/>
                <a:gd name="T25" fmla="*/ 93 h 168"/>
                <a:gd name="T26" fmla="*/ 20 w 217"/>
                <a:gd name="T27" fmla="*/ 95 h 168"/>
                <a:gd name="T28" fmla="*/ 45 w 217"/>
                <a:gd name="T29" fmla="*/ 97 h 168"/>
                <a:gd name="T30" fmla="*/ 75 w 217"/>
                <a:gd name="T31" fmla="*/ 104 h 168"/>
                <a:gd name="T32" fmla="*/ 109 w 217"/>
                <a:gd name="T33" fmla="*/ 111 h 168"/>
                <a:gd name="T34" fmla="*/ 141 w 217"/>
                <a:gd name="T35" fmla="*/ 122 h 168"/>
                <a:gd name="T36" fmla="*/ 170 w 217"/>
                <a:gd name="T37" fmla="*/ 135 h 168"/>
                <a:gd name="T38" fmla="*/ 195 w 217"/>
                <a:gd name="T39" fmla="*/ 149 h 168"/>
                <a:gd name="T40" fmla="*/ 216 w 217"/>
                <a:gd name="T41" fmla="*/ 167 h 16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168"/>
                <a:gd name="T65" fmla="*/ 217 w 217"/>
                <a:gd name="T66" fmla="*/ 168 h 16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168">
                  <a:moveTo>
                    <a:pt x="216" y="167"/>
                  </a:moveTo>
                  <a:lnTo>
                    <a:pt x="216" y="135"/>
                  </a:lnTo>
                  <a:lnTo>
                    <a:pt x="214" y="84"/>
                  </a:lnTo>
                  <a:lnTo>
                    <a:pt x="207" y="34"/>
                  </a:lnTo>
                  <a:lnTo>
                    <a:pt x="202" y="2"/>
                  </a:lnTo>
                  <a:lnTo>
                    <a:pt x="186" y="0"/>
                  </a:lnTo>
                  <a:lnTo>
                    <a:pt x="163" y="5"/>
                  </a:lnTo>
                  <a:lnTo>
                    <a:pt x="136" y="11"/>
                  </a:lnTo>
                  <a:lnTo>
                    <a:pt x="109" y="20"/>
                  </a:lnTo>
                  <a:lnTo>
                    <a:pt x="77" y="34"/>
                  </a:lnTo>
                  <a:lnTo>
                    <a:pt x="50" y="50"/>
                  </a:lnTo>
                  <a:lnTo>
                    <a:pt x="22" y="70"/>
                  </a:lnTo>
                  <a:lnTo>
                    <a:pt x="0" y="93"/>
                  </a:lnTo>
                  <a:lnTo>
                    <a:pt x="20" y="95"/>
                  </a:lnTo>
                  <a:lnTo>
                    <a:pt x="45" y="97"/>
                  </a:lnTo>
                  <a:lnTo>
                    <a:pt x="75" y="104"/>
                  </a:lnTo>
                  <a:lnTo>
                    <a:pt x="109" y="111"/>
                  </a:lnTo>
                  <a:lnTo>
                    <a:pt x="141" y="122"/>
                  </a:lnTo>
                  <a:lnTo>
                    <a:pt x="170" y="135"/>
                  </a:lnTo>
                  <a:lnTo>
                    <a:pt x="195" y="149"/>
                  </a:lnTo>
                  <a:lnTo>
                    <a:pt x="216" y="167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3477" y="2382"/>
              <a:ext cx="139" cy="46"/>
            </a:xfrm>
            <a:custGeom>
              <a:avLst/>
              <a:gdLst>
                <a:gd name="T0" fmla="*/ 138 w 139"/>
                <a:gd name="T1" fmla="*/ 45 h 46"/>
                <a:gd name="T2" fmla="*/ 138 w 139"/>
                <a:gd name="T3" fmla="*/ 0 h 46"/>
                <a:gd name="T4" fmla="*/ 0 w 139"/>
                <a:gd name="T5" fmla="*/ 0 h 46"/>
                <a:gd name="T6" fmla="*/ 0 w 139"/>
                <a:gd name="T7" fmla="*/ 45 h 46"/>
                <a:gd name="T8" fmla="*/ 138 w 139"/>
                <a:gd name="T9" fmla="*/ 45 h 4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9"/>
                <a:gd name="T16" fmla="*/ 0 h 46"/>
                <a:gd name="T17" fmla="*/ 139 w 139"/>
                <a:gd name="T18" fmla="*/ 46 h 4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9" h="46">
                  <a:moveTo>
                    <a:pt x="138" y="45"/>
                  </a:moveTo>
                  <a:lnTo>
                    <a:pt x="138" y="0"/>
                  </a:lnTo>
                  <a:lnTo>
                    <a:pt x="0" y="0"/>
                  </a:lnTo>
                  <a:lnTo>
                    <a:pt x="0" y="45"/>
                  </a:lnTo>
                  <a:lnTo>
                    <a:pt x="138" y="45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477" y="2463"/>
              <a:ext cx="139" cy="125"/>
            </a:xfrm>
            <a:custGeom>
              <a:avLst/>
              <a:gdLst>
                <a:gd name="T0" fmla="*/ 138 w 139"/>
                <a:gd name="T1" fmla="*/ 124 h 125"/>
                <a:gd name="T2" fmla="*/ 138 w 139"/>
                <a:gd name="T3" fmla="*/ 81 h 125"/>
                <a:gd name="T4" fmla="*/ 0 w 139"/>
                <a:gd name="T5" fmla="*/ 0 h 125"/>
                <a:gd name="T6" fmla="*/ 0 w 139"/>
                <a:gd name="T7" fmla="*/ 45 h 125"/>
                <a:gd name="T8" fmla="*/ 138 w 139"/>
                <a:gd name="T9" fmla="*/ 124 h 1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9"/>
                <a:gd name="T16" fmla="*/ 0 h 125"/>
                <a:gd name="T17" fmla="*/ 139 w 139"/>
                <a:gd name="T18" fmla="*/ 125 h 1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9" h="125">
                  <a:moveTo>
                    <a:pt x="138" y="124"/>
                  </a:moveTo>
                  <a:lnTo>
                    <a:pt x="138" y="81"/>
                  </a:lnTo>
                  <a:lnTo>
                    <a:pt x="0" y="0"/>
                  </a:lnTo>
                  <a:lnTo>
                    <a:pt x="0" y="45"/>
                  </a:lnTo>
                  <a:lnTo>
                    <a:pt x="138" y="124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352" y="2307"/>
              <a:ext cx="128" cy="254"/>
            </a:xfrm>
            <a:custGeom>
              <a:avLst/>
              <a:gdLst>
                <a:gd name="T0" fmla="*/ 88 w 128"/>
                <a:gd name="T1" fmla="*/ 253 h 254"/>
                <a:gd name="T2" fmla="*/ 102 w 128"/>
                <a:gd name="T3" fmla="*/ 251 h 254"/>
                <a:gd name="T4" fmla="*/ 116 w 128"/>
                <a:gd name="T5" fmla="*/ 242 h 254"/>
                <a:gd name="T6" fmla="*/ 125 w 128"/>
                <a:gd name="T7" fmla="*/ 228 h 254"/>
                <a:gd name="T8" fmla="*/ 127 w 128"/>
                <a:gd name="T9" fmla="*/ 215 h 254"/>
                <a:gd name="T10" fmla="*/ 127 w 128"/>
                <a:gd name="T11" fmla="*/ 39 h 254"/>
                <a:gd name="T12" fmla="*/ 125 w 128"/>
                <a:gd name="T13" fmla="*/ 25 h 254"/>
                <a:gd name="T14" fmla="*/ 116 w 128"/>
                <a:gd name="T15" fmla="*/ 12 h 254"/>
                <a:gd name="T16" fmla="*/ 102 w 128"/>
                <a:gd name="T17" fmla="*/ 3 h 254"/>
                <a:gd name="T18" fmla="*/ 88 w 128"/>
                <a:gd name="T19" fmla="*/ 0 h 254"/>
                <a:gd name="T20" fmla="*/ 38 w 128"/>
                <a:gd name="T21" fmla="*/ 0 h 254"/>
                <a:gd name="T22" fmla="*/ 25 w 128"/>
                <a:gd name="T23" fmla="*/ 3 h 254"/>
                <a:gd name="T24" fmla="*/ 11 w 128"/>
                <a:gd name="T25" fmla="*/ 12 h 254"/>
                <a:gd name="T26" fmla="*/ 2 w 128"/>
                <a:gd name="T27" fmla="*/ 25 h 254"/>
                <a:gd name="T28" fmla="*/ 0 w 128"/>
                <a:gd name="T29" fmla="*/ 39 h 254"/>
                <a:gd name="T30" fmla="*/ 0 w 128"/>
                <a:gd name="T31" fmla="*/ 215 h 254"/>
                <a:gd name="T32" fmla="*/ 2 w 128"/>
                <a:gd name="T33" fmla="*/ 228 h 254"/>
                <a:gd name="T34" fmla="*/ 11 w 128"/>
                <a:gd name="T35" fmla="*/ 242 h 254"/>
                <a:gd name="T36" fmla="*/ 25 w 128"/>
                <a:gd name="T37" fmla="*/ 251 h 254"/>
                <a:gd name="T38" fmla="*/ 38 w 128"/>
                <a:gd name="T39" fmla="*/ 253 h 254"/>
                <a:gd name="T40" fmla="*/ 88 w 128"/>
                <a:gd name="T41" fmla="*/ 253 h 2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8"/>
                <a:gd name="T64" fmla="*/ 0 h 254"/>
                <a:gd name="T65" fmla="*/ 128 w 128"/>
                <a:gd name="T66" fmla="*/ 254 h 2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8" h="254">
                  <a:moveTo>
                    <a:pt x="88" y="253"/>
                  </a:moveTo>
                  <a:lnTo>
                    <a:pt x="102" y="251"/>
                  </a:lnTo>
                  <a:lnTo>
                    <a:pt x="116" y="242"/>
                  </a:lnTo>
                  <a:lnTo>
                    <a:pt x="125" y="228"/>
                  </a:lnTo>
                  <a:lnTo>
                    <a:pt x="127" y="215"/>
                  </a:lnTo>
                  <a:lnTo>
                    <a:pt x="127" y="39"/>
                  </a:lnTo>
                  <a:lnTo>
                    <a:pt x="125" y="25"/>
                  </a:lnTo>
                  <a:lnTo>
                    <a:pt x="116" y="12"/>
                  </a:lnTo>
                  <a:lnTo>
                    <a:pt x="102" y="3"/>
                  </a:lnTo>
                  <a:lnTo>
                    <a:pt x="88" y="0"/>
                  </a:lnTo>
                  <a:lnTo>
                    <a:pt x="38" y="0"/>
                  </a:lnTo>
                  <a:lnTo>
                    <a:pt x="25" y="3"/>
                  </a:lnTo>
                  <a:lnTo>
                    <a:pt x="11" y="12"/>
                  </a:lnTo>
                  <a:lnTo>
                    <a:pt x="2" y="25"/>
                  </a:lnTo>
                  <a:lnTo>
                    <a:pt x="0" y="39"/>
                  </a:lnTo>
                  <a:lnTo>
                    <a:pt x="0" y="215"/>
                  </a:lnTo>
                  <a:lnTo>
                    <a:pt x="2" y="228"/>
                  </a:lnTo>
                  <a:lnTo>
                    <a:pt x="11" y="242"/>
                  </a:lnTo>
                  <a:lnTo>
                    <a:pt x="25" y="251"/>
                  </a:lnTo>
                  <a:lnTo>
                    <a:pt x="38" y="253"/>
                  </a:lnTo>
                  <a:lnTo>
                    <a:pt x="88" y="253"/>
                  </a:lnTo>
                </a:path>
              </a:pathLst>
            </a:custGeom>
            <a:solidFill>
              <a:srgbClr val="FFFFFF"/>
            </a:soli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1486" y="2400"/>
              <a:ext cx="1536" cy="240"/>
            </a:xfrm>
            <a:prstGeom prst="rect">
              <a:avLst/>
            </a:prstGeom>
            <a:solidFill>
              <a:srgbClr val="0033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30" name="Group 29"/>
            <p:cNvGrpSpPr>
              <a:grpSpLocks/>
            </p:cNvGrpSpPr>
            <p:nvPr/>
          </p:nvGrpSpPr>
          <p:grpSpPr bwMode="auto">
            <a:xfrm>
              <a:off x="1486" y="2016"/>
              <a:ext cx="807" cy="385"/>
              <a:chOff x="1486" y="2016"/>
              <a:chExt cx="807" cy="385"/>
            </a:xfrm>
          </p:grpSpPr>
          <p:grpSp>
            <p:nvGrpSpPr>
              <p:cNvPr id="67" name="Group 30"/>
              <p:cNvGrpSpPr>
                <a:grpSpLocks/>
              </p:cNvGrpSpPr>
              <p:nvPr/>
            </p:nvGrpSpPr>
            <p:grpSpPr bwMode="auto">
              <a:xfrm>
                <a:off x="1573" y="2016"/>
                <a:ext cx="204" cy="311"/>
                <a:chOff x="1573" y="2016"/>
                <a:chExt cx="204" cy="311"/>
              </a:xfrm>
            </p:grpSpPr>
            <p:sp>
              <p:nvSpPr>
                <p:cNvPr id="77" name="Freeform 31"/>
                <p:cNvSpPr>
                  <a:spLocks/>
                </p:cNvSpPr>
                <p:nvPr/>
              </p:nvSpPr>
              <p:spPr bwMode="auto">
                <a:xfrm>
                  <a:off x="1598" y="2055"/>
                  <a:ext cx="158" cy="248"/>
                </a:xfrm>
                <a:custGeom>
                  <a:avLst/>
                  <a:gdLst>
                    <a:gd name="T0" fmla="*/ 0 w 158"/>
                    <a:gd name="T1" fmla="*/ 182 h 248"/>
                    <a:gd name="T2" fmla="*/ 3 w 158"/>
                    <a:gd name="T3" fmla="*/ 169 h 248"/>
                    <a:gd name="T4" fmla="*/ 0 w 158"/>
                    <a:gd name="T5" fmla="*/ 139 h 248"/>
                    <a:gd name="T6" fmla="*/ 0 w 158"/>
                    <a:gd name="T7" fmla="*/ 120 h 248"/>
                    <a:gd name="T8" fmla="*/ 2 w 158"/>
                    <a:gd name="T9" fmla="*/ 87 h 248"/>
                    <a:gd name="T10" fmla="*/ 8 w 158"/>
                    <a:gd name="T11" fmla="*/ 65 h 248"/>
                    <a:gd name="T12" fmla="*/ 15 w 158"/>
                    <a:gd name="T13" fmla="*/ 46 h 248"/>
                    <a:gd name="T14" fmla="*/ 24 w 158"/>
                    <a:gd name="T15" fmla="*/ 28 h 248"/>
                    <a:gd name="T16" fmla="*/ 39 w 158"/>
                    <a:gd name="T17" fmla="*/ 14 h 248"/>
                    <a:gd name="T18" fmla="*/ 58 w 158"/>
                    <a:gd name="T19" fmla="*/ 3 h 248"/>
                    <a:gd name="T20" fmla="*/ 81 w 158"/>
                    <a:gd name="T21" fmla="*/ 0 h 248"/>
                    <a:gd name="T22" fmla="*/ 108 w 158"/>
                    <a:gd name="T23" fmla="*/ 9 h 248"/>
                    <a:gd name="T24" fmla="*/ 134 w 158"/>
                    <a:gd name="T25" fmla="*/ 29 h 248"/>
                    <a:gd name="T26" fmla="*/ 148 w 158"/>
                    <a:gd name="T27" fmla="*/ 47 h 248"/>
                    <a:gd name="T28" fmla="*/ 157 w 158"/>
                    <a:gd name="T29" fmla="*/ 70 h 248"/>
                    <a:gd name="T30" fmla="*/ 155 w 158"/>
                    <a:gd name="T31" fmla="*/ 95 h 248"/>
                    <a:gd name="T32" fmla="*/ 152 w 158"/>
                    <a:gd name="T33" fmla="*/ 120 h 248"/>
                    <a:gd name="T34" fmla="*/ 142 w 158"/>
                    <a:gd name="T35" fmla="*/ 147 h 248"/>
                    <a:gd name="T36" fmla="*/ 141 w 158"/>
                    <a:gd name="T37" fmla="*/ 165 h 248"/>
                    <a:gd name="T38" fmla="*/ 140 w 158"/>
                    <a:gd name="T39" fmla="*/ 174 h 248"/>
                    <a:gd name="T40" fmla="*/ 139 w 158"/>
                    <a:gd name="T41" fmla="*/ 182 h 248"/>
                    <a:gd name="T42" fmla="*/ 126 w 158"/>
                    <a:gd name="T43" fmla="*/ 208 h 248"/>
                    <a:gd name="T44" fmla="*/ 119 w 158"/>
                    <a:gd name="T45" fmla="*/ 217 h 248"/>
                    <a:gd name="T46" fmla="*/ 113 w 158"/>
                    <a:gd name="T47" fmla="*/ 229 h 248"/>
                    <a:gd name="T48" fmla="*/ 110 w 158"/>
                    <a:gd name="T49" fmla="*/ 234 h 248"/>
                    <a:gd name="T50" fmla="*/ 107 w 158"/>
                    <a:gd name="T51" fmla="*/ 236 h 248"/>
                    <a:gd name="T52" fmla="*/ 105 w 158"/>
                    <a:gd name="T53" fmla="*/ 237 h 248"/>
                    <a:gd name="T54" fmla="*/ 101 w 158"/>
                    <a:gd name="T55" fmla="*/ 237 h 248"/>
                    <a:gd name="T56" fmla="*/ 95 w 158"/>
                    <a:gd name="T57" fmla="*/ 235 h 248"/>
                    <a:gd name="T58" fmla="*/ 91 w 158"/>
                    <a:gd name="T59" fmla="*/ 234 h 248"/>
                    <a:gd name="T60" fmla="*/ 87 w 158"/>
                    <a:gd name="T61" fmla="*/ 235 h 248"/>
                    <a:gd name="T62" fmla="*/ 77 w 158"/>
                    <a:gd name="T63" fmla="*/ 247 h 248"/>
                    <a:gd name="T64" fmla="*/ 0 w 158"/>
                    <a:gd name="T65" fmla="*/ 182 h 24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58"/>
                    <a:gd name="T100" fmla="*/ 0 h 248"/>
                    <a:gd name="T101" fmla="*/ 158 w 158"/>
                    <a:gd name="T102" fmla="*/ 248 h 24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58" h="248">
                      <a:moveTo>
                        <a:pt x="0" y="182"/>
                      </a:moveTo>
                      <a:lnTo>
                        <a:pt x="3" y="169"/>
                      </a:lnTo>
                      <a:lnTo>
                        <a:pt x="0" y="139"/>
                      </a:lnTo>
                      <a:lnTo>
                        <a:pt x="0" y="120"/>
                      </a:lnTo>
                      <a:lnTo>
                        <a:pt x="2" y="87"/>
                      </a:lnTo>
                      <a:lnTo>
                        <a:pt x="8" y="65"/>
                      </a:lnTo>
                      <a:lnTo>
                        <a:pt x="15" y="46"/>
                      </a:lnTo>
                      <a:lnTo>
                        <a:pt x="24" y="28"/>
                      </a:lnTo>
                      <a:lnTo>
                        <a:pt x="39" y="14"/>
                      </a:lnTo>
                      <a:lnTo>
                        <a:pt x="58" y="3"/>
                      </a:lnTo>
                      <a:lnTo>
                        <a:pt x="81" y="0"/>
                      </a:lnTo>
                      <a:lnTo>
                        <a:pt x="108" y="9"/>
                      </a:lnTo>
                      <a:lnTo>
                        <a:pt x="134" y="29"/>
                      </a:lnTo>
                      <a:lnTo>
                        <a:pt x="148" y="47"/>
                      </a:lnTo>
                      <a:lnTo>
                        <a:pt x="157" y="70"/>
                      </a:lnTo>
                      <a:lnTo>
                        <a:pt x="155" y="95"/>
                      </a:lnTo>
                      <a:lnTo>
                        <a:pt x="152" y="120"/>
                      </a:lnTo>
                      <a:lnTo>
                        <a:pt x="142" y="147"/>
                      </a:lnTo>
                      <a:lnTo>
                        <a:pt x="141" y="165"/>
                      </a:lnTo>
                      <a:lnTo>
                        <a:pt x="140" y="174"/>
                      </a:lnTo>
                      <a:lnTo>
                        <a:pt x="139" y="182"/>
                      </a:lnTo>
                      <a:lnTo>
                        <a:pt x="126" y="208"/>
                      </a:lnTo>
                      <a:lnTo>
                        <a:pt x="119" y="217"/>
                      </a:lnTo>
                      <a:lnTo>
                        <a:pt x="113" y="229"/>
                      </a:lnTo>
                      <a:lnTo>
                        <a:pt x="110" y="234"/>
                      </a:lnTo>
                      <a:lnTo>
                        <a:pt x="107" y="236"/>
                      </a:lnTo>
                      <a:lnTo>
                        <a:pt x="105" y="237"/>
                      </a:lnTo>
                      <a:lnTo>
                        <a:pt x="101" y="237"/>
                      </a:lnTo>
                      <a:lnTo>
                        <a:pt x="95" y="235"/>
                      </a:lnTo>
                      <a:lnTo>
                        <a:pt x="91" y="234"/>
                      </a:lnTo>
                      <a:lnTo>
                        <a:pt x="87" y="235"/>
                      </a:lnTo>
                      <a:lnTo>
                        <a:pt x="77" y="247"/>
                      </a:lnTo>
                      <a:lnTo>
                        <a:pt x="0" y="182"/>
                      </a:lnTo>
                    </a:path>
                  </a:pathLst>
                </a:custGeom>
                <a:solidFill>
                  <a:srgbClr val="FFBF7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78" name="Oval 32"/>
                <p:cNvSpPr>
                  <a:spLocks noChangeArrowheads="1"/>
                </p:cNvSpPr>
                <p:nvPr/>
              </p:nvSpPr>
              <p:spPr bwMode="auto">
                <a:xfrm>
                  <a:off x="1689" y="2246"/>
                  <a:ext cx="16" cy="31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9" name="Freeform 33"/>
                <p:cNvSpPr>
                  <a:spLocks/>
                </p:cNvSpPr>
                <p:nvPr/>
              </p:nvSpPr>
              <p:spPr bwMode="auto">
                <a:xfrm>
                  <a:off x="1684" y="2215"/>
                  <a:ext cx="20" cy="49"/>
                </a:xfrm>
                <a:custGeom>
                  <a:avLst/>
                  <a:gdLst>
                    <a:gd name="T0" fmla="*/ 1 w 20"/>
                    <a:gd name="T1" fmla="*/ 0 h 49"/>
                    <a:gd name="T2" fmla="*/ 0 w 20"/>
                    <a:gd name="T3" fmla="*/ 7 h 49"/>
                    <a:gd name="T4" fmla="*/ 0 w 20"/>
                    <a:gd name="T5" fmla="*/ 15 h 49"/>
                    <a:gd name="T6" fmla="*/ 3 w 20"/>
                    <a:gd name="T7" fmla="*/ 31 h 49"/>
                    <a:gd name="T8" fmla="*/ 8 w 20"/>
                    <a:gd name="T9" fmla="*/ 45 h 49"/>
                    <a:gd name="T10" fmla="*/ 15 w 20"/>
                    <a:gd name="T11" fmla="*/ 48 h 49"/>
                    <a:gd name="T12" fmla="*/ 19 w 20"/>
                    <a:gd name="T13" fmla="*/ 45 h 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0"/>
                    <a:gd name="T22" fmla="*/ 0 h 49"/>
                    <a:gd name="T23" fmla="*/ 20 w 20"/>
                    <a:gd name="T24" fmla="*/ 49 h 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0" h="49">
                      <a:moveTo>
                        <a:pt x="1" y="0"/>
                      </a:moveTo>
                      <a:lnTo>
                        <a:pt x="0" y="7"/>
                      </a:lnTo>
                      <a:lnTo>
                        <a:pt x="0" y="15"/>
                      </a:lnTo>
                      <a:lnTo>
                        <a:pt x="3" y="31"/>
                      </a:lnTo>
                      <a:lnTo>
                        <a:pt x="8" y="45"/>
                      </a:lnTo>
                      <a:lnTo>
                        <a:pt x="15" y="48"/>
                      </a:lnTo>
                      <a:lnTo>
                        <a:pt x="19" y="45"/>
                      </a:lnTo>
                    </a:path>
                  </a:pathLst>
                </a:custGeom>
                <a:noFill/>
                <a:ln w="12700" cap="rnd">
                  <a:solidFill>
                    <a:srgbClr val="FF7F3F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80" name="Freeform 34"/>
                <p:cNvSpPr>
                  <a:spLocks/>
                </p:cNvSpPr>
                <p:nvPr/>
              </p:nvSpPr>
              <p:spPr bwMode="auto">
                <a:xfrm>
                  <a:off x="1586" y="2223"/>
                  <a:ext cx="102" cy="104"/>
                </a:xfrm>
                <a:custGeom>
                  <a:avLst/>
                  <a:gdLst>
                    <a:gd name="T0" fmla="*/ 17 w 102"/>
                    <a:gd name="T1" fmla="*/ 0 h 104"/>
                    <a:gd name="T2" fmla="*/ 62 w 102"/>
                    <a:gd name="T3" fmla="*/ 27 h 104"/>
                    <a:gd name="T4" fmla="*/ 77 w 102"/>
                    <a:gd name="T5" fmla="*/ 40 h 104"/>
                    <a:gd name="T6" fmla="*/ 86 w 102"/>
                    <a:gd name="T7" fmla="*/ 49 h 104"/>
                    <a:gd name="T8" fmla="*/ 92 w 102"/>
                    <a:gd name="T9" fmla="*/ 57 h 104"/>
                    <a:gd name="T10" fmla="*/ 96 w 102"/>
                    <a:gd name="T11" fmla="*/ 64 h 104"/>
                    <a:gd name="T12" fmla="*/ 99 w 102"/>
                    <a:gd name="T13" fmla="*/ 72 h 104"/>
                    <a:gd name="T14" fmla="*/ 101 w 102"/>
                    <a:gd name="T15" fmla="*/ 78 h 104"/>
                    <a:gd name="T16" fmla="*/ 88 w 102"/>
                    <a:gd name="T17" fmla="*/ 103 h 104"/>
                    <a:gd name="T18" fmla="*/ 0 w 102"/>
                    <a:gd name="T19" fmla="*/ 16 h 104"/>
                    <a:gd name="T20" fmla="*/ 17 w 102"/>
                    <a:gd name="T21" fmla="*/ 0 h 1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2"/>
                    <a:gd name="T34" fmla="*/ 0 h 104"/>
                    <a:gd name="T35" fmla="*/ 102 w 102"/>
                    <a:gd name="T36" fmla="*/ 104 h 104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2" h="104">
                      <a:moveTo>
                        <a:pt x="17" y="0"/>
                      </a:moveTo>
                      <a:lnTo>
                        <a:pt x="62" y="27"/>
                      </a:lnTo>
                      <a:lnTo>
                        <a:pt x="77" y="40"/>
                      </a:lnTo>
                      <a:lnTo>
                        <a:pt x="86" y="49"/>
                      </a:lnTo>
                      <a:lnTo>
                        <a:pt x="92" y="57"/>
                      </a:lnTo>
                      <a:lnTo>
                        <a:pt x="96" y="64"/>
                      </a:lnTo>
                      <a:lnTo>
                        <a:pt x="99" y="72"/>
                      </a:lnTo>
                      <a:lnTo>
                        <a:pt x="101" y="78"/>
                      </a:lnTo>
                      <a:lnTo>
                        <a:pt x="88" y="103"/>
                      </a:lnTo>
                      <a:lnTo>
                        <a:pt x="0" y="16"/>
                      </a:lnTo>
                      <a:lnTo>
                        <a:pt x="17" y="0"/>
                      </a:lnTo>
                    </a:path>
                  </a:pathLst>
                </a:custGeom>
                <a:solidFill>
                  <a:srgbClr val="5F3F1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81" name="Group 35"/>
                <p:cNvGrpSpPr>
                  <a:grpSpLocks/>
                </p:cNvGrpSpPr>
                <p:nvPr/>
              </p:nvGrpSpPr>
              <p:grpSpPr bwMode="auto">
                <a:xfrm>
                  <a:off x="1573" y="2016"/>
                  <a:ext cx="204" cy="226"/>
                  <a:chOff x="1573" y="2016"/>
                  <a:chExt cx="204" cy="226"/>
                </a:xfrm>
              </p:grpSpPr>
              <p:sp>
                <p:nvSpPr>
                  <p:cNvPr id="82" name="Freeform 36"/>
                  <p:cNvSpPr>
                    <a:spLocks/>
                  </p:cNvSpPr>
                  <p:nvPr/>
                </p:nvSpPr>
                <p:spPr bwMode="auto">
                  <a:xfrm>
                    <a:off x="1573" y="2016"/>
                    <a:ext cx="204" cy="226"/>
                  </a:xfrm>
                  <a:custGeom>
                    <a:avLst/>
                    <a:gdLst>
                      <a:gd name="T0" fmla="*/ 94 w 204"/>
                      <a:gd name="T1" fmla="*/ 6 h 226"/>
                      <a:gd name="T2" fmla="*/ 103 w 204"/>
                      <a:gd name="T3" fmla="*/ 0 h 226"/>
                      <a:gd name="T4" fmla="*/ 120 w 204"/>
                      <a:gd name="T5" fmla="*/ 10 h 226"/>
                      <a:gd name="T6" fmla="*/ 144 w 204"/>
                      <a:gd name="T7" fmla="*/ 27 h 226"/>
                      <a:gd name="T8" fmla="*/ 192 w 204"/>
                      <a:gd name="T9" fmla="*/ 98 h 226"/>
                      <a:gd name="T10" fmla="*/ 199 w 204"/>
                      <a:gd name="T11" fmla="*/ 110 h 226"/>
                      <a:gd name="T12" fmla="*/ 201 w 204"/>
                      <a:gd name="T13" fmla="*/ 121 h 226"/>
                      <a:gd name="T14" fmla="*/ 203 w 204"/>
                      <a:gd name="T15" fmla="*/ 133 h 226"/>
                      <a:gd name="T16" fmla="*/ 201 w 204"/>
                      <a:gd name="T17" fmla="*/ 144 h 226"/>
                      <a:gd name="T18" fmla="*/ 199 w 204"/>
                      <a:gd name="T19" fmla="*/ 153 h 226"/>
                      <a:gd name="T20" fmla="*/ 196 w 204"/>
                      <a:gd name="T21" fmla="*/ 162 h 226"/>
                      <a:gd name="T22" fmla="*/ 191 w 204"/>
                      <a:gd name="T23" fmla="*/ 168 h 226"/>
                      <a:gd name="T24" fmla="*/ 167 w 204"/>
                      <a:gd name="T25" fmla="*/ 187 h 226"/>
                      <a:gd name="T26" fmla="*/ 161 w 204"/>
                      <a:gd name="T27" fmla="*/ 191 h 226"/>
                      <a:gd name="T28" fmla="*/ 155 w 204"/>
                      <a:gd name="T29" fmla="*/ 191 h 226"/>
                      <a:gd name="T30" fmla="*/ 145 w 204"/>
                      <a:gd name="T31" fmla="*/ 200 h 226"/>
                      <a:gd name="T32" fmla="*/ 129 w 204"/>
                      <a:gd name="T33" fmla="*/ 200 h 226"/>
                      <a:gd name="T34" fmla="*/ 124 w 204"/>
                      <a:gd name="T35" fmla="*/ 203 h 226"/>
                      <a:gd name="T36" fmla="*/ 121 w 204"/>
                      <a:gd name="T37" fmla="*/ 194 h 226"/>
                      <a:gd name="T38" fmla="*/ 116 w 204"/>
                      <a:gd name="T39" fmla="*/ 194 h 226"/>
                      <a:gd name="T40" fmla="*/ 110 w 204"/>
                      <a:gd name="T41" fmla="*/ 195 h 226"/>
                      <a:gd name="T42" fmla="*/ 107 w 204"/>
                      <a:gd name="T43" fmla="*/ 200 h 226"/>
                      <a:gd name="T44" fmla="*/ 106 w 204"/>
                      <a:gd name="T45" fmla="*/ 205 h 226"/>
                      <a:gd name="T46" fmla="*/ 107 w 204"/>
                      <a:gd name="T47" fmla="*/ 208 h 226"/>
                      <a:gd name="T48" fmla="*/ 99 w 204"/>
                      <a:gd name="T49" fmla="*/ 211 h 226"/>
                      <a:gd name="T50" fmla="*/ 90 w 204"/>
                      <a:gd name="T51" fmla="*/ 218 h 226"/>
                      <a:gd name="T52" fmla="*/ 78 w 204"/>
                      <a:gd name="T53" fmla="*/ 218 h 226"/>
                      <a:gd name="T54" fmla="*/ 64 w 204"/>
                      <a:gd name="T55" fmla="*/ 222 h 226"/>
                      <a:gd name="T56" fmla="*/ 49 w 204"/>
                      <a:gd name="T57" fmla="*/ 225 h 226"/>
                      <a:gd name="T58" fmla="*/ 29 w 204"/>
                      <a:gd name="T59" fmla="*/ 218 h 226"/>
                      <a:gd name="T60" fmla="*/ 12 w 204"/>
                      <a:gd name="T61" fmla="*/ 208 h 226"/>
                      <a:gd name="T62" fmla="*/ 10 w 204"/>
                      <a:gd name="T63" fmla="*/ 200 h 226"/>
                      <a:gd name="T64" fmla="*/ 7 w 204"/>
                      <a:gd name="T65" fmla="*/ 194 h 226"/>
                      <a:gd name="T66" fmla="*/ 5 w 204"/>
                      <a:gd name="T67" fmla="*/ 180 h 226"/>
                      <a:gd name="T68" fmla="*/ 1 w 204"/>
                      <a:gd name="T69" fmla="*/ 156 h 226"/>
                      <a:gd name="T70" fmla="*/ 1 w 204"/>
                      <a:gd name="T71" fmla="*/ 144 h 226"/>
                      <a:gd name="T72" fmla="*/ 0 w 204"/>
                      <a:gd name="T73" fmla="*/ 132 h 226"/>
                      <a:gd name="T74" fmla="*/ 1 w 204"/>
                      <a:gd name="T75" fmla="*/ 123 h 226"/>
                      <a:gd name="T76" fmla="*/ 5 w 204"/>
                      <a:gd name="T77" fmla="*/ 110 h 226"/>
                      <a:gd name="T78" fmla="*/ 10 w 204"/>
                      <a:gd name="T79" fmla="*/ 96 h 226"/>
                      <a:gd name="T80" fmla="*/ 18 w 204"/>
                      <a:gd name="T81" fmla="*/ 76 h 226"/>
                      <a:gd name="T82" fmla="*/ 35 w 204"/>
                      <a:gd name="T83" fmla="*/ 46 h 226"/>
                      <a:gd name="T84" fmla="*/ 50 w 204"/>
                      <a:gd name="T85" fmla="*/ 30 h 226"/>
                      <a:gd name="T86" fmla="*/ 71 w 204"/>
                      <a:gd name="T87" fmla="*/ 14 h 226"/>
                      <a:gd name="T88" fmla="*/ 84 w 204"/>
                      <a:gd name="T89" fmla="*/ 10 h 226"/>
                      <a:gd name="T90" fmla="*/ 94 w 204"/>
                      <a:gd name="T91" fmla="*/ 6 h 22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w 204"/>
                      <a:gd name="T139" fmla="*/ 0 h 226"/>
                      <a:gd name="T140" fmla="*/ 204 w 204"/>
                      <a:gd name="T141" fmla="*/ 226 h 226"/>
                    </a:gdLst>
                    <a:ahLst/>
                    <a:cxnLst>
                      <a:cxn ang="T92">
                        <a:pos x="T0" y="T1"/>
                      </a:cxn>
                      <a:cxn ang="T93">
                        <a:pos x="T2" y="T3"/>
                      </a:cxn>
                      <a:cxn ang="T94">
                        <a:pos x="T4" y="T5"/>
                      </a:cxn>
                      <a:cxn ang="T95">
                        <a:pos x="T6" y="T7"/>
                      </a:cxn>
                      <a:cxn ang="T96">
                        <a:pos x="T8" y="T9"/>
                      </a:cxn>
                      <a:cxn ang="T97">
                        <a:pos x="T10" y="T11"/>
                      </a:cxn>
                      <a:cxn ang="T98">
                        <a:pos x="T12" y="T13"/>
                      </a:cxn>
                      <a:cxn ang="T99">
                        <a:pos x="T14" y="T15"/>
                      </a:cxn>
                      <a:cxn ang="T100">
                        <a:pos x="T16" y="T17"/>
                      </a:cxn>
                      <a:cxn ang="T101">
                        <a:pos x="T18" y="T19"/>
                      </a:cxn>
                      <a:cxn ang="T102">
                        <a:pos x="T20" y="T21"/>
                      </a:cxn>
                      <a:cxn ang="T103">
                        <a:pos x="T22" y="T23"/>
                      </a:cxn>
                      <a:cxn ang="T104">
                        <a:pos x="T24" y="T25"/>
                      </a:cxn>
                      <a:cxn ang="T105">
                        <a:pos x="T26" y="T27"/>
                      </a:cxn>
                      <a:cxn ang="T106">
                        <a:pos x="T28" y="T29"/>
                      </a:cxn>
                      <a:cxn ang="T107">
                        <a:pos x="T30" y="T31"/>
                      </a:cxn>
                      <a:cxn ang="T108">
                        <a:pos x="T32" y="T33"/>
                      </a:cxn>
                      <a:cxn ang="T109">
                        <a:pos x="T34" y="T35"/>
                      </a:cxn>
                      <a:cxn ang="T110">
                        <a:pos x="T36" y="T37"/>
                      </a:cxn>
                      <a:cxn ang="T111">
                        <a:pos x="T38" y="T39"/>
                      </a:cxn>
                      <a:cxn ang="T112">
                        <a:pos x="T40" y="T41"/>
                      </a:cxn>
                      <a:cxn ang="T113">
                        <a:pos x="T42" y="T43"/>
                      </a:cxn>
                      <a:cxn ang="T114">
                        <a:pos x="T44" y="T45"/>
                      </a:cxn>
                      <a:cxn ang="T115">
                        <a:pos x="T46" y="T47"/>
                      </a:cxn>
                      <a:cxn ang="T116">
                        <a:pos x="T48" y="T49"/>
                      </a:cxn>
                      <a:cxn ang="T117">
                        <a:pos x="T50" y="T51"/>
                      </a:cxn>
                      <a:cxn ang="T118">
                        <a:pos x="T52" y="T53"/>
                      </a:cxn>
                      <a:cxn ang="T119">
                        <a:pos x="T54" y="T55"/>
                      </a:cxn>
                      <a:cxn ang="T120">
                        <a:pos x="T56" y="T57"/>
                      </a:cxn>
                      <a:cxn ang="T121">
                        <a:pos x="T58" y="T59"/>
                      </a:cxn>
                      <a:cxn ang="T122">
                        <a:pos x="T60" y="T61"/>
                      </a:cxn>
                      <a:cxn ang="T123">
                        <a:pos x="T62" y="T63"/>
                      </a:cxn>
                      <a:cxn ang="T124">
                        <a:pos x="T64" y="T65"/>
                      </a:cxn>
                      <a:cxn ang="T125">
                        <a:pos x="T66" y="T67"/>
                      </a:cxn>
                      <a:cxn ang="T126">
                        <a:pos x="T68" y="T69"/>
                      </a:cxn>
                      <a:cxn ang="T127">
                        <a:pos x="T70" y="T71"/>
                      </a:cxn>
                      <a:cxn ang="T128">
                        <a:pos x="T72" y="T73"/>
                      </a:cxn>
                      <a:cxn ang="T129">
                        <a:pos x="T74" y="T75"/>
                      </a:cxn>
                      <a:cxn ang="T130">
                        <a:pos x="T76" y="T77"/>
                      </a:cxn>
                      <a:cxn ang="T131">
                        <a:pos x="T78" y="T79"/>
                      </a:cxn>
                      <a:cxn ang="T132">
                        <a:pos x="T80" y="T81"/>
                      </a:cxn>
                      <a:cxn ang="T133">
                        <a:pos x="T82" y="T83"/>
                      </a:cxn>
                      <a:cxn ang="T134">
                        <a:pos x="T84" y="T85"/>
                      </a:cxn>
                      <a:cxn ang="T135">
                        <a:pos x="T86" y="T87"/>
                      </a:cxn>
                      <a:cxn ang="T136">
                        <a:pos x="T88" y="T89"/>
                      </a:cxn>
                      <a:cxn ang="T137">
                        <a:pos x="T90" y="T91"/>
                      </a:cxn>
                    </a:cxnLst>
                    <a:rect l="T138" t="T139" r="T140" b="T141"/>
                    <a:pathLst>
                      <a:path w="204" h="226">
                        <a:moveTo>
                          <a:pt x="94" y="6"/>
                        </a:moveTo>
                        <a:lnTo>
                          <a:pt x="103" y="0"/>
                        </a:lnTo>
                        <a:lnTo>
                          <a:pt x="120" y="10"/>
                        </a:lnTo>
                        <a:lnTo>
                          <a:pt x="144" y="27"/>
                        </a:lnTo>
                        <a:lnTo>
                          <a:pt x="192" y="98"/>
                        </a:lnTo>
                        <a:lnTo>
                          <a:pt x="199" y="110"/>
                        </a:lnTo>
                        <a:lnTo>
                          <a:pt x="201" y="121"/>
                        </a:lnTo>
                        <a:lnTo>
                          <a:pt x="203" y="133"/>
                        </a:lnTo>
                        <a:lnTo>
                          <a:pt x="201" y="144"/>
                        </a:lnTo>
                        <a:lnTo>
                          <a:pt x="199" y="153"/>
                        </a:lnTo>
                        <a:lnTo>
                          <a:pt x="196" y="162"/>
                        </a:lnTo>
                        <a:lnTo>
                          <a:pt x="191" y="168"/>
                        </a:lnTo>
                        <a:lnTo>
                          <a:pt x="167" y="187"/>
                        </a:lnTo>
                        <a:lnTo>
                          <a:pt x="161" y="191"/>
                        </a:lnTo>
                        <a:lnTo>
                          <a:pt x="155" y="191"/>
                        </a:lnTo>
                        <a:lnTo>
                          <a:pt x="145" y="200"/>
                        </a:lnTo>
                        <a:lnTo>
                          <a:pt x="129" y="200"/>
                        </a:lnTo>
                        <a:lnTo>
                          <a:pt x="124" y="203"/>
                        </a:lnTo>
                        <a:lnTo>
                          <a:pt x="121" y="194"/>
                        </a:lnTo>
                        <a:lnTo>
                          <a:pt x="116" y="194"/>
                        </a:lnTo>
                        <a:lnTo>
                          <a:pt x="110" y="195"/>
                        </a:lnTo>
                        <a:lnTo>
                          <a:pt x="107" y="200"/>
                        </a:lnTo>
                        <a:lnTo>
                          <a:pt x="106" y="205"/>
                        </a:lnTo>
                        <a:lnTo>
                          <a:pt x="107" y="208"/>
                        </a:lnTo>
                        <a:lnTo>
                          <a:pt x="99" y="211"/>
                        </a:lnTo>
                        <a:lnTo>
                          <a:pt x="90" y="218"/>
                        </a:lnTo>
                        <a:lnTo>
                          <a:pt x="78" y="218"/>
                        </a:lnTo>
                        <a:lnTo>
                          <a:pt x="64" y="222"/>
                        </a:lnTo>
                        <a:lnTo>
                          <a:pt x="49" y="225"/>
                        </a:lnTo>
                        <a:lnTo>
                          <a:pt x="29" y="218"/>
                        </a:lnTo>
                        <a:lnTo>
                          <a:pt x="12" y="208"/>
                        </a:lnTo>
                        <a:lnTo>
                          <a:pt x="10" y="200"/>
                        </a:lnTo>
                        <a:lnTo>
                          <a:pt x="7" y="194"/>
                        </a:lnTo>
                        <a:lnTo>
                          <a:pt x="5" y="180"/>
                        </a:lnTo>
                        <a:lnTo>
                          <a:pt x="1" y="156"/>
                        </a:lnTo>
                        <a:lnTo>
                          <a:pt x="1" y="144"/>
                        </a:lnTo>
                        <a:lnTo>
                          <a:pt x="0" y="132"/>
                        </a:lnTo>
                        <a:lnTo>
                          <a:pt x="1" y="123"/>
                        </a:lnTo>
                        <a:lnTo>
                          <a:pt x="5" y="110"/>
                        </a:lnTo>
                        <a:lnTo>
                          <a:pt x="10" y="96"/>
                        </a:lnTo>
                        <a:lnTo>
                          <a:pt x="18" y="76"/>
                        </a:lnTo>
                        <a:lnTo>
                          <a:pt x="35" y="46"/>
                        </a:lnTo>
                        <a:lnTo>
                          <a:pt x="50" y="30"/>
                        </a:lnTo>
                        <a:lnTo>
                          <a:pt x="71" y="14"/>
                        </a:lnTo>
                        <a:lnTo>
                          <a:pt x="84" y="10"/>
                        </a:lnTo>
                        <a:lnTo>
                          <a:pt x="94" y="6"/>
                        </a:lnTo>
                      </a:path>
                    </a:pathLst>
                  </a:custGeom>
                  <a:solidFill>
                    <a:srgbClr val="9F7F5F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83" name="Freeform 37"/>
                  <p:cNvSpPr>
                    <a:spLocks/>
                  </p:cNvSpPr>
                  <p:nvPr/>
                </p:nvSpPr>
                <p:spPr bwMode="auto">
                  <a:xfrm>
                    <a:off x="1731" y="2193"/>
                    <a:ext cx="29" cy="42"/>
                  </a:xfrm>
                  <a:custGeom>
                    <a:avLst/>
                    <a:gdLst>
                      <a:gd name="T0" fmla="*/ 5 w 29"/>
                      <a:gd name="T1" fmla="*/ 5 h 42"/>
                      <a:gd name="T2" fmla="*/ 21 w 29"/>
                      <a:gd name="T3" fmla="*/ 5 h 42"/>
                      <a:gd name="T4" fmla="*/ 20 w 29"/>
                      <a:gd name="T5" fmla="*/ 0 h 42"/>
                      <a:gd name="T6" fmla="*/ 23 w 29"/>
                      <a:gd name="T7" fmla="*/ 0 h 42"/>
                      <a:gd name="T8" fmla="*/ 28 w 29"/>
                      <a:gd name="T9" fmla="*/ 5 h 42"/>
                      <a:gd name="T10" fmla="*/ 28 w 29"/>
                      <a:gd name="T11" fmla="*/ 10 h 42"/>
                      <a:gd name="T12" fmla="*/ 24 w 29"/>
                      <a:gd name="T13" fmla="*/ 10 h 42"/>
                      <a:gd name="T14" fmla="*/ 23 w 29"/>
                      <a:gd name="T15" fmla="*/ 17 h 42"/>
                      <a:gd name="T16" fmla="*/ 22 w 29"/>
                      <a:gd name="T17" fmla="*/ 23 h 42"/>
                      <a:gd name="T18" fmla="*/ 21 w 29"/>
                      <a:gd name="T19" fmla="*/ 29 h 42"/>
                      <a:gd name="T20" fmla="*/ 20 w 29"/>
                      <a:gd name="T21" fmla="*/ 32 h 42"/>
                      <a:gd name="T22" fmla="*/ 18 w 29"/>
                      <a:gd name="T23" fmla="*/ 34 h 42"/>
                      <a:gd name="T24" fmla="*/ 16 w 29"/>
                      <a:gd name="T25" fmla="*/ 36 h 42"/>
                      <a:gd name="T26" fmla="*/ 14 w 29"/>
                      <a:gd name="T27" fmla="*/ 38 h 42"/>
                      <a:gd name="T28" fmla="*/ 11 w 29"/>
                      <a:gd name="T29" fmla="*/ 40 h 42"/>
                      <a:gd name="T30" fmla="*/ 9 w 29"/>
                      <a:gd name="T31" fmla="*/ 40 h 42"/>
                      <a:gd name="T32" fmla="*/ 7 w 29"/>
                      <a:gd name="T33" fmla="*/ 41 h 42"/>
                      <a:gd name="T34" fmla="*/ 9 w 29"/>
                      <a:gd name="T35" fmla="*/ 36 h 42"/>
                      <a:gd name="T36" fmla="*/ 11 w 29"/>
                      <a:gd name="T37" fmla="*/ 35 h 42"/>
                      <a:gd name="T38" fmla="*/ 14 w 29"/>
                      <a:gd name="T39" fmla="*/ 33 h 42"/>
                      <a:gd name="T40" fmla="*/ 17 w 29"/>
                      <a:gd name="T41" fmla="*/ 31 h 42"/>
                      <a:gd name="T42" fmla="*/ 18 w 29"/>
                      <a:gd name="T43" fmla="*/ 29 h 42"/>
                      <a:gd name="T44" fmla="*/ 19 w 29"/>
                      <a:gd name="T45" fmla="*/ 26 h 42"/>
                      <a:gd name="T46" fmla="*/ 20 w 29"/>
                      <a:gd name="T47" fmla="*/ 20 h 42"/>
                      <a:gd name="T48" fmla="*/ 21 w 29"/>
                      <a:gd name="T49" fmla="*/ 15 h 42"/>
                      <a:gd name="T50" fmla="*/ 21 w 29"/>
                      <a:gd name="T51" fmla="*/ 10 h 42"/>
                      <a:gd name="T52" fmla="*/ 0 w 29"/>
                      <a:gd name="T53" fmla="*/ 13 h 42"/>
                      <a:gd name="T54" fmla="*/ 5 w 29"/>
                      <a:gd name="T55" fmla="*/ 5 h 42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w 29"/>
                      <a:gd name="T85" fmla="*/ 0 h 42"/>
                      <a:gd name="T86" fmla="*/ 29 w 29"/>
                      <a:gd name="T87" fmla="*/ 42 h 42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T84" t="T85" r="T86" b="T87"/>
                    <a:pathLst>
                      <a:path w="29" h="42">
                        <a:moveTo>
                          <a:pt x="5" y="5"/>
                        </a:moveTo>
                        <a:lnTo>
                          <a:pt x="21" y="5"/>
                        </a:lnTo>
                        <a:lnTo>
                          <a:pt x="20" y="0"/>
                        </a:lnTo>
                        <a:lnTo>
                          <a:pt x="23" y="0"/>
                        </a:lnTo>
                        <a:lnTo>
                          <a:pt x="28" y="5"/>
                        </a:lnTo>
                        <a:lnTo>
                          <a:pt x="28" y="10"/>
                        </a:lnTo>
                        <a:lnTo>
                          <a:pt x="24" y="10"/>
                        </a:lnTo>
                        <a:lnTo>
                          <a:pt x="23" y="17"/>
                        </a:lnTo>
                        <a:lnTo>
                          <a:pt x="22" y="23"/>
                        </a:lnTo>
                        <a:lnTo>
                          <a:pt x="21" y="29"/>
                        </a:lnTo>
                        <a:lnTo>
                          <a:pt x="20" y="32"/>
                        </a:lnTo>
                        <a:lnTo>
                          <a:pt x="18" y="34"/>
                        </a:lnTo>
                        <a:lnTo>
                          <a:pt x="16" y="36"/>
                        </a:lnTo>
                        <a:lnTo>
                          <a:pt x="14" y="38"/>
                        </a:lnTo>
                        <a:lnTo>
                          <a:pt x="11" y="40"/>
                        </a:lnTo>
                        <a:lnTo>
                          <a:pt x="9" y="40"/>
                        </a:lnTo>
                        <a:lnTo>
                          <a:pt x="7" y="41"/>
                        </a:lnTo>
                        <a:lnTo>
                          <a:pt x="9" y="36"/>
                        </a:lnTo>
                        <a:lnTo>
                          <a:pt x="11" y="35"/>
                        </a:lnTo>
                        <a:lnTo>
                          <a:pt x="14" y="33"/>
                        </a:lnTo>
                        <a:lnTo>
                          <a:pt x="17" y="31"/>
                        </a:lnTo>
                        <a:lnTo>
                          <a:pt x="18" y="29"/>
                        </a:lnTo>
                        <a:lnTo>
                          <a:pt x="19" y="26"/>
                        </a:lnTo>
                        <a:lnTo>
                          <a:pt x="20" y="20"/>
                        </a:lnTo>
                        <a:lnTo>
                          <a:pt x="21" y="15"/>
                        </a:lnTo>
                        <a:lnTo>
                          <a:pt x="21" y="10"/>
                        </a:lnTo>
                        <a:lnTo>
                          <a:pt x="0" y="13"/>
                        </a:lnTo>
                        <a:lnTo>
                          <a:pt x="5" y="5"/>
                        </a:lnTo>
                      </a:path>
                    </a:pathLst>
                  </a:custGeom>
                  <a:solidFill>
                    <a:srgbClr val="9F7F5F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68" name="Group 38"/>
              <p:cNvGrpSpPr>
                <a:grpSpLocks/>
              </p:cNvGrpSpPr>
              <p:nvPr/>
            </p:nvGrpSpPr>
            <p:grpSpPr bwMode="auto">
              <a:xfrm>
                <a:off x="1800" y="2070"/>
                <a:ext cx="198" cy="300"/>
                <a:chOff x="1800" y="2070"/>
                <a:chExt cx="198" cy="300"/>
              </a:xfrm>
            </p:grpSpPr>
            <p:grpSp>
              <p:nvGrpSpPr>
                <p:cNvPr id="73" name="Group 39"/>
                <p:cNvGrpSpPr>
                  <a:grpSpLocks/>
                </p:cNvGrpSpPr>
                <p:nvPr/>
              </p:nvGrpSpPr>
              <p:grpSpPr bwMode="auto">
                <a:xfrm>
                  <a:off x="1800" y="2070"/>
                  <a:ext cx="189" cy="300"/>
                  <a:chOff x="1800" y="2070"/>
                  <a:chExt cx="189" cy="300"/>
                </a:xfrm>
              </p:grpSpPr>
              <p:sp>
                <p:nvSpPr>
                  <p:cNvPr id="75" name="Freeform 40"/>
                  <p:cNvSpPr>
                    <a:spLocks/>
                  </p:cNvSpPr>
                  <p:nvPr/>
                </p:nvSpPr>
                <p:spPr bwMode="auto">
                  <a:xfrm>
                    <a:off x="1814" y="2081"/>
                    <a:ext cx="175" cy="289"/>
                  </a:xfrm>
                  <a:custGeom>
                    <a:avLst/>
                    <a:gdLst>
                      <a:gd name="T0" fmla="*/ 150 w 175"/>
                      <a:gd name="T1" fmla="*/ 41 h 289"/>
                      <a:gd name="T2" fmla="*/ 162 w 175"/>
                      <a:gd name="T3" fmla="*/ 82 h 289"/>
                      <a:gd name="T4" fmla="*/ 162 w 175"/>
                      <a:gd name="T5" fmla="*/ 95 h 289"/>
                      <a:gd name="T6" fmla="*/ 160 w 175"/>
                      <a:gd name="T7" fmla="*/ 110 h 289"/>
                      <a:gd name="T8" fmla="*/ 162 w 175"/>
                      <a:gd name="T9" fmla="*/ 130 h 289"/>
                      <a:gd name="T10" fmla="*/ 174 w 175"/>
                      <a:gd name="T11" fmla="*/ 162 h 289"/>
                      <a:gd name="T12" fmla="*/ 165 w 175"/>
                      <a:gd name="T13" fmla="*/ 177 h 289"/>
                      <a:gd name="T14" fmla="*/ 169 w 175"/>
                      <a:gd name="T15" fmla="*/ 185 h 289"/>
                      <a:gd name="T16" fmla="*/ 166 w 175"/>
                      <a:gd name="T17" fmla="*/ 203 h 289"/>
                      <a:gd name="T18" fmla="*/ 163 w 175"/>
                      <a:gd name="T19" fmla="*/ 218 h 289"/>
                      <a:gd name="T20" fmla="*/ 162 w 175"/>
                      <a:gd name="T21" fmla="*/ 228 h 289"/>
                      <a:gd name="T22" fmla="*/ 163 w 175"/>
                      <a:gd name="T23" fmla="*/ 242 h 289"/>
                      <a:gd name="T24" fmla="*/ 160 w 175"/>
                      <a:gd name="T25" fmla="*/ 255 h 289"/>
                      <a:gd name="T26" fmla="*/ 152 w 175"/>
                      <a:gd name="T27" fmla="*/ 259 h 289"/>
                      <a:gd name="T28" fmla="*/ 140 w 175"/>
                      <a:gd name="T29" fmla="*/ 262 h 289"/>
                      <a:gd name="T30" fmla="*/ 107 w 175"/>
                      <a:gd name="T31" fmla="*/ 288 h 289"/>
                      <a:gd name="T32" fmla="*/ 12 w 175"/>
                      <a:gd name="T33" fmla="*/ 208 h 289"/>
                      <a:gd name="T34" fmla="*/ 10 w 175"/>
                      <a:gd name="T35" fmla="*/ 177 h 289"/>
                      <a:gd name="T36" fmla="*/ 4 w 175"/>
                      <a:gd name="T37" fmla="*/ 155 h 289"/>
                      <a:gd name="T38" fmla="*/ 2 w 175"/>
                      <a:gd name="T39" fmla="*/ 139 h 289"/>
                      <a:gd name="T40" fmla="*/ 0 w 175"/>
                      <a:gd name="T41" fmla="*/ 119 h 289"/>
                      <a:gd name="T42" fmla="*/ 2 w 175"/>
                      <a:gd name="T43" fmla="*/ 92 h 289"/>
                      <a:gd name="T44" fmla="*/ 8 w 175"/>
                      <a:gd name="T45" fmla="*/ 65 h 289"/>
                      <a:gd name="T46" fmla="*/ 14 w 175"/>
                      <a:gd name="T47" fmla="*/ 45 h 289"/>
                      <a:gd name="T48" fmla="*/ 24 w 175"/>
                      <a:gd name="T49" fmla="*/ 31 h 289"/>
                      <a:gd name="T50" fmla="*/ 37 w 175"/>
                      <a:gd name="T51" fmla="*/ 15 h 289"/>
                      <a:gd name="T52" fmla="*/ 52 w 175"/>
                      <a:gd name="T53" fmla="*/ 6 h 289"/>
                      <a:gd name="T54" fmla="*/ 71 w 175"/>
                      <a:gd name="T55" fmla="*/ 1 h 289"/>
                      <a:gd name="T56" fmla="*/ 85 w 175"/>
                      <a:gd name="T57" fmla="*/ 0 h 289"/>
                      <a:gd name="T58" fmla="*/ 102 w 175"/>
                      <a:gd name="T59" fmla="*/ 1 h 289"/>
                      <a:gd name="T60" fmla="*/ 122 w 175"/>
                      <a:gd name="T61" fmla="*/ 6 h 289"/>
                      <a:gd name="T62" fmla="*/ 137 w 175"/>
                      <a:gd name="T63" fmla="*/ 18 h 289"/>
                      <a:gd name="T64" fmla="*/ 150 w 175"/>
                      <a:gd name="T65" fmla="*/ 41 h 289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75"/>
                      <a:gd name="T100" fmla="*/ 0 h 289"/>
                      <a:gd name="T101" fmla="*/ 175 w 175"/>
                      <a:gd name="T102" fmla="*/ 289 h 289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75" h="289">
                        <a:moveTo>
                          <a:pt x="150" y="41"/>
                        </a:moveTo>
                        <a:lnTo>
                          <a:pt x="162" y="82"/>
                        </a:lnTo>
                        <a:lnTo>
                          <a:pt x="162" y="95"/>
                        </a:lnTo>
                        <a:lnTo>
                          <a:pt x="160" y="110"/>
                        </a:lnTo>
                        <a:lnTo>
                          <a:pt x="162" y="130"/>
                        </a:lnTo>
                        <a:lnTo>
                          <a:pt x="174" y="162"/>
                        </a:lnTo>
                        <a:lnTo>
                          <a:pt x="165" y="177"/>
                        </a:lnTo>
                        <a:lnTo>
                          <a:pt x="169" y="185"/>
                        </a:lnTo>
                        <a:lnTo>
                          <a:pt x="166" y="203"/>
                        </a:lnTo>
                        <a:lnTo>
                          <a:pt x="163" y="218"/>
                        </a:lnTo>
                        <a:lnTo>
                          <a:pt x="162" y="228"/>
                        </a:lnTo>
                        <a:lnTo>
                          <a:pt x="163" y="242"/>
                        </a:lnTo>
                        <a:lnTo>
                          <a:pt x="160" y="255"/>
                        </a:lnTo>
                        <a:lnTo>
                          <a:pt x="152" y="259"/>
                        </a:lnTo>
                        <a:lnTo>
                          <a:pt x="140" y="262"/>
                        </a:lnTo>
                        <a:lnTo>
                          <a:pt x="107" y="288"/>
                        </a:lnTo>
                        <a:lnTo>
                          <a:pt x="12" y="208"/>
                        </a:lnTo>
                        <a:lnTo>
                          <a:pt x="10" y="177"/>
                        </a:lnTo>
                        <a:lnTo>
                          <a:pt x="4" y="155"/>
                        </a:lnTo>
                        <a:lnTo>
                          <a:pt x="2" y="139"/>
                        </a:lnTo>
                        <a:lnTo>
                          <a:pt x="0" y="119"/>
                        </a:lnTo>
                        <a:lnTo>
                          <a:pt x="2" y="92"/>
                        </a:lnTo>
                        <a:lnTo>
                          <a:pt x="8" y="65"/>
                        </a:lnTo>
                        <a:lnTo>
                          <a:pt x="14" y="45"/>
                        </a:lnTo>
                        <a:lnTo>
                          <a:pt x="24" y="31"/>
                        </a:lnTo>
                        <a:lnTo>
                          <a:pt x="37" y="15"/>
                        </a:lnTo>
                        <a:lnTo>
                          <a:pt x="52" y="6"/>
                        </a:lnTo>
                        <a:lnTo>
                          <a:pt x="71" y="1"/>
                        </a:lnTo>
                        <a:lnTo>
                          <a:pt x="85" y="0"/>
                        </a:lnTo>
                        <a:lnTo>
                          <a:pt x="102" y="1"/>
                        </a:lnTo>
                        <a:lnTo>
                          <a:pt x="122" y="6"/>
                        </a:lnTo>
                        <a:lnTo>
                          <a:pt x="137" y="18"/>
                        </a:lnTo>
                        <a:lnTo>
                          <a:pt x="150" y="41"/>
                        </a:lnTo>
                      </a:path>
                    </a:pathLst>
                  </a:custGeom>
                  <a:solidFill>
                    <a:srgbClr val="BF7F3F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76" name="Freeform 41"/>
                  <p:cNvSpPr>
                    <a:spLocks/>
                  </p:cNvSpPr>
                  <p:nvPr/>
                </p:nvSpPr>
                <p:spPr bwMode="auto">
                  <a:xfrm>
                    <a:off x="1800" y="2070"/>
                    <a:ext cx="179" cy="242"/>
                  </a:xfrm>
                  <a:custGeom>
                    <a:avLst/>
                    <a:gdLst>
                      <a:gd name="T0" fmla="*/ 14 w 179"/>
                      <a:gd name="T1" fmla="*/ 212 h 242"/>
                      <a:gd name="T2" fmla="*/ 11 w 179"/>
                      <a:gd name="T3" fmla="*/ 183 h 242"/>
                      <a:gd name="T4" fmla="*/ 7 w 179"/>
                      <a:gd name="T5" fmla="*/ 171 h 242"/>
                      <a:gd name="T6" fmla="*/ 1 w 179"/>
                      <a:gd name="T7" fmla="*/ 151 h 242"/>
                      <a:gd name="T8" fmla="*/ 0 w 179"/>
                      <a:gd name="T9" fmla="*/ 135 h 242"/>
                      <a:gd name="T10" fmla="*/ 0 w 179"/>
                      <a:gd name="T11" fmla="*/ 116 h 242"/>
                      <a:gd name="T12" fmla="*/ 2 w 179"/>
                      <a:gd name="T13" fmla="*/ 91 h 242"/>
                      <a:gd name="T14" fmla="*/ 9 w 179"/>
                      <a:gd name="T15" fmla="*/ 66 h 242"/>
                      <a:gd name="T16" fmla="*/ 17 w 179"/>
                      <a:gd name="T17" fmla="*/ 44 h 242"/>
                      <a:gd name="T18" fmla="*/ 29 w 179"/>
                      <a:gd name="T19" fmla="*/ 26 h 242"/>
                      <a:gd name="T20" fmla="*/ 39 w 179"/>
                      <a:gd name="T21" fmla="*/ 15 h 242"/>
                      <a:gd name="T22" fmla="*/ 53 w 179"/>
                      <a:gd name="T23" fmla="*/ 4 h 242"/>
                      <a:gd name="T24" fmla="*/ 67 w 179"/>
                      <a:gd name="T25" fmla="*/ 0 h 242"/>
                      <a:gd name="T26" fmla="*/ 89 w 179"/>
                      <a:gd name="T27" fmla="*/ 0 h 242"/>
                      <a:gd name="T28" fmla="*/ 113 w 179"/>
                      <a:gd name="T29" fmla="*/ 4 h 242"/>
                      <a:gd name="T30" fmla="*/ 131 w 179"/>
                      <a:gd name="T31" fmla="*/ 4 h 242"/>
                      <a:gd name="T32" fmla="*/ 147 w 179"/>
                      <a:gd name="T33" fmla="*/ 6 h 242"/>
                      <a:gd name="T34" fmla="*/ 154 w 179"/>
                      <a:gd name="T35" fmla="*/ 9 h 242"/>
                      <a:gd name="T36" fmla="*/ 161 w 179"/>
                      <a:gd name="T37" fmla="*/ 15 h 242"/>
                      <a:gd name="T38" fmla="*/ 167 w 179"/>
                      <a:gd name="T39" fmla="*/ 30 h 242"/>
                      <a:gd name="T40" fmla="*/ 171 w 179"/>
                      <a:gd name="T41" fmla="*/ 40 h 242"/>
                      <a:gd name="T42" fmla="*/ 178 w 179"/>
                      <a:gd name="T43" fmla="*/ 51 h 242"/>
                      <a:gd name="T44" fmla="*/ 173 w 179"/>
                      <a:gd name="T45" fmla="*/ 69 h 242"/>
                      <a:gd name="T46" fmla="*/ 168 w 179"/>
                      <a:gd name="T47" fmla="*/ 84 h 242"/>
                      <a:gd name="T48" fmla="*/ 168 w 179"/>
                      <a:gd name="T49" fmla="*/ 92 h 242"/>
                      <a:gd name="T50" fmla="*/ 165 w 179"/>
                      <a:gd name="T51" fmla="*/ 102 h 242"/>
                      <a:gd name="T52" fmla="*/ 165 w 179"/>
                      <a:gd name="T53" fmla="*/ 114 h 242"/>
                      <a:gd name="T54" fmla="*/ 159 w 179"/>
                      <a:gd name="T55" fmla="*/ 120 h 242"/>
                      <a:gd name="T56" fmla="*/ 156 w 179"/>
                      <a:gd name="T57" fmla="*/ 158 h 242"/>
                      <a:gd name="T58" fmla="*/ 151 w 179"/>
                      <a:gd name="T59" fmla="*/ 165 h 242"/>
                      <a:gd name="T60" fmla="*/ 146 w 179"/>
                      <a:gd name="T61" fmla="*/ 163 h 242"/>
                      <a:gd name="T62" fmla="*/ 142 w 179"/>
                      <a:gd name="T63" fmla="*/ 154 h 242"/>
                      <a:gd name="T64" fmla="*/ 137 w 179"/>
                      <a:gd name="T65" fmla="*/ 144 h 242"/>
                      <a:gd name="T66" fmla="*/ 130 w 179"/>
                      <a:gd name="T67" fmla="*/ 144 h 242"/>
                      <a:gd name="T68" fmla="*/ 127 w 179"/>
                      <a:gd name="T69" fmla="*/ 158 h 242"/>
                      <a:gd name="T70" fmla="*/ 125 w 179"/>
                      <a:gd name="T71" fmla="*/ 177 h 242"/>
                      <a:gd name="T72" fmla="*/ 127 w 179"/>
                      <a:gd name="T73" fmla="*/ 193 h 242"/>
                      <a:gd name="T74" fmla="*/ 130 w 179"/>
                      <a:gd name="T75" fmla="*/ 202 h 242"/>
                      <a:gd name="T76" fmla="*/ 134 w 179"/>
                      <a:gd name="T77" fmla="*/ 209 h 242"/>
                      <a:gd name="T78" fmla="*/ 144 w 179"/>
                      <a:gd name="T79" fmla="*/ 216 h 242"/>
                      <a:gd name="T80" fmla="*/ 130 w 179"/>
                      <a:gd name="T81" fmla="*/ 213 h 242"/>
                      <a:gd name="T82" fmla="*/ 123 w 179"/>
                      <a:gd name="T83" fmla="*/ 213 h 242"/>
                      <a:gd name="T84" fmla="*/ 122 w 179"/>
                      <a:gd name="T85" fmla="*/ 216 h 242"/>
                      <a:gd name="T86" fmla="*/ 111 w 179"/>
                      <a:gd name="T87" fmla="*/ 231 h 242"/>
                      <a:gd name="T88" fmla="*/ 105 w 179"/>
                      <a:gd name="T89" fmla="*/ 234 h 242"/>
                      <a:gd name="T90" fmla="*/ 96 w 179"/>
                      <a:gd name="T91" fmla="*/ 238 h 242"/>
                      <a:gd name="T92" fmla="*/ 89 w 179"/>
                      <a:gd name="T93" fmla="*/ 241 h 242"/>
                      <a:gd name="T94" fmla="*/ 62 w 179"/>
                      <a:gd name="T95" fmla="*/ 236 h 242"/>
                      <a:gd name="T96" fmla="*/ 50 w 179"/>
                      <a:gd name="T97" fmla="*/ 234 h 242"/>
                      <a:gd name="T98" fmla="*/ 48 w 179"/>
                      <a:gd name="T99" fmla="*/ 230 h 242"/>
                      <a:gd name="T100" fmla="*/ 34 w 179"/>
                      <a:gd name="T101" fmla="*/ 223 h 242"/>
                      <a:gd name="T102" fmla="*/ 24 w 179"/>
                      <a:gd name="T103" fmla="*/ 221 h 242"/>
                      <a:gd name="T104" fmla="*/ 14 w 179"/>
                      <a:gd name="T105" fmla="*/ 212 h 242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179"/>
                      <a:gd name="T160" fmla="*/ 0 h 242"/>
                      <a:gd name="T161" fmla="*/ 179 w 179"/>
                      <a:gd name="T162" fmla="*/ 242 h 242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179" h="242">
                        <a:moveTo>
                          <a:pt x="14" y="212"/>
                        </a:moveTo>
                        <a:lnTo>
                          <a:pt x="11" y="183"/>
                        </a:lnTo>
                        <a:lnTo>
                          <a:pt x="7" y="171"/>
                        </a:lnTo>
                        <a:lnTo>
                          <a:pt x="1" y="151"/>
                        </a:lnTo>
                        <a:lnTo>
                          <a:pt x="0" y="135"/>
                        </a:lnTo>
                        <a:lnTo>
                          <a:pt x="0" y="116"/>
                        </a:lnTo>
                        <a:lnTo>
                          <a:pt x="2" y="91"/>
                        </a:lnTo>
                        <a:lnTo>
                          <a:pt x="9" y="66"/>
                        </a:lnTo>
                        <a:lnTo>
                          <a:pt x="17" y="44"/>
                        </a:lnTo>
                        <a:lnTo>
                          <a:pt x="29" y="26"/>
                        </a:lnTo>
                        <a:lnTo>
                          <a:pt x="39" y="15"/>
                        </a:lnTo>
                        <a:lnTo>
                          <a:pt x="53" y="4"/>
                        </a:lnTo>
                        <a:lnTo>
                          <a:pt x="67" y="0"/>
                        </a:lnTo>
                        <a:lnTo>
                          <a:pt x="89" y="0"/>
                        </a:lnTo>
                        <a:lnTo>
                          <a:pt x="113" y="4"/>
                        </a:lnTo>
                        <a:lnTo>
                          <a:pt x="131" y="4"/>
                        </a:lnTo>
                        <a:lnTo>
                          <a:pt x="147" y="6"/>
                        </a:lnTo>
                        <a:lnTo>
                          <a:pt x="154" y="9"/>
                        </a:lnTo>
                        <a:lnTo>
                          <a:pt x="161" y="15"/>
                        </a:lnTo>
                        <a:lnTo>
                          <a:pt x="167" y="30"/>
                        </a:lnTo>
                        <a:lnTo>
                          <a:pt x="171" y="40"/>
                        </a:lnTo>
                        <a:lnTo>
                          <a:pt x="178" y="51"/>
                        </a:lnTo>
                        <a:lnTo>
                          <a:pt x="173" y="69"/>
                        </a:lnTo>
                        <a:lnTo>
                          <a:pt x="168" y="84"/>
                        </a:lnTo>
                        <a:lnTo>
                          <a:pt x="168" y="92"/>
                        </a:lnTo>
                        <a:lnTo>
                          <a:pt x="165" y="102"/>
                        </a:lnTo>
                        <a:lnTo>
                          <a:pt x="165" y="114"/>
                        </a:lnTo>
                        <a:lnTo>
                          <a:pt x="159" y="120"/>
                        </a:lnTo>
                        <a:lnTo>
                          <a:pt x="156" y="158"/>
                        </a:lnTo>
                        <a:lnTo>
                          <a:pt x="151" y="165"/>
                        </a:lnTo>
                        <a:lnTo>
                          <a:pt x="146" y="163"/>
                        </a:lnTo>
                        <a:lnTo>
                          <a:pt x="142" y="154"/>
                        </a:lnTo>
                        <a:lnTo>
                          <a:pt x="137" y="144"/>
                        </a:lnTo>
                        <a:lnTo>
                          <a:pt x="130" y="144"/>
                        </a:lnTo>
                        <a:lnTo>
                          <a:pt x="127" y="158"/>
                        </a:lnTo>
                        <a:lnTo>
                          <a:pt x="125" y="177"/>
                        </a:lnTo>
                        <a:lnTo>
                          <a:pt x="127" y="193"/>
                        </a:lnTo>
                        <a:lnTo>
                          <a:pt x="130" y="202"/>
                        </a:lnTo>
                        <a:lnTo>
                          <a:pt x="134" y="209"/>
                        </a:lnTo>
                        <a:lnTo>
                          <a:pt x="144" y="216"/>
                        </a:lnTo>
                        <a:lnTo>
                          <a:pt x="130" y="213"/>
                        </a:lnTo>
                        <a:lnTo>
                          <a:pt x="123" y="213"/>
                        </a:lnTo>
                        <a:lnTo>
                          <a:pt x="122" y="216"/>
                        </a:lnTo>
                        <a:lnTo>
                          <a:pt x="111" y="231"/>
                        </a:lnTo>
                        <a:lnTo>
                          <a:pt x="105" y="234"/>
                        </a:lnTo>
                        <a:lnTo>
                          <a:pt x="96" y="238"/>
                        </a:lnTo>
                        <a:lnTo>
                          <a:pt x="89" y="241"/>
                        </a:lnTo>
                        <a:lnTo>
                          <a:pt x="62" y="236"/>
                        </a:lnTo>
                        <a:lnTo>
                          <a:pt x="50" y="234"/>
                        </a:lnTo>
                        <a:lnTo>
                          <a:pt x="48" y="230"/>
                        </a:lnTo>
                        <a:lnTo>
                          <a:pt x="34" y="223"/>
                        </a:lnTo>
                        <a:lnTo>
                          <a:pt x="24" y="221"/>
                        </a:lnTo>
                        <a:lnTo>
                          <a:pt x="14" y="212"/>
                        </a:lnTo>
                      </a:path>
                    </a:pathLst>
                  </a:custGeom>
                  <a:solidFill>
                    <a:srgbClr val="5F5F5F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  <p:sp>
              <p:nvSpPr>
                <p:cNvPr id="74" name="Freeform 42"/>
                <p:cNvSpPr>
                  <a:spLocks/>
                </p:cNvSpPr>
                <p:nvPr/>
              </p:nvSpPr>
              <p:spPr bwMode="auto">
                <a:xfrm>
                  <a:off x="1952" y="2168"/>
                  <a:ext cx="46" cy="74"/>
                </a:xfrm>
                <a:custGeom>
                  <a:avLst/>
                  <a:gdLst>
                    <a:gd name="T0" fmla="*/ 4 w 46"/>
                    <a:gd name="T1" fmla="*/ 22 h 74"/>
                    <a:gd name="T2" fmla="*/ 32 w 46"/>
                    <a:gd name="T3" fmla="*/ 6 h 74"/>
                    <a:gd name="T4" fmla="*/ 23 w 46"/>
                    <a:gd name="T5" fmla="*/ 6 h 74"/>
                    <a:gd name="T6" fmla="*/ 23 w 46"/>
                    <a:gd name="T7" fmla="*/ 0 h 74"/>
                    <a:gd name="T8" fmla="*/ 43 w 46"/>
                    <a:gd name="T9" fmla="*/ 0 h 74"/>
                    <a:gd name="T10" fmla="*/ 45 w 46"/>
                    <a:gd name="T11" fmla="*/ 6 h 74"/>
                    <a:gd name="T12" fmla="*/ 41 w 46"/>
                    <a:gd name="T13" fmla="*/ 13 h 74"/>
                    <a:gd name="T14" fmla="*/ 41 w 46"/>
                    <a:gd name="T15" fmla="*/ 26 h 74"/>
                    <a:gd name="T16" fmla="*/ 41 w 46"/>
                    <a:gd name="T17" fmla="*/ 40 h 74"/>
                    <a:gd name="T18" fmla="*/ 41 w 46"/>
                    <a:gd name="T19" fmla="*/ 50 h 74"/>
                    <a:gd name="T20" fmla="*/ 39 w 46"/>
                    <a:gd name="T21" fmla="*/ 59 h 74"/>
                    <a:gd name="T22" fmla="*/ 36 w 46"/>
                    <a:gd name="T23" fmla="*/ 64 h 74"/>
                    <a:gd name="T24" fmla="*/ 33 w 46"/>
                    <a:gd name="T25" fmla="*/ 69 h 74"/>
                    <a:gd name="T26" fmla="*/ 29 w 46"/>
                    <a:gd name="T27" fmla="*/ 71 h 74"/>
                    <a:gd name="T28" fmla="*/ 24 w 46"/>
                    <a:gd name="T29" fmla="*/ 73 h 74"/>
                    <a:gd name="T30" fmla="*/ 24 w 46"/>
                    <a:gd name="T31" fmla="*/ 69 h 74"/>
                    <a:gd name="T32" fmla="*/ 30 w 46"/>
                    <a:gd name="T33" fmla="*/ 64 h 74"/>
                    <a:gd name="T34" fmla="*/ 34 w 46"/>
                    <a:gd name="T35" fmla="*/ 57 h 74"/>
                    <a:gd name="T36" fmla="*/ 38 w 46"/>
                    <a:gd name="T37" fmla="*/ 42 h 74"/>
                    <a:gd name="T38" fmla="*/ 38 w 46"/>
                    <a:gd name="T39" fmla="*/ 30 h 74"/>
                    <a:gd name="T40" fmla="*/ 37 w 46"/>
                    <a:gd name="T41" fmla="*/ 19 h 74"/>
                    <a:gd name="T42" fmla="*/ 0 w 46"/>
                    <a:gd name="T43" fmla="*/ 46 h 74"/>
                    <a:gd name="T44" fmla="*/ 4 w 46"/>
                    <a:gd name="T45" fmla="*/ 22 h 74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46"/>
                    <a:gd name="T70" fmla="*/ 0 h 74"/>
                    <a:gd name="T71" fmla="*/ 46 w 46"/>
                    <a:gd name="T72" fmla="*/ 74 h 74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46" h="74">
                      <a:moveTo>
                        <a:pt x="4" y="22"/>
                      </a:moveTo>
                      <a:lnTo>
                        <a:pt x="32" y="6"/>
                      </a:lnTo>
                      <a:lnTo>
                        <a:pt x="23" y="6"/>
                      </a:lnTo>
                      <a:lnTo>
                        <a:pt x="23" y="0"/>
                      </a:lnTo>
                      <a:lnTo>
                        <a:pt x="43" y="0"/>
                      </a:lnTo>
                      <a:lnTo>
                        <a:pt x="45" y="6"/>
                      </a:lnTo>
                      <a:lnTo>
                        <a:pt x="41" y="13"/>
                      </a:lnTo>
                      <a:lnTo>
                        <a:pt x="41" y="26"/>
                      </a:lnTo>
                      <a:lnTo>
                        <a:pt x="41" y="40"/>
                      </a:lnTo>
                      <a:lnTo>
                        <a:pt x="41" y="50"/>
                      </a:lnTo>
                      <a:lnTo>
                        <a:pt x="39" y="59"/>
                      </a:lnTo>
                      <a:lnTo>
                        <a:pt x="36" y="64"/>
                      </a:lnTo>
                      <a:lnTo>
                        <a:pt x="33" y="69"/>
                      </a:lnTo>
                      <a:lnTo>
                        <a:pt x="29" y="71"/>
                      </a:lnTo>
                      <a:lnTo>
                        <a:pt x="24" y="73"/>
                      </a:lnTo>
                      <a:lnTo>
                        <a:pt x="24" y="69"/>
                      </a:lnTo>
                      <a:lnTo>
                        <a:pt x="30" y="64"/>
                      </a:lnTo>
                      <a:lnTo>
                        <a:pt x="34" y="57"/>
                      </a:lnTo>
                      <a:lnTo>
                        <a:pt x="38" y="42"/>
                      </a:lnTo>
                      <a:lnTo>
                        <a:pt x="38" y="30"/>
                      </a:lnTo>
                      <a:lnTo>
                        <a:pt x="37" y="19"/>
                      </a:lnTo>
                      <a:lnTo>
                        <a:pt x="0" y="46"/>
                      </a:lnTo>
                      <a:lnTo>
                        <a:pt x="4" y="22"/>
                      </a:lnTo>
                    </a:path>
                  </a:pathLst>
                </a:custGeom>
                <a:solidFill>
                  <a:srgbClr val="9F9F9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69" name="Group 43"/>
              <p:cNvGrpSpPr>
                <a:grpSpLocks/>
              </p:cNvGrpSpPr>
              <p:nvPr/>
            </p:nvGrpSpPr>
            <p:grpSpPr bwMode="auto">
              <a:xfrm>
                <a:off x="2053" y="2034"/>
                <a:ext cx="173" cy="313"/>
                <a:chOff x="2053" y="2034"/>
                <a:chExt cx="173" cy="313"/>
              </a:xfrm>
            </p:grpSpPr>
            <p:sp>
              <p:nvSpPr>
                <p:cNvPr id="71" name="Freeform 44"/>
                <p:cNvSpPr>
                  <a:spLocks/>
                </p:cNvSpPr>
                <p:nvPr/>
              </p:nvSpPr>
              <p:spPr bwMode="auto">
                <a:xfrm>
                  <a:off x="2053" y="2047"/>
                  <a:ext cx="166" cy="300"/>
                </a:xfrm>
                <a:custGeom>
                  <a:avLst/>
                  <a:gdLst>
                    <a:gd name="T0" fmla="*/ 16 w 166"/>
                    <a:gd name="T1" fmla="*/ 76 h 300"/>
                    <a:gd name="T2" fmla="*/ 8 w 166"/>
                    <a:gd name="T3" fmla="*/ 114 h 300"/>
                    <a:gd name="T4" fmla="*/ 5 w 166"/>
                    <a:gd name="T5" fmla="*/ 137 h 300"/>
                    <a:gd name="T6" fmla="*/ 1 w 166"/>
                    <a:gd name="T7" fmla="*/ 159 h 300"/>
                    <a:gd name="T8" fmla="*/ 0 w 166"/>
                    <a:gd name="T9" fmla="*/ 184 h 300"/>
                    <a:gd name="T10" fmla="*/ 1 w 166"/>
                    <a:gd name="T11" fmla="*/ 203 h 300"/>
                    <a:gd name="T12" fmla="*/ 4 w 166"/>
                    <a:gd name="T13" fmla="*/ 214 h 300"/>
                    <a:gd name="T14" fmla="*/ 5 w 166"/>
                    <a:gd name="T15" fmla="*/ 232 h 300"/>
                    <a:gd name="T16" fmla="*/ 12 w 166"/>
                    <a:gd name="T17" fmla="*/ 244 h 300"/>
                    <a:gd name="T18" fmla="*/ 18 w 166"/>
                    <a:gd name="T19" fmla="*/ 260 h 300"/>
                    <a:gd name="T20" fmla="*/ 32 w 166"/>
                    <a:gd name="T21" fmla="*/ 299 h 300"/>
                    <a:gd name="T22" fmla="*/ 149 w 166"/>
                    <a:gd name="T23" fmla="*/ 266 h 300"/>
                    <a:gd name="T24" fmla="*/ 144 w 166"/>
                    <a:gd name="T25" fmla="*/ 237 h 300"/>
                    <a:gd name="T26" fmla="*/ 152 w 166"/>
                    <a:gd name="T27" fmla="*/ 213 h 300"/>
                    <a:gd name="T28" fmla="*/ 159 w 166"/>
                    <a:gd name="T29" fmla="*/ 181 h 300"/>
                    <a:gd name="T30" fmla="*/ 163 w 166"/>
                    <a:gd name="T31" fmla="*/ 145 h 300"/>
                    <a:gd name="T32" fmla="*/ 165 w 166"/>
                    <a:gd name="T33" fmla="*/ 112 h 300"/>
                    <a:gd name="T34" fmla="*/ 161 w 166"/>
                    <a:gd name="T35" fmla="*/ 79 h 300"/>
                    <a:gd name="T36" fmla="*/ 154 w 166"/>
                    <a:gd name="T37" fmla="*/ 53 h 300"/>
                    <a:gd name="T38" fmla="*/ 140 w 166"/>
                    <a:gd name="T39" fmla="*/ 27 h 300"/>
                    <a:gd name="T40" fmla="*/ 125 w 166"/>
                    <a:gd name="T41" fmla="*/ 11 h 300"/>
                    <a:gd name="T42" fmla="*/ 111 w 166"/>
                    <a:gd name="T43" fmla="*/ 4 h 300"/>
                    <a:gd name="T44" fmla="*/ 93 w 166"/>
                    <a:gd name="T45" fmla="*/ 0 h 300"/>
                    <a:gd name="T46" fmla="*/ 72 w 166"/>
                    <a:gd name="T47" fmla="*/ 0 h 300"/>
                    <a:gd name="T48" fmla="*/ 56 w 166"/>
                    <a:gd name="T49" fmla="*/ 4 h 300"/>
                    <a:gd name="T50" fmla="*/ 43 w 166"/>
                    <a:gd name="T51" fmla="*/ 14 h 300"/>
                    <a:gd name="T52" fmla="*/ 30 w 166"/>
                    <a:gd name="T53" fmla="*/ 28 h 300"/>
                    <a:gd name="T54" fmla="*/ 24 w 166"/>
                    <a:gd name="T55" fmla="*/ 42 h 300"/>
                    <a:gd name="T56" fmla="*/ 18 w 166"/>
                    <a:gd name="T57" fmla="*/ 61 h 300"/>
                    <a:gd name="T58" fmla="*/ 16 w 166"/>
                    <a:gd name="T59" fmla="*/ 76 h 300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66"/>
                    <a:gd name="T91" fmla="*/ 0 h 300"/>
                    <a:gd name="T92" fmla="*/ 166 w 166"/>
                    <a:gd name="T93" fmla="*/ 300 h 300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66" h="300">
                      <a:moveTo>
                        <a:pt x="16" y="76"/>
                      </a:moveTo>
                      <a:lnTo>
                        <a:pt x="8" y="114"/>
                      </a:lnTo>
                      <a:lnTo>
                        <a:pt x="5" y="137"/>
                      </a:lnTo>
                      <a:lnTo>
                        <a:pt x="1" y="159"/>
                      </a:lnTo>
                      <a:lnTo>
                        <a:pt x="0" y="184"/>
                      </a:lnTo>
                      <a:lnTo>
                        <a:pt x="1" y="203"/>
                      </a:lnTo>
                      <a:lnTo>
                        <a:pt x="4" y="214"/>
                      </a:lnTo>
                      <a:lnTo>
                        <a:pt x="5" y="232"/>
                      </a:lnTo>
                      <a:lnTo>
                        <a:pt x="12" y="244"/>
                      </a:lnTo>
                      <a:lnTo>
                        <a:pt x="18" y="260"/>
                      </a:lnTo>
                      <a:lnTo>
                        <a:pt x="32" y="299"/>
                      </a:lnTo>
                      <a:lnTo>
                        <a:pt x="149" y="266"/>
                      </a:lnTo>
                      <a:lnTo>
                        <a:pt x="144" y="237"/>
                      </a:lnTo>
                      <a:lnTo>
                        <a:pt x="152" y="213"/>
                      </a:lnTo>
                      <a:lnTo>
                        <a:pt x="159" y="181"/>
                      </a:lnTo>
                      <a:lnTo>
                        <a:pt x="163" y="145"/>
                      </a:lnTo>
                      <a:lnTo>
                        <a:pt x="165" y="112"/>
                      </a:lnTo>
                      <a:lnTo>
                        <a:pt x="161" y="79"/>
                      </a:lnTo>
                      <a:lnTo>
                        <a:pt x="154" y="53"/>
                      </a:lnTo>
                      <a:lnTo>
                        <a:pt x="140" y="27"/>
                      </a:lnTo>
                      <a:lnTo>
                        <a:pt x="125" y="11"/>
                      </a:lnTo>
                      <a:lnTo>
                        <a:pt x="111" y="4"/>
                      </a:lnTo>
                      <a:lnTo>
                        <a:pt x="93" y="0"/>
                      </a:lnTo>
                      <a:lnTo>
                        <a:pt x="72" y="0"/>
                      </a:lnTo>
                      <a:lnTo>
                        <a:pt x="56" y="4"/>
                      </a:lnTo>
                      <a:lnTo>
                        <a:pt x="43" y="14"/>
                      </a:lnTo>
                      <a:lnTo>
                        <a:pt x="30" y="28"/>
                      </a:lnTo>
                      <a:lnTo>
                        <a:pt x="24" y="42"/>
                      </a:lnTo>
                      <a:lnTo>
                        <a:pt x="18" y="61"/>
                      </a:lnTo>
                      <a:lnTo>
                        <a:pt x="16" y="76"/>
                      </a:lnTo>
                    </a:path>
                  </a:pathLst>
                </a:custGeom>
                <a:solidFill>
                  <a:srgbClr val="FFBF5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72" name="Freeform 45"/>
                <p:cNvSpPr>
                  <a:spLocks/>
                </p:cNvSpPr>
                <p:nvPr/>
              </p:nvSpPr>
              <p:spPr bwMode="auto">
                <a:xfrm>
                  <a:off x="2053" y="2034"/>
                  <a:ext cx="173" cy="277"/>
                </a:xfrm>
                <a:custGeom>
                  <a:avLst/>
                  <a:gdLst>
                    <a:gd name="T0" fmla="*/ 24 w 173"/>
                    <a:gd name="T1" fmla="*/ 36 h 277"/>
                    <a:gd name="T2" fmla="*/ 40 w 173"/>
                    <a:gd name="T3" fmla="*/ 9 h 277"/>
                    <a:gd name="T4" fmla="*/ 67 w 173"/>
                    <a:gd name="T5" fmla="*/ 0 h 277"/>
                    <a:gd name="T6" fmla="*/ 96 w 173"/>
                    <a:gd name="T7" fmla="*/ 0 h 277"/>
                    <a:gd name="T8" fmla="*/ 117 w 173"/>
                    <a:gd name="T9" fmla="*/ 9 h 277"/>
                    <a:gd name="T10" fmla="*/ 133 w 173"/>
                    <a:gd name="T11" fmla="*/ 23 h 277"/>
                    <a:gd name="T12" fmla="*/ 148 w 173"/>
                    <a:gd name="T13" fmla="*/ 42 h 277"/>
                    <a:gd name="T14" fmla="*/ 162 w 173"/>
                    <a:gd name="T15" fmla="*/ 69 h 277"/>
                    <a:gd name="T16" fmla="*/ 170 w 173"/>
                    <a:gd name="T17" fmla="*/ 110 h 277"/>
                    <a:gd name="T18" fmla="*/ 171 w 173"/>
                    <a:gd name="T19" fmla="*/ 148 h 277"/>
                    <a:gd name="T20" fmla="*/ 166 w 173"/>
                    <a:gd name="T21" fmla="*/ 190 h 277"/>
                    <a:gd name="T22" fmla="*/ 158 w 173"/>
                    <a:gd name="T23" fmla="*/ 235 h 277"/>
                    <a:gd name="T24" fmla="*/ 144 w 173"/>
                    <a:gd name="T25" fmla="*/ 258 h 277"/>
                    <a:gd name="T26" fmla="*/ 124 w 173"/>
                    <a:gd name="T27" fmla="*/ 269 h 277"/>
                    <a:gd name="T28" fmla="*/ 108 w 173"/>
                    <a:gd name="T29" fmla="*/ 276 h 277"/>
                    <a:gd name="T30" fmla="*/ 86 w 173"/>
                    <a:gd name="T31" fmla="*/ 269 h 277"/>
                    <a:gd name="T32" fmla="*/ 72 w 173"/>
                    <a:gd name="T33" fmla="*/ 267 h 277"/>
                    <a:gd name="T34" fmla="*/ 43 w 173"/>
                    <a:gd name="T35" fmla="*/ 265 h 277"/>
                    <a:gd name="T36" fmla="*/ 46 w 173"/>
                    <a:gd name="T37" fmla="*/ 245 h 277"/>
                    <a:gd name="T38" fmla="*/ 45 w 173"/>
                    <a:gd name="T39" fmla="*/ 231 h 277"/>
                    <a:gd name="T40" fmla="*/ 40 w 173"/>
                    <a:gd name="T41" fmla="*/ 223 h 277"/>
                    <a:gd name="T42" fmla="*/ 47 w 173"/>
                    <a:gd name="T43" fmla="*/ 210 h 277"/>
                    <a:gd name="T44" fmla="*/ 46 w 173"/>
                    <a:gd name="T45" fmla="*/ 191 h 277"/>
                    <a:gd name="T46" fmla="*/ 39 w 173"/>
                    <a:gd name="T47" fmla="*/ 164 h 277"/>
                    <a:gd name="T48" fmla="*/ 22 w 173"/>
                    <a:gd name="T49" fmla="*/ 151 h 277"/>
                    <a:gd name="T50" fmla="*/ 10 w 173"/>
                    <a:gd name="T51" fmla="*/ 160 h 277"/>
                    <a:gd name="T52" fmla="*/ 14 w 173"/>
                    <a:gd name="T53" fmla="*/ 184 h 277"/>
                    <a:gd name="T54" fmla="*/ 12 w 173"/>
                    <a:gd name="T55" fmla="*/ 200 h 277"/>
                    <a:gd name="T56" fmla="*/ 5 w 173"/>
                    <a:gd name="T57" fmla="*/ 161 h 277"/>
                    <a:gd name="T58" fmla="*/ 3 w 173"/>
                    <a:gd name="T59" fmla="*/ 119 h 277"/>
                    <a:gd name="T60" fmla="*/ 8 w 173"/>
                    <a:gd name="T61" fmla="*/ 77 h 277"/>
                    <a:gd name="T62" fmla="*/ 21 w 173"/>
                    <a:gd name="T63" fmla="*/ 52 h 27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73"/>
                    <a:gd name="T97" fmla="*/ 0 h 277"/>
                    <a:gd name="T98" fmla="*/ 173 w 173"/>
                    <a:gd name="T99" fmla="*/ 277 h 27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73" h="277">
                      <a:moveTo>
                        <a:pt x="21" y="52"/>
                      </a:moveTo>
                      <a:lnTo>
                        <a:pt x="24" y="36"/>
                      </a:lnTo>
                      <a:lnTo>
                        <a:pt x="31" y="18"/>
                      </a:lnTo>
                      <a:lnTo>
                        <a:pt x="40" y="9"/>
                      </a:lnTo>
                      <a:lnTo>
                        <a:pt x="49" y="4"/>
                      </a:lnTo>
                      <a:lnTo>
                        <a:pt x="67" y="0"/>
                      </a:lnTo>
                      <a:lnTo>
                        <a:pt x="80" y="0"/>
                      </a:lnTo>
                      <a:lnTo>
                        <a:pt x="96" y="0"/>
                      </a:lnTo>
                      <a:lnTo>
                        <a:pt x="109" y="3"/>
                      </a:lnTo>
                      <a:lnTo>
                        <a:pt x="117" y="9"/>
                      </a:lnTo>
                      <a:lnTo>
                        <a:pt x="124" y="13"/>
                      </a:lnTo>
                      <a:lnTo>
                        <a:pt x="133" y="23"/>
                      </a:lnTo>
                      <a:lnTo>
                        <a:pt x="142" y="34"/>
                      </a:lnTo>
                      <a:lnTo>
                        <a:pt x="148" y="42"/>
                      </a:lnTo>
                      <a:lnTo>
                        <a:pt x="155" y="52"/>
                      </a:lnTo>
                      <a:lnTo>
                        <a:pt x="162" y="69"/>
                      </a:lnTo>
                      <a:lnTo>
                        <a:pt x="166" y="86"/>
                      </a:lnTo>
                      <a:lnTo>
                        <a:pt x="170" y="110"/>
                      </a:lnTo>
                      <a:lnTo>
                        <a:pt x="172" y="128"/>
                      </a:lnTo>
                      <a:lnTo>
                        <a:pt x="171" y="148"/>
                      </a:lnTo>
                      <a:lnTo>
                        <a:pt x="170" y="168"/>
                      </a:lnTo>
                      <a:lnTo>
                        <a:pt x="166" y="190"/>
                      </a:lnTo>
                      <a:lnTo>
                        <a:pt x="161" y="213"/>
                      </a:lnTo>
                      <a:lnTo>
                        <a:pt x="158" y="235"/>
                      </a:lnTo>
                      <a:lnTo>
                        <a:pt x="151" y="251"/>
                      </a:lnTo>
                      <a:lnTo>
                        <a:pt x="144" y="258"/>
                      </a:lnTo>
                      <a:lnTo>
                        <a:pt x="134" y="264"/>
                      </a:lnTo>
                      <a:lnTo>
                        <a:pt x="124" y="269"/>
                      </a:lnTo>
                      <a:lnTo>
                        <a:pt x="117" y="273"/>
                      </a:lnTo>
                      <a:lnTo>
                        <a:pt x="108" y="276"/>
                      </a:lnTo>
                      <a:lnTo>
                        <a:pt x="99" y="274"/>
                      </a:lnTo>
                      <a:lnTo>
                        <a:pt x="86" y="269"/>
                      </a:lnTo>
                      <a:lnTo>
                        <a:pt x="76" y="269"/>
                      </a:lnTo>
                      <a:lnTo>
                        <a:pt x="72" y="267"/>
                      </a:lnTo>
                      <a:lnTo>
                        <a:pt x="72" y="272"/>
                      </a:lnTo>
                      <a:lnTo>
                        <a:pt x="43" y="265"/>
                      </a:lnTo>
                      <a:lnTo>
                        <a:pt x="47" y="251"/>
                      </a:lnTo>
                      <a:lnTo>
                        <a:pt x="46" y="245"/>
                      </a:lnTo>
                      <a:lnTo>
                        <a:pt x="46" y="239"/>
                      </a:lnTo>
                      <a:lnTo>
                        <a:pt x="45" y="231"/>
                      </a:lnTo>
                      <a:lnTo>
                        <a:pt x="43" y="227"/>
                      </a:lnTo>
                      <a:lnTo>
                        <a:pt x="40" y="223"/>
                      </a:lnTo>
                      <a:lnTo>
                        <a:pt x="44" y="217"/>
                      </a:lnTo>
                      <a:lnTo>
                        <a:pt x="47" y="210"/>
                      </a:lnTo>
                      <a:lnTo>
                        <a:pt x="48" y="205"/>
                      </a:lnTo>
                      <a:lnTo>
                        <a:pt x="46" y="191"/>
                      </a:lnTo>
                      <a:lnTo>
                        <a:pt x="45" y="174"/>
                      </a:lnTo>
                      <a:lnTo>
                        <a:pt x="39" y="164"/>
                      </a:lnTo>
                      <a:lnTo>
                        <a:pt x="30" y="160"/>
                      </a:lnTo>
                      <a:lnTo>
                        <a:pt x="22" y="151"/>
                      </a:lnTo>
                      <a:lnTo>
                        <a:pt x="16" y="151"/>
                      </a:lnTo>
                      <a:lnTo>
                        <a:pt x="10" y="160"/>
                      </a:lnTo>
                      <a:lnTo>
                        <a:pt x="10" y="174"/>
                      </a:lnTo>
                      <a:lnTo>
                        <a:pt x="14" y="184"/>
                      </a:lnTo>
                      <a:lnTo>
                        <a:pt x="15" y="201"/>
                      </a:lnTo>
                      <a:lnTo>
                        <a:pt x="12" y="200"/>
                      </a:lnTo>
                      <a:lnTo>
                        <a:pt x="9" y="197"/>
                      </a:lnTo>
                      <a:lnTo>
                        <a:pt x="5" y="161"/>
                      </a:lnTo>
                      <a:lnTo>
                        <a:pt x="0" y="138"/>
                      </a:lnTo>
                      <a:lnTo>
                        <a:pt x="3" y="119"/>
                      </a:lnTo>
                      <a:lnTo>
                        <a:pt x="5" y="98"/>
                      </a:lnTo>
                      <a:lnTo>
                        <a:pt x="8" y="77"/>
                      </a:lnTo>
                      <a:lnTo>
                        <a:pt x="8" y="66"/>
                      </a:lnTo>
                      <a:lnTo>
                        <a:pt x="21" y="52"/>
                      </a:lnTo>
                    </a:path>
                  </a:pathLst>
                </a:custGeom>
                <a:solidFill>
                  <a:srgbClr val="5F3F1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sp>
            <p:nvSpPr>
              <p:cNvPr id="70" name="Freeform 46"/>
              <p:cNvSpPr>
                <a:spLocks/>
              </p:cNvSpPr>
              <p:nvPr/>
            </p:nvSpPr>
            <p:spPr bwMode="auto">
              <a:xfrm>
                <a:off x="1486" y="2225"/>
                <a:ext cx="807" cy="176"/>
              </a:xfrm>
              <a:custGeom>
                <a:avLst/>
                <a:gdLst>
                  <a:gd name="T0" fmla="*/ 3 w 807"/>
                  <a:gd name="T1" fmla="*/ 126 h 176"/>
                  <a:gd name="T2" fmla="*/ 34 w 807"/>
                  <a:gd name="T3" fmla="*/ 75 h 176"/>
                  <a:gd name="T4" fmla="*/ 51 w 807"/>
                  <a:gd name="T5" fmla="*/ 53 h 176"/>
                  <a:gd name="T6" fmla="*/ 66 w 807"/>
                  <a:gd name="T7" fmla="*/ 36 h 176"/>
                  <a:gd name="T8" fmla="*/ 90 w 807"/>
                  <a:gd name="T9" fmla="*/ 10 h 176"/>
                  <a:gd name="T10" fmla="*/ 101 w 807"/>
                  <a:gd name="T11" fmla="*/ 0 h 176"/>
                  <a:gd name="T12" fmla="*/ 171 w 807"/>
                  <a:gd name="T13" fmla="*/ 46 h 176"/>
                  <a:gd name="T14" fmla="*/ 186 w 807"/>
                  <a:gd name="T15" fmla="*/ 71 h 176"/>
                  <a:gd name="T16" fmla="*/ 199 w 807"/>
                  <a:gd name="T17" fmla="*/ 90 h 176"/>
                  <a:gd name="T18" fmla="*/ 213 w 807"/>
                  <a:gd name="T19" fmla="*/ 112 h 176"/>
                  <a:gd name="T20" fmla="*/ 219 w 807"/>
                  <a:gd name="T21" fmla="*/ 126 h 176"/>
                  <a:gd name="T22" fmla="*/ 262 w 807"/>
                  <a:gd name="T23" fmla="*/ 95 h 176"/>
                  <a:gd name="T24" fmla="*/ 281 w 807"/>
                  <a:gd name="T25" fmla="*/ 81 h 176"/>
                  <a:gd name="T26" fmla="*/ 306 w 807"/>
                  <a:gd name="T27" fmla="*/ 68 h 176"/>
                  <a:gd name="T28" fmla="*/ 327 w 807"/>
                  <a:gd name="T29" fmla="*/ 46 h 176"/>
                  <a:gd name="T30" fmla="*/ 360 w 807"/>
                  <a:gd name="T31" fmla="*/ 58 h 176"/>
                  <a:gd name="T32" fmla="*/ 387 w 807"/>
                  <a:gd name="T33" fmla="*/ 73 h 176"/>
                  <a:gd name="T34" fmla="*/ 414 w 807"/>
                  <a:gd name="T35" fmla="*/ 87 h 176"/>
                  <a:gd name="T36" fmla="*/ 418 w 807"/>
                  <a:gd name="T37" fmla="*/ 90 h 176"/>
                  <a:gd name="T38" fmla="*/ 439 w 807"/>
                  <a:gd name="T39" fmla="*/ 95 h 176"/>
                  <a:gd name="T40" fmla="*/ 461 w 807"/>
                  <a:gd name="T41" fmla="*/ 126 h 176"/>
                  <a:gd name="T42" fmla="*/ 473 w 807"/>
                  <a:gd name="T43" fmla="*/ 145 h 176"/>
                  <a:gd name="T44" fmla="*/ 502 w 807"/>
                  <a:gd name="T45" fmla="*/ 165 h 176"/>
                  <a:gd name="T46" fmla="*/ 584 w 807"/>
                  <a:gd name="T47" fmla="*/ 107 h 176"/>
                  <a:gd name="T48" fmla="*/ 704 w 807"/>
                  <a:gd name="T49" fmla="*/ 71 h 176"/>
                  <a:gd name="T50" fmla="*/ 749 w 807"/>
                  <a:gd name="T51" fmla="*/ 90 h 176"/>
                  <a:gd name="T52" fmla="*/ 794 w 807"/>
                  <a:gd name="T53" fmla="*/ 129 h 176"/>
                  <a:gd name="T54" fmla="*/ 806 w 807"/>
                  <a:gd name="T55" fmla="*/ 175 h 176"/>
                  <a:gd name="T56" fmla="*/ 0 w 807"/>
                  <a:gd name="T57" fmla="*/ 175 h 176"/>
                  <a:gd name="T58" fmla="*/ 3 w 807"/>
                  <a:gd name="T59" fmla="*/ 126 h 17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807"/>
                  <a:gd name="T91" fmla="*/ 0 h 176"/>
                  <a:gd name="T92" fmla="*/ 807 w 807"/>
                  <a:gd name="T93" fmla="*/ 176 h 17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807" h="176">
                    <a:moveTo>
                      <a:pt x="3" y="126"/>
                    </a:moveTo>
                    <a:lnTo>
                      <a:pt x="34" y="75"/>
                    </a:lnTo>
                    <a:lnTo>
                      <a:pt x="51" y="53"/>
                    </a:lnTo>
                    <a:lnTo>
                      <a:pt x="66" y="36"/>
                    </a:lnTo>
                    <a:lnTo>
                      <a:pt x="90" y="10"/>
                    </a:lnTo>
                    <a:lnTo>
                      <a:pt x="101" y="0"/>
                    </a:lnTo>
                    <a:lnTo>
                      <a:pt x="171" y="46"/>
                    </a:lnTo>
                    <a:lnTo>
                      <a:pt x="186" y="71"/>
                    </a:lnTo>
                    <a:lnTo>
                      <a:pt x="199" y="90"/>
                    </a:lnTo>
                    <a:lnTo>
                      <a:pt x="213" y="112"/>
                    </a:lnTo>
                    <a:lnTo>
                      <a:pt x="219" y="126"/>
                    </a:lnTo>
                    <a:lnTo>
                      <a:pt x="262" y="95"/>
                    </a:lnTo>
                    <a:lnTo>
                      <a:pt x="281" y="81"/>
                    </a:lnTo>
                    <a:lnTo>
                      <a:pt x="306" y="68"/>
                    </a:lnTo>
                    <a:lnTo>
                      <a:pt x="327" y="46"/>
                    </a:lnTo>
                    <a:lnTo>
                      <a:pt x="360" y="58"/>
                    </a:lnTo>
                    <a:lnTo>
                      <a:pt x="387" y="73"/>
                    </a:lnTo>
                    <a:lnTo>
                      <a:pt x="414" y="87"/>
                    </a:lnTo>
                    <a:lnTo>
                      <a:pt x="418" y="90"/>
                    </a:lnTo>
                    <a:lnTo>
                      <a:pt x="439" y="95"/>
                    </a:lnTo>
                    <a:lnTo>
                      <a:pt x="461" y="126"/>
                    </a:lnTo>
                    <a:lnTo>
                      <a:pt x="473" y="145"/>
                    </a:lnTo>
                    <a:lnTo>
                      <a:pt x="502" y="165"/>
                    </a:lnTo>
                    <a:lnTo>
                      <a:pt x="584" y="107"/>
                    </a:lnTo>
                    <a:lnTo>
                      <a:pt x="704" y="71"/>
                    </a:lnTo>
                    <a:lnTo>
                      <a:pt x="749" y="90"/>
                    </a:lnTo>
                    <a:lnTo>
                      <a:pt x="794" y="129"/>
                    </a:lnTo>
                    <a:lnTo>
                      <a:pt x="806" y="175"/>
                    </a:lnTo>
                    <a:lnTo>
                      <a:pt x="0" y="175"/>
                    </a:lnTo>
                    <a:lnTo>
                      <a:pt x="3" y="126"/>
                    </a:lnTo>
                  </a:path>
                </a:pathLst>
              </a:custGeom>
              <a:solidFill>
                <a:schemeClr val="accent1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31" name="Group 47"/>
            <p:cNvGrpSpPr>
              <a:grpSpLocks/>
            </p:cNvGrpSpPr>
            <p:nvPr/>
          </p:nvGrpSpPr>
          <p:grpSpPr bwMode="auto">
            <a:xfrm>
              <a:off x="2206" y="2016"/>
              <a:ext cx="807" cy="385"/>
              <a:chOff x="2206" y="2016"/>
              <a:chExt cx="807" cy="385"/>
            </a:xfrm>
          </p:grpSpPr>
          <p:grpSp>
            <p:nvGrpSpPr>
              <p:cNvPr id="50" name="Group 48"/>
              <p:cNvGrpSpPr>
                <a:grpSpLocks/>
              </p:cNvGrpSpPr>
              <p:nvPr/>
            </p:nvGrpSpPr>
            <p:grpSpPr bwMode="auto">
              <a:xfrm>
                <a:off x="2293" y="2016"/>
                <a:ext cx="204" cy="311"/>
                <a:chOff x="2293" y="2016"/>
                <a:chExt cx="204" cy="311"/>
              </a:xfrm>
            </p:grpSpPr>
            <p:sp>
              <p:nvSpPr>
                <p:cNvPr id="60" name="Freeform 49"/>
                <p:cNvSpPr>
                  <a:spLocks/>
                </p:cNvSpPr>
                <p:nvPr/>
              </p:nvSpPr>
              <p:spPr bwMode="auto">
                <a:xfrm>
                  <a:off x="2318" y="2055"/>
                  <a:ext cx="158" cy="248"/>
                </a:xfrm>
                <a:custGeom>
                  <a:avLst/>
                  <a:gdLst>
                    <a:gd name="T0" fmla="*/ 0 w 158"/>
                    <a:gd name="T1" fmla="*/ 182 h 248"/>
                    <a:gd name="T2" fmla="*/ 3 w 158"/>
                    <a:gd name="T3" fmla="*/ 169 h 248"/>
                    <a:gd name="T4" fmla="*/ 0 w 158"/>
                    <a:gd name="T5" fmla="*/ 139 h 248"/>
                    <a:gd name="T6" fmla="*/ 0 w 158"/>
                    <a:gd name="T7" fmla="*/ 120 h 248"/>
                    <a:gd name="T8" fmla="*/ 2 w 158"/>
                    <a:gd name="T9" fmla="*/ 87 h 248"/>
                    <a:gd name="T10" fmla="*/ 8 w 158"/>
                    <a:gd name="T11" fmla="*/ 65 h 248"/>
                    <a:gd name="T12" fmla="*/ 15 w 158"/>
                    <a:gd name="T13" fmla="*/ 46 h 248"/>
                    <a:gd name="T14" fmla="*/ 24 w 158"/>
                    <a:gd name="T15" fmla="*/ 28 h 248"/>
                    <a:gd name="T16" fmla="*/ 39 w 158"/>
                    <a:gd name="T17" fmla="*/ 14 h 248"/>
                    <a:gd name="T18" fmla="*/ 58 w 158"/>
                    <a:gd name="T19" fmla="*/ 3 h 248"/>
                    <a:gd name="T20" fmla="*/ 81 w 158"/>
                    <a:gd name="T21" fmla="*/ 0 h 248"/>
                    <a:gd name="T22" fmla="*/ 108 w 158"/>
                    <a:gd name="T23" fmla="*/ 9 h 248"/>
                    <a:gd name="T24" fmla="*/ 134 w 158"/>
                    <a:gd name="T25" fmla="*/ 29 h 248"/>
                    <a:gd name="T26" fmla="*/ 148 w 158"/>
                    <a:gd name="T27" fmla="*/ 47 h 248"/>
                    <a:gd name="T28" fmla="*/ 157 w 158"/>
                    <a:gd name="T29" fmla="*/ 70 h 248"/>
                    <a:gd name="T30" fmla="*/ 155 w 158"/>
                    <a:gd name="T31" fmla="*/ 95 h 248"/>
                    <a:gd name="T32" fmla="*/ 152 w 158"/>
                    <a:gd name="T33" fmla="*/ 120 h 248"/>
                    <a:gd name="T34" fmla="*/ 142 w 158"/>
                    <a:gd name="T35" fmla="*/ 147 h 248"/>
                    <a:gd name="T36" fmla="*/ 141 w 158"/>
                    <a:gd name="T37" fmla="*/ 165 h 248"/>
                    <a:gd name="T38" fmla="*/ 140 w 158"/>
                    <a:gd name="T39" fmla="*/ 174 h 248"/>
                    <a:gd name="T40" fmla="*/ 139 w 158"/>
                    <a:gd name="T41" fmla="*/ 182 h 248"/>
                    <a:gd name="T42" fmla="*/ 126 w 158"/>
                    <a:gd name="T43" fmla="*/ 208 h 248"/>
                    <a:gd name="T44" fmla="*/ 119 w 158"/>
                    <a:gd name="T45" fmla="*/ 217 h 248"/>
                    <a:gd name="T46" fmla="*/ 113 w 158"/>
                    <a:gd name="T47" fmla="*/ 229 h 248"/>
                    <a:gd name="T48" fmla="*/ 110 w 158"/>
                    <a:gd name="T49" fmla="*/ 234 h 248"/>
                    <a:gd name="T50" fmla="*/ 107 w 158"/>
                    <a:gd name="T51" fmla="*/ 236 h 248"/>
                    <a:gd name="T52" fmla="*/ 105 w 158"/>
                    <a:gd name="T53" fmla="*/ 237 h 248"/>
                    <a:gd name="T54" fmla="*/ 101 w 158"/>
                    <a:gd name="T55" fmla="*/ 237 h 248"/>
                    <a:gd name="T56" fmla="*/ 95 w 158"/>
                    <a:gd name="T57" fmla="*/ 235 h 248"/>
                    <a:gd name="T58" fmla="*/ 91 w 158"/>
                    <a:gd name="T59" fmla="*/ 234 h 248"/>
                    <a:gd name="T60" fmla="*/ 87 w 158"/>
                    <a:gd name="T61" fmla="*/ 235 h 248"/>
                    <a:gd name="T62" fmla="*/ 77 w 158"/>
                    <a:gd name="T63" fmla="*/ 247 h 248"/>
                    <a:gd name="T64" fmla="*/ 0 w 158"/>
                    <a:gd name="T65" fmla="*/ 182 h 24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58"/>
                    <a:gd name="T100" fmla="*/ 0 h 248"/>
                    <a:gd name="T101" fmla="*/ 158 w 158"/>
                    <a:gd name="T102" fmla="*/ 248 h 24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58" h="248">
                      <a:moveTo>
                        <a:pt x="0" y="182"/>
                      </a:moveTo>
                      <a:lnTo>
                        <a:pt x="3" y="169"/>
                      </a:lnTo>
                      <a:lnTo>
                        <a:pt x="0" y="139"/>
                      </a:lnTo>
                      <a:lnTo>
                        <a:pt x="0" y="120"/>
                      </a:lnTo>
                      <a:lnTo>
                        <a:pt x="2" y="87"/>
                      </a:lnTo>
                      <a:lnTo>
                        <a:pt x="8" y="65"/>
                      </a:lnTo>
                      <a:lnTo>
                        <a:pt x="15" y="46"/>
                      </a:lnTo>
                      <a:lnTo>
                        <a:pt x="24" y="28"/>
                      </a:lnTo>
                      <a:lnTo>
                        <a:pt x="39" y="14"/>
                      </a:lnTo>
                      <a:lnTo>
                        <a:pt x="58" y="3"/>
                      </a:lnTo>
                      <a:lnTo>
                        <a:pt x="81" y="0"/>
                      </a:lnTo>
                      <a:lnTo>
                        <a:pt x="108" y="9"/>
                      </a:lnTo>
                      <a:lnTo>
                        <a:pt x="134" y="29"/>
                      </a:lnTo>
                      <a:lnTo>
                        <a:pt x="148" y="47"/>
                      </a:lnTo>
                      <a:lnTo>
                        <a:pt x="157" y="70"/>
                      </a:lnTo>
                      <a:lnTo>
                        <a:pt x="155" y="95"/>
                      </a:lnTo>
                      <a:lnTo>
                        <a:pt x="152" y="120"/>
                      </a:lnTo>
                      <a:lnTo>
                        <a:pt x="142" y="147"/>
                      </a:lnTo>
                      <a:lnTo>
                        <a:pt x="141" y="165"/>
                      </a:lnTo>
                      <a:lnTo>
                        <a:pt x="140" y="174"/>
                      </a:lnTo>
                      <a:lnTo>
                        <a:pt x="139" y="182"/>
                      </a:lnTo>
                      <a:lnTo>
                        <a:pt x="126" y="208"/>
                      </a:lnTo>
                      <a:lnTo>
                        <a:pt x="119" y="217"/>
                      </a:lnTo>
                      <a:lnTo>
                        <a:pt x="113" y="229"/>
                      </a:lnTo>
                      <a:lnTo>
                        <a:pt x="110" y="234"/>
                      </a:lnTo>
                      <a:lnTo>
                        <a:pt x="107" y="236"/>
                      </a:lnTo>
                      <a:lnTo>
                        <a:pt x="105" y="237"/>
                      </a:lnTo>
                      <a:lnTo>
                        <a:pt x="101" y="237"/>
                      </a:lnTo>
                      <a:lnTo>
                        <a:pt x="95" y="235"/>
                      </a:lnTo>
                      <a:lnTo>
                        <a:pt x="91" y="234"/>
                      </a:lnTo>
                      <a:lnTo>
                        <a:pt x="87" y="235"/>
                      </a:lnTo>
                      <a:lnTo>
                        <a:pt x="77" y="247"/>
                      </a:lnTo>
                      <a:lnTo>
                        <a:pt x="0" y="182"/>
                      </a:lnTo>
                    </a:path>
                  </a:pathLst>
                </a:custGeom>
                <a:solidFill>
                  <a:srgbClr val="FFBF7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61" name="Oval 50"/>
                <p:cNvSpPr>
                  <a:spLocks noChangeArrowheads="1"/>
                </p:cNvSpPr>
                <p:nvPr/>
              </p:nvSpPr>
              <p:spPr bwMode="auto">
                <a:xfrm>
                  <a:off x="2409" y="2246"/>
                  <a:ext cx="16" cy="31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62" name="Freeform 51"/>
                <p:cNvSpPr>
                  <a:spLocks/>
                </p:cNvSpPr>
                <p:nvPr/>
              </p:nvSpPr>
              <p:spPr bwMode="auto">
                <a:xfrm>
                  <a:off x="2404" y="2215"/>
                  <a:ext cx="20" cy="49"/>
                </a:xfrm>
                <a:custGeom>
                  <a:avLst/>
                  <a:gdLst>
                    <a:gd name="T0" fmla="*/ 1 w 20"/>
                    <a:gd name="T1" fmla="*/ 0 h 49"/>
                    <a:gd name="T2" fmla="*/ 0 w 20"/>
                    <a:gd name="T3" fmla="*/ 7 h 49"/>
                    <a:gd name="T4" fmla="*/ 0 w 20"/>
                    <a:gd name="T5" fmla="*/ 15 h 49"/>
                    <a:gd name="T6" fmla="*/ 3 w 20"/>
                    <a:gd name="T7" fmla="*/ 31 h 49"/>
                    <a:gd name="T8" fmla="*/ 8 w 20"/>
                    <a:gd name="T9" fmla="*/ 45 h 49"/>
                    <a:gd name="T10" fmla="*/ 15 w 20"/>
                    <a:gd name="T11" fmla="*/ 48 h 49"/>
                    <a:gd name="T12" fmla="*/ 19 w 20"/>
                    <a:gd name="T13" fmla="*/ 45 h 4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0"/>
                    <a:gd name="T22" fmla="*/ 0 h 49"/>
                    <a:gd name="T23" fmla="*/ 20 w 20"/>
                    <a:gd name="T24" fmla="*/ 49 h 4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0" h="49">
                      <a:moveTo>
                        <a:pt x="1" y="0"/>
                      </a:moveTo>
                      <a:lnTo>
                        <a:pt x="0" y="7"/>
                      </a:lnTo>
                      <a:lnTo>
                        <a:pt x="0" y="15"/>
                      </a:lnTo>
                      <a:lnTo>
                        <a:pt x="3" y="31"/>
                      </a:lnTo>
                      <a:lnTo>
                        <a:pt x="8" y="45"/>
                      </a:lnTo>
                      <a:lnTo>
                        <a:pt x="15" y="48"/>
                      </a:lnTo>
                      <a:lnTo>
                        <a:pt x="19" y="45"/>
                      </a:lnTo>
                    </a:path>
                  </a:pathLst>
                </a:custGeom>
                <a:noFill/>
                <a:ln w="12700" cap="rnd">
                  <a:solidFill>
                    <a:srgbClr val="FF7F3F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63" name="Freeform 52"/>
                <p:cNvSpPr>
                  <a:spLocks/>
                </p:cNvSpPr>
                <p:nvPr/>
              </p:nvSpPr>
              <p:spPr bwMode="auto">
                <a:xfrm>
                  <a:off x="2306" y="2223"/>
                  <a:ext cx="102" cy="104"/>
                </a:xfrm>
                <a:custGeom>
                  <a:avLst/>
                  <a:gdLst>
                    <a:gd name="T0" fmla="*/ 17 w 102"/>
                    <a:gd name="T1" fmla="*/ 0 h 104"/>
                    <a:gd name="T2" fmla="*/ 62 w 102"/>
                    <a:gd name="T3" fmla="*/ 27 h 104"/>
                    <a:gd name="T4" fmla="*/ 77 w 102"/>
                    <a:gd name="T5" fmla="*/ 40 h 104"/>
                    <a:gd name="T6" fmla="*/ 86 w 102"/>
                    <a:gd name="T7" fmla="*/ 49 h 104"/>
                    <a:gd name="T8" fmla="*/ 92 w 102"/>
                    <a:gd name="T9" fmla="*/ 57 h 104"/>
                    <a:gd name="T10" fmla="*/ 96 w 102"/>
                    <a:gd name="T11" fmla="*/ 64 h 104"/>
                    <a:gd name="T12" fmla="*/ 99 w 102"/>
                    <a:gd name="T13" fmla="*/ 72 h 104"/>
                    <a:gd name="T14" fmla="*/ 101 w 102"/>
                    <a:gd name="T15" fmla="*/ 78 h 104"/>
                    <a:gd name="T16" fmla="*/ 88 w 102"/>
                    <a:gd name="T17" fmla="*/ 103 h 104"/>
                    <a:gd name="T18" fmla="*/ 0 w 102"/>
                    <a:gd name="T19" fmla="*/ 16 h 104"/>
                    <a:gd name="T20" fmla="*/ 17 w 102"/>
                    <a:gd name="T21" fmla="*/ 0 h 1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2"/>
                    <a:gd name="T34" fmla="*/ 0 h 104"/>
                    <a:gd name="T35" fmla="*/ 102 w 102"/>
                    <a:gd name="T36" fmla="*/ 104 h 104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2" h="104">
                      <a:moveTo>
                        <a:pt x="17" y="0"/>
                      </a:moveTo>
                      <a:lnTo>
                        <a:pt x="62" y="27"/>
                      </a:lnTo>
                      <a:lnTo>
                        <a:pt x="77" y="40"/>
                      </a:lnTo>
                      <a:lnTo>
                        <a:pt x="86" y="49"/>
                      </a:lnTo>
                      <a:lnTo>
                        <a:pt x="92" y="57"/>
                      </a:lnTo>
                      <a:lnTo>
                        <a:pt x="96" y="64"/>
                      </a:lnTo>
                      <a:lnTo>
                        <a:pt x="99" y="72"/>
                      </a:lnTo>
                      <a:lnTo>
                        <a:pt x="101" y="78"/>
                      </a:lnTo>
                      <a:lnTo>
                        <a:pt x="88" y="103"/>
                      </a:lnTo>
                      <a:lnTo>
                        <a:pt x="0" y="16"/>
                      </a:lnTo>
                      <a:lnTo>
                        <a:pt x="17" y="0"/>
                      </a:lnTo>
                    </a:path>
                  </a:pathLst>
                </a:custGeom>
                <a:solidFill>
                  <a:srgbClr val="5F3F1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64" name="Group 53"/>
                <p:cNvGrpSpPr>
                  <a:grpSpLocks/>
                </p:cNvGrpSpPr>
                <p:nvPr/>
              </p:nvGrpSpPr>
              <p:grpSpPr bwMode="auto">
                <a:xfrm>
                  <a:off x="2293" y="2016"/>
                  <a:ext cx="204" cy="226"/>
                  <a:chOff x="2293" y="2016"/>
                  <a:chExt cx="204" cy="226"/>
                </a:xfrm>
              </p:grpSpPr>
              <p:sp>
                <p:nvSpPr>
                  <p:cNvPr id="65" name="Freeform 54"/>
                  <p:cNvSpPr>
                    <a:spLocks/>
                  </p:cNvSpPr>
                  <p:nvPr/>
                </p:nvSpPr>
                <p:spPr bwMode="auto">
                  <a:xfrm>
                    <a:off x="2293" y="2016"/>
                    <a:ext cx="204" cy="226"/>
                  </a:xfrm>
                  <a:custGeom>
                    <a:avLst/>
                    <a:gdLst>
                      <a:gd name="T0" fmla="*/ 94 w 204"/>
                      <a:gd name="T1" fmla="*/ 6 h 226"/>
                      <a:gd name="T2" fmla="*/ 103 w 204"/>
                      <a:gd name="T3" fmla="*/ 0 h 226"/>
                      <a:gd name="T4" fmla="*/ 120 w 204"/>
                      <a:gd name="T5" fmla="*/ 10 h 226"/>
                      <a:gd name="T6" fmla="*/ 144 w 204"/>
                      <a:gd name="T7" fmla="*/ 27 h 226"/>
                      <a:gd name="T8" fmla="*/ 192 w 204"/>
                      <a:gd name="T9" fmla="*/ 98 h 226"/>
                      <a:gd name="T10" fmla="*/ 199 w 204"/>
                      <a:gd name="T11" fmla="*/ 110 h 226"/>
                      <a:gd name="T12" fmla="*/ 201 w 204"/>
                      <a:gd name="T13" fmla="*/ 121 h 226"/>
                      <a:gd name="T14" fmla="*/ 203 w 204"/>
                      <a:gd name="T15" fmla="*/ 133 h 226"/>
                      <a:gd name="T16" fmla="*/ 201 w 204"/>
                      <a:gd name="T17" fmla="*/ 144 h 226"/>
                      <a:gd name="T18" fmla="*/ 199 w 204"/>
                      <a:gd name="T19" fmla="*/ 153 h 226"/>
                      <a:gd name="T20" fmla="*/ 196 w 204"/>
                      <a:gd name="T21" fmla="*/ 162 h 226"/>
                      <a:gd name="T22" fmla="*/ 191 w 204"/>
                      <a:gd name="T23" fmla="*/ 168 h 226"/>
                      <a:gd name="T24" fmla="*/ 167 w 204"/>
                      <a:gd name="T25" fmla="*/ 187 h 226"/>
                      <a:gd name="T26" fmla="*/ 161 w 204"/>
                      <a:gd name="T27" fmla="*/ 191 h 226"/>
                      <a:gd name="T28" fmla="*/ 155 w 204"/>
                      <a:gd name="T29" fmla="*/ 191 h 226"/>
                      <a:gd name="T30" fmla="*/ 145 w 204"/>
                      <a:gd name="T31" fmla="*/ 200 h 226"/>
                      <a:gd name="T32" fmla="*/ 129 w 204"/>
                      <a:gd name="T33" fmla="*/ 200 h 226"/>
                      <a:gd name="T34" fmla="*/ 124 w 204"/>
                      <a:gd name="T35" fmla="*/ 203 h 226"/>
                      <a:gd name="T36" fmla="*/ 121 w 204"/>
                      <a:gd name="T37" fmla="*/ 194 h 226"/>
                      <a:gd name="T38" fmla="*/ 116 w 204"/>
                      <a:gd name="T39" fmla="*/ 194 h 226"/>
                      <a:gd name="T40" fmla="*/ 110 w 204"/>
                      <a:gd name="T41" fmla="*/ 195 h 226"/>
                      <a:gd name="T42" fmla="*/ 107 w 204"/>
                      <a:gd name="T43" fmla="*/ 200 h 226"/>
                      <a:gd name="T44" fmla="*/ 106 w 204"/>
                      <a:gd name="T45" fmla="*/ 205 h 226"/>
                      <a:gd name="T46" fmla="*/ 107 w 204"/>
                      <a:gd name="T47" fmla="*/ 208 h 226"/>
                      <a:gd name="T48" fmla="*/ 99 w 204"/>
                      <a:gd name="T49" fmla="*/ 211 h 226"/>
                      <a:gd name="T50" fmla="*/ 90 w 204"/>
                      <a:gd name="T51" fmla="*/ 218 h 226"/>
                      <a:gd name="T52" fmla="*/ 78 w 204"/>
                      <a:gd name="T53" fmla="*/ 218 h 226"/>
                      <a:gd name="T54" fmla="*/ 64 w 204"/>
                      <a:gd name="T55" fmla="*/ 222 h 226"/>
                      <a:gd name="T56" fmla="*/ 49 w 204"/>
                      <a:gd name="T57" fmla="*/ 225 h 226"/>
                      <a:gd name="T58" fmla="*/ 29 w 204"/>
                      <a:gd name="T59" fmla="*/ 218 h 226"/>
                      <a:gd name="T60" fmla="*/ 12 w 204"/>
                      <a:gd name="T61" fmla="*/ 208 h 226"/>
                      <a:gd name="T62" fmla="*/ 10 w 204"/>
                      <a:gd name="T63" fmla="*/ 200 h 226"/>
                      <a:gd name="T64" fmla="*/ 7 w 204"/>
                      <a:gd name="T65" fmla="*/ 194 h 226"/>
                      <a:gd name="T66" fmla="*/ 5 w 204"/>
                      <a:gd name="T67" fmla="*/ 180 h 226"/>
                      <a:gd name="T68" fmla="*/ 1 w 204"/>
                      <a:gd name="T69" fmla="*/ 156 h 226"/>
                      <a:gd name="T70" fmla="*/ 1 w 204"/>
                      <a:gd name="T71" fmla="*/ 144 h 226"/>
                      <a:gd name="T72" fmla="*/ 0 w 204"/>
                      <a:gd name="T73" fmla="*/ 132 h 226"/>
                      <a:gd name="T74" fmla="*/ 1 w 204"/>
                      <a:gd name="T75" fmla="*/ 123 h 226"/>
                      <a:gd name="T76" fmla="*/ 5 w 204"/>
                      <a:gd name="T77" fmla="*/ 110 h 226"/>
                      <a:gd name="T78" fmla="*/ 10 w 204"/>
                      <a:gd name="T79" fmla="*/ 96 h 226"/>
                      <a:gd name="T80" fmla="*/ 18 w 204"/>
                      <a:gd name="T81" fmla="*/ 76 h 226"/>
                      <a:gd name="T82" fmla="*/ 35 w 204"/>
                      <a:gd name="T83" fmla="*/ 46 h 226"/>
                      <a:gd name="T84" fmla="*/ 50 w 204"/>
                      <a:gd name="T85" fmla="*/ 30 h 226"/>
                      <a:gd name="T86" fmla="*/ 71 w 204"/>
                      <a:gd name="T87" fmla="*/ 14 h 226"/>
                      <a:gd name="T88" fmla="*/ 84 w 204"/>
                      <a:gd name="T89" fmla="*/ 10 h 226"/>
                      <a:gd name="T90" fmla="*/ 94 w 204"/>
                      <a:gd name="T91" fmla="*/ 6 h 22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w 204"/>
                      <a:gd name="T139" fmla="*/ 0 h 226"/>
                      <a:gd name="T140" fmla="*/ 204 w 204"/>
                      <a:gd name="T141" fmla="*/ 226 h 226"/>
                    </a:gdLst>
                    <a:ahLst/>
                    <a:cxnLst>
                      <a:cxn ang="T92">
                        <a:pos x="T0" y="T1"/>
                      </a:cxn>
                      <a:cxn ang="T93">
                        <a:pos x="T2" y="T3"/>
                      </a:cxn>
                      <a:cxn ang="T94">
                        <a:pos x="T4" y="T5"/>
                      </a:cxn>
                      <a:cxn ang="T95">
                        <a:pos x="T6" y="T7"/>
                      </a:cxn>
                      <a:cxn ang="T96">
                        <a:pos x="T8" y="T9"/>
                      </a:cxn>
                      <a:cxn ang="T97">
                        <a:pos x="T10" y="T11"/>
                      </a:cxn>
                      <a:cxn ang="T98">
                        <a:pos x="T12" y="T13"/>
                      </a:cxn>
                      <a:cxn ang="T99">
                        <a:pos x="T14" y="T15"/>
                      </a:cxn>
                      <a:cxn ang="T100">
                        <a:pos x="T16" y="T17"/>
                      </a:cxn>
                      <a:cxn ang="T101">
                        <a:pos x="T18" y="T19"/>
                      </a:cxn>
                      <a:cxn ang="T102">
                        <a:pos x="T20" y="T21"/>
                      </a:cxn>
                      <a:cxn ang="T103">
                        <a:pos x="T22" y="T23"/>
                      </a:cxn>
                      <a:cxn ang="T104">
                        <a:pos x="T24" y="T25"/>
                      </a:cxn>
                      <a:cxn ang="T105">
                        <a:pos x="T26" y="T27"/>
                      </a:cxn>
                      <a:cxn ang="T106">
                        <a:pos x="T28" y="T29"/>
                      </a:cxn>
                      <a:cxn ang="T107">
                        <a:pos x="T30" y="T31"/>
                      </a:cxn>
                      <a:cxn ang="T108">
                        <a:pos x="T32" y="T33"/>
                      </a:cxn>
                      <a:cxn ang="T109">
                        <a:pos x="T34" y="T35"/>
                      </a:cxn>
                      <a:cxn ang="T110">
                        <a:pos x="T36" y="T37"/>
                      </a:cxn>
                      <a:cxn ang="T111">
                        <a:pos x="T38" y="T39"/>
                      </a:cxn>
                      <a:cxn ang="T112">
                        <a:pos x="T40" y="T41"/>
                      </a:cxn>
                      <a:cxn ang="T113">
                        <a:pos x="T42" y="T43"/>
                      </a:cxn>
                      <a:cxn ang="T114">
                        <a:pos x="T44" y="T45"/>
                      </a:cxn>
                      <a:cxn ang="T115">
                        <a:pos x="T46" y="T47"/>
                      </a:cxn>
                      <a:cxn ang="T116">
                        <a:pos x="T48" y="T49"/>
                      </a:cxn>
                      <a:cxn ang="T117">
                        <a:pos x="T50" y="T51"/>
                      </a:cxn>
                      <a:cxn ang="T118">
                        <a:pos x="T52" y="T53"/>
                      </a:cxn>
                      <a:cxn ang="T119">
                        <a:pos x="T54" y="T55"/>
                      </a:cxn>
                      <a:cxn ang="T120">
                        <a:pos x="T56" y="T57"/>
                      </a:cxn>
                      <a:cxn ang="T121">
                        <a:pos x="T58" y="T59"/>
                      </a:cxn>
                      <a:cxn ang="T122">
                        <a:pos x="T60" y="T61"/>
                      </a:cxn>
                      <a:cxn ang="T123">
                        <a:pos x="T62" y="T63"/>
                      </a:cxn>
                      <a:cxn ang="T124">
                        <a:pos x="T64" y="T65"/>
                      </a:cxn>
                      <a:cxn ang="T125">
                        <a:pos x="T66" y="T67"/>
                      </a:cxn>
                      <a:cxn ang="T126">
                        <a:pos x="T68" y="T69"/>
                      </a:cxn>
                      <a:cxn ang="T127">
                        <a:pos x="T70" y="T71"/>
                      </a:cxn>
                      <a:cxn ang="T128">
                        <a:pos x="T72" y="T73"/>
                      </a:cxn>
                      <a:cxn ang="T129">
                        <a:pos x="T74" y="T75"/>
                      </a:cxn>
                      <a:cxn ang="T130">
                        <a:pos x="T76" y="T77"/>
                      </a:cxn>
                      <a:cxn ang="T131">
                        <a:pos x="T78" y="T79"/>
                      </a:cxn>
                      <a:cxn ang="T132">
                        <a:pos x="T80" y="T81"/>
                      </a:cxn>
                      <a:cxn ang="T133">
                        <a:pos x="T82" y="T83"/>
                      </a:cxn>
                      <a:cxn ang="T134">
                        <a:pos x="T84" y="T85"/>
                      </a:cxn>
                      <a:cxn ang="T135">
                        <a:pos x="T86" y="T87"/>
                      </a:cxn>
                      <a:cxn ang="T136">
                        <a:pos x="T88" y="T89"/>
                      </a:cxn>
                      <a:cxn ang="T137">
                        <a:pos x="T90" y="T91"/>
                      </a:cxn>
                    </a:cxnLst>
                    <a:rect l="T138" t="T139" r="T140" b="T141"/>
                    <a:pathLst>
                      <a:path w="204" h="226">
                        <a:moveTo>
                          <a:pt x="94" y="6"/>
                        </a:moveTo>
                        <a:lnTo>
                          <a:pt x="103" y="0"/>
                        </a:lnTo>
                        <a:lnTo>
                          <a:pt x="120" y="10"/>
                        </a:lnTo>
                        <a:lnTo>
                          <a:pt x="144" y="27"/>
                        </a:lnTo>
                        <a:lnTo>
                          <a:pt x="192" y="98"/>
                        </a:lnTo>
                        <a:lnTo>
                          <a:pt x="199" y="110"/>
                        </a:lnTo>
                        <a:lnTo>
                          <a:pt x="201" y="121"/>
                        </a:lnTo>
                        <a:lnTo>
                          <a:pt x="203" y="133"/>
                        </a:lnTo>
                        <a:lnTo>
                          <a:pt x="201" y="144"/>
                        </a:lnTo>
                        <a:lnTo>
                          <a:pt x="199" y="153"/>
                        </a:lnTo>
                        <a:lnTo>
                          <a:pt x="196" y="162"/>
                        </a:lnTo>
                        <a:lnTo>
                          <a:pt x="191" y="168"/>
                        </a:lnTo>
                        <a:lnTo>
                          <a:pt x="167" y="187"/>
                        </a:lnTo>
                        <a:lnTo>
                          <a:pt x="161" y="191"/>
                        </a:lnTo>
                        <a:lnTo>
                          <a:pt x="155" y="191"/>
                        </a:lnTo>
                        <a:lnTo>
                          <a:pt x="145" y="200"/>
                        </a:lnTo>
                        <a:lnTo>
                          <a:pt x="129" y="200"/>
                        </a:lnTo>
                        <a:lnTo>
                          <a:pt x="124" y="203"/>
                        </a:lnTo>
                        <a:lnTo>
                          <a:pt x="121" y="194"/>
                        </a:lnTo>
                        <a:lnTo>
                          <a:pt x="116" y="194"/>
                        </a:lnTo>
                        <a:lnTo>
                          <a:pt x="110" y="195"/>
                        </a:lnTo>
                        <a:lnTo>
                          <a:pt x="107" y="200"/>
                        </a:lnTo>
                        <a:lnTo>
                          <a:pt x="106" y="205"/>
                        </a:lnTo>
                        <a:lnTo>
                          <a:pt x="107" y="208"/>
                        </a:lnTo>
                        <a:lnTo>
                          <a:pt x="99" y="211"/>
                        </a:lnTo>
                        <a:lnTo>
                          <a:pt x="90" y="218"/>
                        </a:lnTo>
                        <a:lnTo>
                          <a:pt x="78" y="218"/>
                        </a:lnTo>
                        <a:lnTo>
                          <a:pt x="64" y="222"/>
                        </a:lnTo>
                        <a:lnTo>
                          <a:pt x="49" y="225"/>
                        </a:lnTo>
                        <a:lnTo>
                          <a:pt x="29" y="218"/>
                        </a:lnTo>
                        <a:lnTo>
                          <a:pt x="12" y="208"/>
                        </a:lnTo>
                        <a:lnTo>
                          <a:pt x="10" y="200"/>
                        </a:lnTo>
                        <a:lnTo>
                          <a:pt x="7" y="194"/>
                        </a:lnTo>
                        <a:lnTo>
                          <a:pt x="5" y="180"/>
                        </a:lnTo>
                        <a:lnTo>
                          <a:pt x="1" y="156"/>
                        </a:lnTo>
                        <a:lnTo>
                          <a:pt x="1" y="144"/>
                        </a:lnTo>
                        <a:lnTo>
                          <a:pt x="0" y="132"/>
                        </a:lnTo>
                        <a:lnTo>
                          <a:pt x="1" y="123"/>
                        </a:lnTo>
                        <a:lnTo>
                          <a:pt x="5" y="110"/>
                        </a:lnTo>
                        <a:lnTo>
                          <a:pt x="10" y="96"/>
                        </a:lnTo>
                        <a:lnTo>
                          <a:pt x="18" y="76"/>
                        </a:lnTo>
                        <a:lnTo>
                          <a:pt x="35" y="46"/>
                        </a:lnTo>
                        <a:lnTo>
                          <a:pt x="50" y="30"/>
                        </a:lnTo>
                        <a:lnTo>
                          <a:pt x="71" y="14"/>
                        </a:lnTo>
                        <a:lnTo>
                          <a:pt x="84" y="10"/>
                        </a:lnTo>
                        <a:lnTo>
                          <a:pt x="94" y="6"/>
                        </a:lnTo>
                      </a:path>
                    </a:pathLst>
                  </a:custGeom>
                  <a:solidFill>
                    <a:srgbClr val="9F7F5F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66" name="Freeform 55"/>
                  <p:cNvSpPr>
                    <a:spLocks/>
                  </p:cNvSpPr>
                  <p:nvPr/>
                </p:nvSpPr>
                <p:spPr bwMode="auto">
                  <a:xfrm>
                    <a:off x="2451" y="2193"/>
                    <a:ext cx="29" cy="42"/>
                  </a:xfrm>
                  <a:custGeom>
                    <a:avLst/>
                    <a:gdLst>
                      <a:gd name="T0" fmla="*/ 5 w 29"/>
                      <a:gd name="T1" fmla="*/ 5 h 42"/>
                      <a:gd name="T2" fmla="*/ 21 w 29"/>
                      <a:gd name="T3" fmla="*/ 5 h 42"/>
                      <a:gd name="T4" fmla="*/ 20 w 29"/>
                      <a:gd name="T5" fmla="*/ 0 h 42"/>
                      <a:gd name="T6" fmla="*/ 23 w 29"/>
                      <a:gd name="T7" fmla="*/ 0 h 42"/>
                      <a:gd name="T8" fmla="*/ 28 w 29"/>
                      <a:gd name="T9" fmla="*/ 5 h 42"/>
                      <a:gd name="T10" fmla="*/ 28 w 29"/>
                      <a:gd name="T11" fmla="*/ 10 h 42"/>
                      <a:gd name="T12" fmla="*/ 24 w 29"/>
                      <a:gd name="T13" fmla="*/ 10 h 42"/>
                      <a:gd name="T14" fmla="*/ 23 w 29"/>
                      <a:gd name="T15" fmla="*/ 17 h 42"/>
                      <a:gd name="T16" fmla="*/ 22 w 29"/>
                      <a:gd name="T17" fmla="*/ 23 h 42"/>
                      <a:gd name="T18" fmla="*/ 21 w 29"/>
                      <a:gd name="T19" fmla="*/ 29 h 42"/>
                      <a:gd name="T20" fmla="*/ 20 w 29"/>
                      <a:gd name="T21" fmla="*/ 32 h 42"/>
                      <a:gd name="T22" fmla="*/ 18 w 29"/>
                      <a:gd name="T23" fmla="*/ 34 h 42"/>
                      <a:gd name="T24" fmla="*/ 16 w 29"/>
                      <a:gd name="T25" fmla="*/ 36 h 42"/>
                      <a:gd name="T26" fmla="*/ 14 w 29"/>
                      <a:gd name="T27" fmla="*/ 38 h 42"/>
                      <a:gd name="T28" fmla="*/ 11 w 29"/>
                      <a:gd name="T29" fmla="*/ 40 h 42"/>
                      <a:gd name="T30" fmla="*/ 9 w 29"/>
                      <a:gd name="T31" fmla="*/ 40 h 42"/>
                      <a:gd name="T32" fmla="*/ 7 w 29"/>
                      <a:gd name="T33" fmla="*/ 41 h 42"/>
                      <a:gd name="T34" fmla="*/ 9 w 29"/>
                      <a:gd name="T35" fmla="*/ 36 h 42"/>
                      <a:gd name="T36" fmla="*/ 11 w 29"/>
                      <a:gd name="T37" fmla="*/ 35 h 42"/>
                      <a:gd name="T38" fmla="*/ 14 w 29"/>
                      <a:gd name="T39" fmla="*/ 33 h 42"/>
                      <a:gd name="T40" fmla="*/ 17 w 29"/>
                      <a:gd name="T41" fmla="*/ 31 h 42"/>
                      <a:gd name="T42" fmla="*/ 18 w 29"/>
                      <a:gd name="T43" fmla="*/ 29 h 42"/>
                      <a:gd name="T44" fmla="*/ 19 w 29"/>
                      <a:gd name="T45" fmla="*/ 26 h 42"/>
                      <a:gd name="T46" fmla="*/ 20 w 29"/>
                      <a:gd name="T47" fmla="*/ 20 h 42"/>
                      <a:gd name="T48" fmla="*/ 21 w 29"/>
                      <a:gd name="T49" fmla="*/ 15 h 42"/>
                      <a:gd name="T50" fmla="*/ 21 w 29"/>
                      <a:gd name="T51" fmla="*/ 10 h 42"/>
                      <a:gd name="T52" fmla="*/ 0 w 29"/>
                      <a:gd name="T53" fmla="*/ 13 h 42"/>
                      <a:gd name="T54" fmla="*/ 5 w 29"/>
                      <a:gd name="T55" fmla="*/ 5 h 42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w 29"/>
                      <a:gd name="T85" fmla="*/ 0 h 42"/>
                      <a:gd name="T86" fmla="*/ 29 w 29"/>
                      <a:gd name="T87" fmla="*/ 42 h 42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T84" t="T85" r="T86" b="T87"/>
                    <a:pathLst>
                      <a:path w="29" h="42">
                        <a:moveTo>
                          <a:pt x="5" y="5"/>
                        </a:moveTo>
                        <a:lnTo>
                          <a:pt x="21" y="5"/>
                        </a:lnTo>
                        <a:lnTo>
                          <a:pt x="20" y="0"/>
                        </a:lnTo>
                        <a:lnTo>
                          <a:pt x="23" y="0"/>
                        </a:lnTo>
                        <a:lnTo>
                          <a:pt x="28" y="5"/>
                        </a:lnTo>
                        <a:lnTo>
                          <a:pt x="28" y="10"/>
                        </a:lnTo>
                        <a:lnTo>
                          <a:pt x="24" y="10"/>
                        </a:lnTo>
                        <a:lnTo>
                          <a:pt x="23" y="17"/>
                        </a:lnTo>
                        <a:lnTo>
                          <a:pt x="22" y="23"/>
                        </a:lnTo>
                        <a:lnTo>
                          <a:pt x="21" y="29"/>
                        </a:lnTo>
                        <a:lnTo>
                          <a:pt x="20" y="32"/>
                        </a:lnTo>
                        <a:lnTo>
                          <a:pt x="18" y="34"/>
                        </a:lnTo>
                        <a:lnTo>
                          <a:pt x="16" y="36"/>
                        </a:lnTo>
                        <a:lnTo>
                          <a:pt x="14" y="38"/>
                        </a:lnTo>
                        <a:lnTo>
                          <a:pt x="11" y="40"/>
                        </a:lnTo>
                        <a:lnTo>
                          <a:pt x="9" y="40"/>
                        </a:lnTo>
                        <a:lnTo>
                          <a:pt x="7" y="41"/>
                        </a:lnTo>
                        <a:lnTo>
                          <a:pt x="9" y="36"/>
                        </a:lnTo>
                        <a:lnTo>
                          <a:pt x="11" y="35"/>
                        </a:lnTo>
                        <a:lnTo>
                          <a:pt x="14" y="33"/>
                        </a:lnTo>
                        <a:lnTo>
                          <a:pt x="17" y="31"/>
                        </a:lnTo>
                        <a:lnTo>
                          <a:pt x="18" y="29"/>
                        </a:lnTo>
                        <a:lnTo>
                          <a:pt x="19" y="26"/>
                        </a:lnTo>
                        <a:lnTo>
                          <a:pt x="20" y="20"/>
                        </a:lnTo>
                        <a:lnTo>
                          <a:pt x="21" y="15"/>
                        </a:lnTo>
                        <a:lnTo>
                          <a:pt x="21" y="10"/>
                        </a:lnTo>
                        <a:lnTo>
                          <a:pt x="0" y="13"/>
                        </a:lnTo>
                        <a:lnTo>
                          <a:pt x="5" y="5"/>
                        </a:lnTo>
                      </a:path>
                    </a:pathLst>
                  </a:custGeom>
                  <a:solidFill>
                    <a:srgbClr val="9F7F5F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51" name="Group 56"/>
              <p:cNvGrpSpPr>
                <a:grpSpLocks/>
              </p:cNvGrpSpPr>
              <p:nvPr/>
            </p:nvGrpSpPr>
            <p:grpSpPr bwMode="auto">
              <a:xfrm>
                <a:off x="2520" y="2070"/>
                <a:ext cx="198" cy="300"/>
                <a:chOff x="2520" y="2070"/>
                <a:chExt cx="198" cy="300"/>
              </a:xfrm>
            </p:grpSpPr>
            <p:grpSp>
              <p:nvGrpSpPr>
                <p:cNvPr id="56" name="Group 57"/>
                <p:cNvGrpSpPr>
                  <a:grpSpLocks/>
                </p:cNvGrpSpPr>
                <p:nvPr/>
              </p:nvGrpSpPr>
              <p:grpSpPr bwMode="auto">
                <a:xfrm>
                  <a:off x="2520" y="2070"/>
                  <a:ext cx="189" cy="300"/>
                  <a:chOff x="2520" y="2070"/>
                  <a:chExt cx="189" cy="300"/>
                </a:xfrm>
              </p:grpSpPr>
              <p:sp>
                <p:nvSpPr>
                  <p:cNvPr id="58" name="Freeform 58"/>
                  <p:cNvSpPr>
                    <a:spLocks/>
                  </p:cNvSpPr>
                  <p:nvPr/>
                </p:nvSpPr>
                <p:spPr bwMode="auto">
                  <a:xfrm>
                    <a:off x="2534" y="2081"/>
                    <a:ext cx="175" cy="289"/>
                  </a:xfrm>
                  <a:custGeom>
                    <a:avLst/>
                    <a:gdLst>
                      <a:gd name="T0" fmla="*/ 150 w 175"/>
                      <a:gd name="T1" fmla="*/ 41 h 289"/>
                      <a:gd name="T2" fmla="*/ 162 w 175"/>
                      <a:gd name="T3" fmla="*/ 82 h 289"/>
                      <a:gd name="T4" fmla="*/ 162 w 175"/>
                      <a:gd name="T5" fmla="*/ 95 h 289"/>
                      <a:gd name="T6" fmla="*/ 160 w 175"/>
                      <a:gd name="T7" fmla="*/ 110 h 289"/>
                      <a:gd name="T8" fmla="*/ 162 w 175"/>
                      <a:gd name="T9" fmla="*/ 130 h 289"/>
                      <a:gd name="T10" fmla="*/ 174 w 175"/>
                      <a:gd name="T11" fmla="*/ 162 h 289"/>
                      <a:gd name="T12" fmla="*/ 165 w 175"/>
                      <a:gd name="T13" fmla="*/ 177 h 289"/>
                      <a:gd name="T14" fmla="*/ 169 w 175"/>
                      <a:gd name="T15" fmla="*/ 185 h 289"/>
                      <a:gd name="T16" fmla="*/ 166 w 175"/>
                      <a:gd name="T17" fmla="*/ 203 h 289"/>
                      <a:gd name="T18" fmla="*/ 163 w 175"/>
                      <a:gd name="T19" fmla="*/ 218 h 289"/>
                      <a:gd name="T20" fmla="*/ 162 w 175"/>
                      <a:gd name="T21" fmla="*/ 228 h 289"/>
                      <a:gd name="T22" fmla="*/ 163 w 175"/>
                      <a:gd name="T23" fmla="*/ 242 h 289"/>
                      <a:gd name="T24" fmla="*/ 160 w 175"/>
                      <a:gd name="T25" fmla="*/ 255 h 289"/>
                      <a:gd name="T26" fmla="*/ 152 w 175"/>
                      <a:gd name="T27" fmla="*/ 259 h 289"/>
                      <a:gd name="T28" fmla="*/ 140 w 175"/>
                      <a:gd name="T29" fmla="*/ 262 h 289"/>
                      <a:gd name="T30" fmla="*/ 107 w 175"/>
                      <a:gd name="T31" fmla="*/ 288 h 289"/>
                      <a:gd name="T32" fmla="*/ 12 w 175"/>
                      <a:gd name="T33" fmla="*/ 208 h 289"/>
                      <a:gd name="T34" fmla="*/ 10 w 175"/>
                      <a:gd name="T35" fmla="*/ 177 h 289"/>
                      <a:gd name="T36" fmla="*/ 4 w 175"/>
                      <a:gd name="T37" fmla="*/ 155 h 289"/>
                      <a:gd name="T38" fmla="*/ 2 w 175"/>
                      <a:gd name="T39" fmla="*/ 139 h 289"/>
                      <a:gd name="T40" fmla="*/ 0 w 175"/>
                      <a:gd name="T41" fmla="*/ 119 h 289"/>
                      <a:gd name="T42" fmla="*/ 2 w 175"/>
                      <a:gd name="T43" fmla="*/ 92 h 289"/>
                      <a:gd name="T44" fmla="*/ 8 w 175"/>
                      <a:gd name="T45" fmla="*/ 65 h 289"/>
                      <a:gd name="T46" fmla="*/ 14 w 175"/>
                      <a:gd name="T47" fmla="*/ 45 h 289"/>
                      <a:gd name="T48" fmla="*/ 24 w 175"/>
                      <a:gd name="T49" fmla="*/ 31 h 289"/>
                      <a:gd name="T50" fmla="*/ 37 w 175"/>
                      <a:gd name="T51" fmla="*/ 15 h 289"/>
                      <a:gd name="T52" fmla="*/ 52 w 175"/>
                      <a:gd name="T53" fmla="*/ 6 h 289"/>
                      <a:gd name="T54" fmla="*/ 71 w 175"/>
                      <a:gd name="T55" fmla="*/ 1 h 289"/>
                      <a:gd name="T56" fmla="*/ 85 w 175"/>
                      <a:gd name="T57" fmla="*/ 0 h 289"/>
                      <a:gd name="T58" fmla="*/ 102 w 175"/>
                      <a:gd name="T59" fmla="*/ 1 h 289"/>
                      <a:gd name="T60" fmla="*/ 122 w 175"/>
                      <a:gd name="T61" fmla="*/ 6 h 289"/>
                      <a:gd name="T62" fmla="*/ 137 w 175"/>
                      <a:gd name="T63" fmla="*/ 18 h 289"/>
                      <a:gd name="T64" fmla="*/ 150 w 175"/>
                      <a:gd name="T65" fmla="*/ 41 h 289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75"/>
                      <a:gd name="T100" fmla="*/ 0 h 289"/>
                      <a:gd name="T101" fmla="*/ 175 w 175"/>
                      <a:gd name="T102" fmla="*/ 289 h 289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75" h="289">
                        <a:moveTo>
                          <a:pt x="150" y="41"/>
                        </a:moveTo>
                        <a:lnTo>
                          <a:pt x="162" y="82"/>
                        </a:lnTo>
                        <a:lnTo>
                          <a:pt x="162" y="95"/>
                        </a:lnTo>
                        <a:lnTo>
                          <a:pt x="160" y="110"/>
                        </a:lnTo>
                        <a:lnTo>
                          <a:pt x="162" y="130"/>
                        </a:lnTo>
                        <a:lnTo>
                          <a:pt x="174" y="162"/>
                        </a:lnTo>
                        <a:lnTo>
                          <a:pt x="165" y="177"/>
                        </a:lnTo>
                        <a:lnTo>
                          <a:pt x="169" y="185"/>
                        </a:lnTo>
                        <a:lnTo>
                          <a:pt x="166" y="203"/>
                        </a:lnTo>
                        <a:lnTo>
                          <a:pt x="163" y="218"/>
                        </a:lnTo>
                        <a:lnTo>
                          <a:pt x="162" y="228"/>
                        </a:lnTo>
                        <a:lnTo>
                          <a:pt x="163" y="242"/>
                        </a:lnTo>
                        <a:lnTo>
                          <a:pt x="160" y="255"/>
                        </a:lnTo>
                        <a:lnTo>
                          <a:pt x="152" y="259"/>
                        </a:lnTo>
                        <a:lnTo>
                          <a:pt x="140" y="262"/>
                        </a:lnTo>
                        <a:lnTo>
                          <a:pt x="107" y="288"/>
                        </a:lnTo>
                        <a:lnTo>
                          <a:pt x="12" y="208"/>
                        </a:lnTo>
                        <a:lnTo>
                          <a:pt x="10" y="177"/>
                        </a:lnTo>
                        <a:lnTo>
                          <a:pt x="4" y="155"/>
                        </a:lnTo>
                        <a:lnTo>
                          <a:pt x="2" y="139"/>
                        </a:lnTo>
                        <a:lnTo>
                          <a:pt x="0" y="119"/>
                        </a:lnTo>
                        <a:lnTo>
                          <a:pt x="2" y="92"/>
                        </a:lnTo>
                        <a:lnTo>
                          <a:pt x="8" y="65"/>
                        </a:lnTo>
                        <a:lnTo>
                          <a:pt x="14" y="45"/>
                        </a:lnTo>
                        <a:lnTo>
                          <a:pt x="24" y="31"/>
                        </a:lnTo>
                        <a:lnTo>
                          <a:pt x="37" y="15"/>
                        </a:lnTo>
                        <a:lnTo>
                          <a:pt x="52" y="6"/>
                        </a:lnTo>
                        <a:lnTo>
                          <a:pt x="71" y="1"/>
                        </a:lnTo>
                        <a:lnTo>
                          <a:pt x="85" y="0"/>
                        </a:lnTo>
                        <a:lnTo>
                          <a:pt x="102" y="1"/>
                        </a:lnTo>
                        <a:lnTo>
                          <a:pt x="122" y="6"/>
                        </a:lnTo>
                        <a:lnTo>
                          <a:pt x="137" y="18"/>
                        </a:lnTo>
                        <a:lnTo>
                          <a:pt x="150" y="41"/>
                        </a:lnTo>
                      </a:path>
                    </a:pathLst>
                  </a:custGeom>
                  <a:solidFill>
                    <a:srgbClr val="BF7F3F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59" name="Freeform 59"/>
                  <p:cNvSpPr>
                    <a:spLocks/>
                  </p:cNvSpPr>
                  <p:nvPr/>
                </p:nvSpPr>
                <p:spPr bwMode="auto">
                  <a:xfrm>
                    <a:off x="2520" y="2070"/>
                    <a:ext cx="179" cy="242"/>
                  </a:xfrm>
                  <a:custGeom>
                    <a:avLst/>
                    <a:gdLst>
                      <a:gd name="T0" fmla="*/ 14 w 179"/>
                      <a:gd name="T1" fmla="*/ 212 h 242"/>
                      <a:gd name="T2" fmla="*/ 11 w 179"/>
                      <a:gd name="T3" fmla="*/ 183 h 242"/>
                      <a:gd name="T4" fmla="*/ 7 w 179"/>
                      <a:gd name="T5" fmla="*/ 171 h 242"/>
                      <a:gd name="T6" fmla="*/ 1 w 179"/>
                      <a:gd name="T7" fmla="*/ 151 h 242"/>
                      <a:gd name="T8" fmla="*/ 0 w 179"/>
                      <a:gd name="T9" fmla="*/ 135 h 242"/>
                      <a:gd name="T10" fmla="*/ 0 w 179"/>
                      <a:gd name="T11" fmla="*/ 116 h 242"/>
                      <a:gd name="T12" fmla="*/ 2 w 179"/>
                      <a:gd name="T13" fmla="*/ 91 h 242"/>
                      <a:gd name="T14" fmla="*/ 9 w 179"/>
                      <a:gd name="T15" fmla="*/ 66 h 242"/>
                      <a:gd name="T16" fmla="*/ 17 w 179"/>
                      <a:gd name="T17" fmla="*/ 44 h 242"/>
                      <a:gd name="T18" fmla="*/ 29 w 179"/>
                      <a:gd name="T19" fmla="*/ 26 h 242"/>
                      <a:gd name="T20" fmla="*/ 39 w 179"/>
                      <a:gd name="T21" fmla="*/ 15 h 242"/>
                      <a:gd name="T22" fmla="*/ 53 w 179"/>
                      <a:gd name="T23" fmla="*/ 4 h 242"/>
                      <a:gd name="T24" fmla="*/ 67 w 179"/>
                      <a:gd name="T25" fmla="*/ 0 h 242"/>
                      <a:gd name="T26" fmla="*/ 89 w 179"/>
                      <a:gd name="T27" fmla="*/ 0 h 242"/>
                      <a:gd name="T28" fmla="*/ 113 w 179"/>
                      <a:gd name="T29" fmla="*/ 4 h 242"/>
                      <a:gd name="T30" fmla="*/ 131 w 179"/>
                      <a:gd name="T31" fmla="*/ 4 h 242"/>
                      <a:gd name="T32" fmla="*/ 147 w 179"/>
                      <a:gd name="T33" fmla="*/ 6 h 242"/>
                      <a:gd name="T34" fmla="*/ 154 w 179"/>
                      <a:gd name="T35" fmla="*/ 9 h 242"/>
                      <a:gd name="T36" fmla="*/ 161 w 179"/>
                      <a:gd name="T37" fmla="*/ 15 h 242"/>
                      <a:gd name="T38" fmla="*/ 167 w 179"/>
                      <a:gd name="T39" fmla="*/ 30 h 242"/>
                      <a:gd name="T40" fmla="*/ 171 w 179"/>
                      <a:gd name="T41" fmla="*/ 40 h 242"/>
                      <a:gd name="T42" fmla="*/ 178 w 179"/>
                      <a:gd name="T43" fmla="*/ 51 h 242"/>
                      <a:gd name="T44" fmla="*/ 173 w 179"/>
                      <a:gd name="T45" fmla="*/ 69 h 242"/>
                      <a:gd name="T46" fmla="*/ 168 w 179"/>
                      <a:gd name="T47" fmla="*/ 84 h 242"/>
                      <a:gd name="T48" fmla="*/ 168 w 179"/>
                      <a:gd name="T49" fmla="*/ 92 h 242"/>
                      <a:gd name="T50" fmla="*/ 165 w 179"/>
                      <a:gd name="T51" fmla="*/ 102 h 242"/>
                      <a:gd name="T52" fmla="*/ 165 w 179"/>
                      <a:gd name="T53" fmla="*/ 114 h 242"/>
                      <a:gd name="T54" fmla="*/ 159 w 179"/>
                      <a:gd name="T55" fmla="*/ 120 h 242"/>
                      <a:gd name="T56" fmla="*/ 156 w 179"/>
                      <a:gd name="T57" fmla="*/ 158 h 242"/>
                      <a:gd name="T58" fmla="*/ 151 w 179"/>
                      <a:gd name="T59" fmla="*/ 165 h 242"/>
                      <a:gd name="T60" fmla="*/ 146 w 179"/>
                      <a:gd name="T61" fmla="*/ 163 h 242"/>
                      <a:gd name="T62" fmla="*/ 142 w 179"/>
                      <a:gd name="T63" fmla="*/ 154 h 242"/>
                      <a:gd name="T64" fmla="*/ 137 w 179"/>
                      <a:gd name="T65" fmla="*/ 144 h 242"/>
                      <a:gd name="T66" fmla="*/ 130 w 179"/>
                      <a:gd name="T67" fmla="*/ 144 h 242"/>
                      <a:gd name="T68" fmla="*/ 127 w 179"/>
                      <a:gd name="T69" fmla="*/ 158 h 242"/>
                      <a:gd name="T70" fmla="*/ 125 w 179"/>
                      <a:gd name="T71" fmla="*/ 177 h 242"/>
                      <a:gd name="T72" fmla="*/ 127 w 179"/>
                      <a:gd name="T73" fmla="*/ 193 h 242"/>
                      <a:gd name="T74" fmla="*/ 130 w 179"/>
                      <a:gd name="T75" fmla="*/ 202 h 242"/>
                      <a:gd name="T76" fmla="*/ 134 w 179"/>
                      <a:gd name="T77" fmla="*/ 209 h 242"/>
                      <a:gd name="T78" fmla="*/ 144 w 179"/>
                      <a:gd name="T79" fmla="*/ 216 h 242"/>
                      <a:gd name="T80" fmla="*/ 130 w 179"/>
                      <a:gd name="T81" fmla="*/ 213 h 242"/>
                      <a:gd name="T82" fmla="*/ 123 w 179"/>
                      <a:gd name="T83" fmla="*/ 213 h 242"/>
                      <a:gd name="T84" fmla="*/ 122 w 179"/>
                      <a:gd name="T85" fmla="*/ 216 h 242"/>
                      <a:gd name="T86" fmla="*/ 111 w 179"/>
                      <a:gd name="T87" fmla="*/ 231 h 242"/>
                      <a:gd name="T88" fmla="*/ 105 w 179"/>
                      <a:gd name="T89" fmla="*/ 234 h 242"/>
                      <a:gd name="T90" fmla="*/ 96 w 179"/>
                      <a:gd name="T91" fmla="*/ 238 h 242"/>
                      <a:gd name="T92" fmla="*/ 89 w 179"/>
                      <a:gd name="T93" fmla="*/ 241 h 242"/>
                      <a:gd name="T94" fmla="*/ 62 w 179"/>
                      <a:gd name="T95" fmla="*/ 236 h 242"/>
                      <a:gd name="T96" fmla="*/ 50 w 179"/>
                      <a:gd name="T97" fmla="*/ 234 h 242"/>
                      <a:gd name="T98" fmla="*/ 48 w 179"/>
                      <a:gd name="T99" fmla="*/ 230 h 242"/>
                      <a:gd name="T100" fmla="*/ 34 w 179"/>
                      <a:gd name="T101" fmla="*/ 223 h 242"/>
                      <a:gd name="T102" fmla="*/ 24 w 179"/>
                      <a:gd name="T103" fmla="*/ 221 h 242"/>
                      <a:gd name="T104" fmla="*/ 14 w 179"/>
                      <a:gd name="T105" fmla="*/ 212 h 242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179"/>
                      <a:gd name="T160" fmla="*/ 0 h 242"/>
                      <a:gd name="T161" fmla="*/ 179 w 179"/>
                      <a:gd name="T162" fmla="*/ 242 h 242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179" h="242">
                        <a:moveTo>
                          <a:pt x="14" y="212"/>
                        </a:moveTo>
                        <a:lnTo>
                          <a:pt x="11" y="183"/>
                        </a:lnTo>
                        <a:lnTo>
                          <a:pt x="7" y="171"/>
                        </a:lnTo>
                        <a:lnTo>
                          <a:pt x="1" y="151"/>
                        </a:lnTo>
                        <a:lnTo>
                          <a:pt x="0" y="135"/>
                        </a:lnTo>
                        <a:lnTo>
                          <a:pt x="0" y="116"/>
                        </a:lnTo>
                        <a:lnTo>
                          <a:pt x="2" y="91"/>
                        </a:lnTo>
                        <a:lnTo>
                          <a:pt x="9" y="66"/>
                        </a:lnTo>
                        <a:lnTo>
                          <a:pt x="17" y="44"/>
                        </a:lnTo>
                        <a:lnTo>
                          <a:pt x="29" y="26"/>
                        </a:lnTo>
                        <a:lnTo>
                          <a:pt x="39" y="15"/>
                        </a:lnTo>
                        <a:lnTo>
                          <a:pt x="53" y="4"/>
                        </a:lnTo>
                        <a:lnTo>
                          <a:pt x="67" y="0"/>
                        </a:lnTo>
                        <a:lnTo>
                          <a:pt x="89" y="0"/>
                        </a:lnTo>
                        <a:lnTo>
                          <a:pt x="113" y="4"/>
                        </a:lnTo>
                        <a:lnTo>
                          <a:pt x="131" y="4"/>
                        </a:lnTo>
                        <a:lnTo>
                          <a:pt x="147" y="6"/>
                        </a:lnTo>
                        <a:lnTo>
                          <a:pt x="154" y="9"/>
                        </a:lnTo>
                        <a:lnTo>
                          <a:pt x="161" y="15"/>
                        </a:lnTo>
                        <a:lnTo>
                          <a:pt x="167" y="30"/>
                        </a:lnTo>
                        <a:lnTo>
                          <a:pt x="171" y="40"/>
                        </a:lnTo>
                        <a:lnTo>
                          <a:pt x="178" y="51"/>
                        </a:lnTo>
                        <a:lnTo>
                          <a:pt x="173" y="69"/>
                        </a:lnTo>
                        <a:lnTo>
                          <a:pt x="168" y="84"/>
                        </a:lnTo>
                        <a:lnTo>
                          <a:pt x="168" y="92"/>
                        </a:lnTo>
                        <a:lnTo>
                          <a:pt x="165" y="102"/>
                        </a:lnTo>
                        <a:lnTo>
                          <a:pt x="165" y="114"/>
                        </a:lnTo>
                        <a:lnTo>
                          <a:pt x="159" y="120"/>
                        </a:lnTo>
                        <a:lnTo>
                          <a:pt x="156" y="158"/>
                        </a:lnTo>
                        <a:lnTo>
                          <a:pt x="151" y="165"/>
                        </a:lnTo>
                        <a:lnTo>
                          <a:pt x="146" y="163"/>
                        </a:lnTo>
                        <a:lnTo>
                          <a:pt x="142" y="154"/>
                        </a:lnTo>
                        <a:lnTo>
                          <a:pt x="137" y="144"/>
                        </a:lnTo>
                        <a:lnTo>
                          <a:pt x="130" y="144"/>
                        </a:lnTo>
                        <a:lnTo>
                          <a:pt x="127" y="158"/>
                        </a:lnTo>
                        <a:lnTo>
                          <a:pt x="125" y="177"/>
                        </a:lnTo>
                        <a:lnTo>
                          <a:pt x="127" y="193"/>
                        </a:lnTo>
                        <a:lnTo>
                          <a:pt x="130" y="202"/>
                        </a:lnTo>
                        <a:lnTo>
                          <a:pt x="134" y="209"/>
                        </a:lnTo>
                        <a:lnTo>
                          <a:pt x="144" y="216"/>
                        </a:lnTo>
                        <a:lnTo>
                          <a:pt x="130" y="213"/>
                        </a:lnTo>
                        <a:lnTo>
                          <a:pt x="123" y="213"/>
                        </a:lnTo>
                        <a:lnTo>
                          <a:pt x="122" y="216"/>
                        </a:lnTo>
                        <a:lnTo>
                          <a:pt x="111" y="231"/>
                        </a:lnTo>
                        <a:lnTo>
                          <a:pt x="105" y="234"/>
                        </a:lnTo>
                        <a:lnTo>
                          <a:pt x="96" y="238"/>
                        </a:lnTo>
                        <a:lnTo>
                          <a:pt x="89" y="241"/>
                        </a:lnTo>
                        <a:lnTo>
                          <a:pt x="62" y="236"/>
                        </a:lnTo>
                        <a:lnTo>
                          <a:pt x="50" y="234"/>
                        </a:lnTo>
                        <a:lnTo>
                          <a:pt x="48" y="230"/>
                        </a:lnTo>
                        <a:lnTo>
                          <a:pt x="34" y="223"/>
                        </a:lnTo>
                        <a:lnTo>
                          <a:pt x="24" y="221"/>
                        </a:lnTo>
                        <a:lnTo>
                          <a:pt x="14" y="212"/>
                        </a:lnTo>
                      </a:path>
                    </a:pathLst>
                  </a:custGeom>
                  <a:solidFill>
                    <a:srgbClr val="5F5F5F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  <p:sp>
              <p:nvSpPr>
                <p:cNvPr id="57" name="Freeform 60"/>
                <p:cNvSpPr>
                  <a:spLocks/>
                </p:cNvSpPr>
                <p:nvPr/>
              </p:nvSpPr>
              <p:spPr bwMode="auto">
                <a:xfrm>
                  <a:off x="2672" y="2168"/>
                  <a:ext cx="46" cy="74"/>
                </a:xfrm>
                <a:custGeom>
                  <a:avLst/>
                  <a:gdLst>
                    <a:gd name="T0" fmla="*/ 4 w 46"/>
                    <a:gd name="T1" fmla="*/ 22 h 74"/>
                    <a:gd name="T2" fmla="*/ 32 w 46"/>
                    <a:gd name="T3" fmla="*/ 6 h 74"/>
                    <a:gd name="T4" fmla="*/ 23 w 46"/>
                    <a:gd name="T5" fmla="*/ 6 h 74"/>
                    <a:gd name="T6" fmla="*/ 23 w 46"/>
                    <a:gd name="T7" fmla="*/ 0 h 74"/>
                    <a:gd name="T8" fmla="*/ 43 w 46"/>
                    <a:gd name="T9" fmla="*/ 0 h 74"/>
                    <a:gd name="T10" fmla="*/ 45 w 46"/>
                    <a:gd name="T11" fmla="*/ 6 h 74"/>
                    <a:gd name="T12" fmla="*/ 41 w 46"/>
                    <a:gd name="T13" fmla="*/ 13 h 74"/>
                    <a:gd name="T14" fmla="*/ 41 w 46"/>
                    <a:gd name="T15" fmla="*/ 26 h 74"/>
                    <a:gd name="T16" fmla="*/ 41 w 46"/>
                    <a:gd name="T17" fmla="*/ 40 h 74"/>
                    <a:gd name="T18" fmla="*/ 41 w 46"/>
                    <a:gd name="T19" fmla="*/ 50 h 74"/>
                    <a:gd name="T20" fmla="*/ 39 w 46"/>
                    <a:gd name="T21" fmla="*/ 59 h 74"/>
                    <a:gd name="T22" fmla="*/ 36 w 46"/>
                    <a:gd name="T23" fmla="*/ 64 h 74"/>
                    <a:gd name="T24" fmla="*/ 33 w 46"/>
                    <a:gd name="T25" fmla="*/ 69 h 74"/>
                    <a:gd name="T26" fmla="*/ 29 w 46"/>
                    <a:gd name="T27" fmla="*/ 71 h 74"/>
                    <a:gd name="T28" fmla="*/ 24 w 46"/>
                    <a:gd name="T29" fmla="*/ 73 h 74"/>
                    <a:gd name="T30" fmla="*/ 24 w 46"/>
                    <a:gd name="T31" fmla="*/ 69 h 74"/>
                    <a:gd name="T32" fmla="*/ 30 w 46"/>
                    <a:gd name="T33" fmla="*/ 64 h 74"/>
                    <a:gd name="T34" fmla="*/ 34 w 46"/>
                    <a:gd name="T35" fmla="*/ 57 h 74"/>
                    <a:gd name="T36" fmla="*/ 38 w 46"/>
                    <a:gd name="T37" fmla="*/ 42 h 74"/>
                    <a:gd name="T38" fmla="*/ 38 w 46"/>
                    <a:gd name="T39" fmla="*/ 30 h 74"/>
                    <a:gd name="T40" fmla="*/ 37 w 46"/>
                    <a:gd name="T41" fmla="*/ 19 h 74"/>
                    <a:gd name="T42" fmla="*/ 0 w 46"/>
                    <a:gd name="T43" fmla="*/ 46 h 74"/>
                    <a:gd name="T44" fmla="*/ 4 w 46"/>
                    <a:gd name="T45" fmla="*/ 22 h 74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46"/>
                    <a:gd name="T70" fmla="*/ 0 h 74"/>
                    <a:gd name="T71" fmla="*/ 46 w 46"/>
                    <a:gd name="T72" fmla="*/ 74 h 74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46" h="74">
                      <a:moveTo>
                        <a:pt x="4" y="22"/>
                      </a:moveTo>
                      <a:lnTo>
                        <a:pt x="32" y="6"/>
                      </a:lnTo>
                      <a:lnTo>
                        <a:pt x="23" y="6"/>
                      </a:lnTo>
                      <a:lnTo>
                        <a:pt x="23" y="0"/>
                      </a:lnTo>
                      <a:lnTo>
                        <a:pt x="43" y="0"/>
                      </a:lnTo>
                      <a:lnTo>
                        <a:pt x="45" y="6"/>
                      </a:lnTo>
                      <a:lnTo>
                        <a:pt x="41" y="13"/>
                      </a:lnTo>
                      <a:lnTo>
                        <a:pt x="41" y="26"/>
                      </a:lnTo>
                      <a:lnTo>
                        <a:pt x="41" y="40"/>
                      </a:lnTo>
                      <a:lnTo>
                        <a:pt x="41" y="50"/>
                      </a:lnTo>
                      <a:lnTo>
                        <a:pt x="39" y="59"/>
                      </a:lnTo>
                      <a:lnTo>
                        <a:pt x="36" y="64"/>
                      </a:lnTo>
                      <a:lnTo>
                        <a:pt x="33" y="69"/>
                      </a:lnTo>
                      <a:lnTo>
                        <a:pt x="29" y="71"/>
                      </a:lnTo>
                      <a:lnTo>
                        <a:pt x="24" y="73"/>
                      </a:lnTo>
                      <a:lnTo>
                        <a:pt x="24" y="69"/>
                      </a:lnTo>
                      <a:lnTo>
                        <a:pt x="30" y="64"/>
                      </a:lnTo>
                      <a:lnTo>
                        <a:pt x="34" y="57"/>
                      </a:lnTo>
                      <a:lnTo>
                        <a:pt x="38" y="42"/>
                      </a:lnTo>
                      <a:lnTo>
                        <a:pt x="38" y="30"/>
                      </a:lnTo>
                      <a:lnTo>
                        <a:pt x="37" y="19"/>
                      </a:lnTo>
                      <a:lnTo>
                        <a:pt x="0" y="46"/>
                      </a:lnTo>
                      <a:lnTo>
                        <a:pt x="4" y="22"/>
                      </a:lnTo>
                    </a:path>
                  </a:pathLst>
                </a:custGeom>
                <a:solidFill>
                  <a:srgbClr val="9F9F9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52" name="Group 61"/>
              <p:cNvGrpSpPr>
                <a:grpSpLocks/>
              </p:cNvGrpSpPr>
              <p:nvPr/>
            </p:nvGrpSpPr>
            <p:grpSpPr bwMode="auto">
              <a:xfrm>
                <a:off x="2773" y="2034"/>
                <a:ext cx="173" cy="313"/>
                <a:chOff x="2773" y="2034"/>
                <a:chExt cx="173" cy="313"/>
              </a:xfrm>
            </p:grpSpPr>
            <p:sp>
              <p:nvSpPr>
                <p:cNvPr id="54" name="Freeform 62"/>
                <p:cNvSpPr>
                  <a:spLocks/>
                </p:cNvSpPr>
                <p:nvPr/>
              </p:nvSpPr>
              <p:spPr bwMode="auto">
                <a:xfrm>
                  <a:off x="2773" y="2047"/>
                  <a:ext cx="166" cy="300"/>
                </a:xfrm>
                <a:custGeom>
                  <a:avLst/>
                  <a:gdLst>
                    <a:gd name="T0" fmla="*/ 16 w 166"/>
                    <a:gd name="T1" fmla="*/ 76 h 300"/>
                    <a:gd name="T2" fmla="*/ 8 w 166"/>
                    <a:gd name="T3" fmla="*/ 114 h 300"/>
                    <a:gd name="T4" fmla="*/ 5 w 166"/>
                    <a:gd name="T5" fmla="*/ 137 h 300"/>
                    <a:gd name="T6" fmla="*/ 1 w 166"/>
                    <a:gd name="T7" fmla="*/ 159 h 300"/>
                    <a:gd name="T8" fmla="*/ 0 w 166"/>
                    <a:gd name="T9" fmla="*/ 184 h 300"/>
                    <a:gd name="T10" fmla="*/ 1 w 166"/>
                    <a:gd name="T11" fmla="*/ 203 h 300"/>
                    <a:gd name="T12" fmla="*/ 4 w 166"/>
                    <a:gd name="T13" fmla="*/ 214 h 300"/>
                    <a:gd name="T14" fmla="*/ 5 w 166"/>
                    <a:gd name="T15" fmla="*/ 232 h 300"/>
                    <a:gd name="T16" fmla="*/ 12 w 166"/>
                    <a:gd name="T17" fmla="*/ 244 h 300"/>
                    <a:gd name="T18" fmla="*/ 18 w 166"/>
                    <a:gd name="T19" fmla="*/ 260 h 300"/>
                    <a:gd name="T20" fmla="*/ 32 w 166"/>
                    <a:gd name="T21" fmla="*/ 299 h 300"/>
                    <a:gd name="T22" fmla="*/ 149 w 166"/>
                    <a:gd name="T23" fmla="*/ 266 h 300"/>
                    <a:gd name="T24" fmla="*/ 144 w 166"/>
                    <a:gd name="T25" fmla="*/ 237 h 300"/>
                    <a:gd name="T26" fmla="*/ 152 w 166"/>
                    <a:gd name="T27" fmla="*/ 213 h 300"/>
                    <a:gd name="T28" fmla="*/ 159 w 166"/>
                    <a:gd name="T29" fmla="*/ 181 h 300"/>
                    <a:gd name="T30" fmla="*/ 163 w 166"/>
                    <a:gd name="T31" fmla="*/ 145 h 300"/>
                    <a:gd name="T32" fmla="*/ 165 w 166"/>
                    <a:gd name="T33" fmla="*/ 112 h 300"/>
                    <a:gd name="T34" fmla="*/ 161 w 166"/>
                    <a:gd name="T35" fmla="*/ 79 h 300"/>
                    <a:gd name="T36" fmla="*/ 154 w 166"/>
                    <a:gd name="T37" fmla="*/ 53 h 300"/>
                    <a:gd name="T38" fmla="*/ 140 w 166"/>
                    <a:gd name="T39" fmla="*/ 27 h 300"/>
                    <a:gd name="T40" fmla="*/ 125 w 166"/>
                    <a:gd name="T41" fmla="*/ 11 h 300"/>
                    <a:gd name="T42" fmla="*/ 111 w 166"/>
                    <a:gd name="T43" fmla="*/ 4 h 300"/>
                    <a:gd name="T44" fmla="*/ 93 w 166"/>
                    <a:gd name="T45" fmla="*/ 0 h 300"/>
                    <a:gd name="T46" fmla="*/ 72 w 166"/>
                    <a:gd name="T47" fmla="*/ 0 h 300"/>
                    <a:gd name="T48" fmla="*/ 56 w 166"/>
                    <a:gd name="T49" fmla="*/ 4 h 300"/>
                    <a:gd name="T50" fmla="*/ 43 w 166"/>
                    <a:gd name="T51" fmla="*/ 14 h 300"/>
                    <a:gd name="T52" fmla="*/ 30 w 166"/>
                    <a:gd name="T53" fmla="*/ 28 h 300"/>
                    <a:gd name="T54" fmla="*/ 24 w 166"/>
                    <a:gd name="T55" fmla="*/ 42 h 300"/>
                    <a:gd name="T56" fmla="*/ 18 w 166"/>
                    <a:gd name="T57" fmla="*/ 61 h 300"/>
                    <a:gd name="T58" fmla="*/ 16 w 166"/>
                    <a:gd name="T59" fmla="*/ 76 h 300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66"/>
                    <a:gd name="T91" fmla="*/ 0 h 300"/>
                    <a:gd name="T92" fmla="*/ 166 w 166"/>
                    <a:gd name="T93" fmla="*/ 300 h 300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66" h="300">
                      <a:moveTo>
                        <a:pt x="16" y="76"/>
                      </a:moveTo>
                      <a:lnTo>
                        <a:pt x="8" y="114"/>
                      </a:lnTo>
                      <a:lnTo>
                        <a:pt x="5" y="137"/>
                      </a:lnTo>
                      <a:lnTo>
                        <a:pt x="1" y="159"/>
                      </a:lnTo>
                      <a:lnTo>
                        <a:pt x="0" y="184"/>
                      </a:lnTo>
                      <a:lnTo>
                        <a:pt x="1" y="203"/>
                      </a:lnTo>
                      <a:lnTo>
                        <a:pt x="4" y="214"/>
                      </a:lnTo>
                      <a:lnTo>
                        <a:pt x="5" y="232"/>
                      </a:lnTo>
                      <a:lnTo>
                        <a:pt x="12" y="244"/>
                      </a:lnTo>
                      <a:lnTo>
                        <a:pt x="18" y="260"/>
                      </a:lnTo>
                      <a:lnTo>
                        <a:pt x="32" y="299"/>
                      </a:lnTo>
                      <a:lnTo>
                        <a:pt x="149" y="266"/>
                      </a:lnTo>
                      <a:lnTo>
                        <a:pt x="144" y="237"/>
                      </a:lnTo>
                      <a:lnTo>
                        <a:pt x="152" y="213"/>
                      </a:lnTo>
                      <a:lnTo>
                        <a:pt x="159" y="181"/>
                      </a:lnTo>
                      <a:lnTo>
                        <a:pt x="163" y="145"/>
                      </a:lnTo>
                      <a:lnTo>
                        <a:pt x="165" y="112"/>
                      </a:lnTo>
                      <a:lnTo>
                        <a:pt x="161" y="79"/>
                      </a:lnTo>
                      <a:lnTo>
                        <a:pt x="154" y="53"/>
                      </a:lnTo>
                      <a:lnTo>
                        <a:pt x="140" y="27"/>
                      </a:lnTo>
                      <a:lnTo>
                        <a:pt x="125" y="11"/>
                      </a:lnTo>
                      <a:lnTo>
                        <a:pt x="111" y="4"/>
                      </a:lnTo>
                      <a:lnTo>
                        <a:pt x="93" y="0"/>
                      </a:lnTo>
                      <a:lnTo>
                        <a:pt x="72" y="0"/>
                      </a:lnTo>
                      <a:lnTo>
                        <a:pt x="56" y="4"/>
                      </a:lnTo>
                      <a:lnTo>
                        <a:pt x="43" y="14"/>
                      </a:lnTo>
                      <a:lnTo>
                        <a:pt x="30" y="28"/>
                      </a:lnTo>
                      <a:lnTo>
                        <a:pt x="24" y="42"/>
                      </a:lnTo>
                      <a:lnTo>
                        <a:pt x="18" y="61"/>
                      </a:lnTo>
                      <a:lnTo>
                        <a:pt x="16" y="76"/>
                      </a:lnTo>
                    </a:path>
                  </a:pathLst>
                </a:custGeom>
                <a:solidFill>
                  <a:srgbClr val="FFBF5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55" name="Freeform 63"/>
                <p:cNvSpPr>
                  <a:spLocks/>
                </p:cNvSpPr>
                <p:nvPr/>
              </p:nvSpPr>
              <p:spPr bwMode="auto">
                <a:xfrm>
                  <a:off x="2773" y="2034"/>
                  <a:ext cx="173" cy="277"/>
                </a:xfrm>
                <a:custGeom>
                  <a:avLst/>
                  <a:gdLst>
                    <a:gd name="T0" fmla="*/ 24 w 173"/>
                    <a:gd name="T1" fmla="*/ 36 h 277"/>
                    <a:gd name="T2" fmla="*/ 40 w 173"/>
                    <a:gd name="T3" fmla="*/ 9 h 277"/>
                    <a:gd name="T4" fmla="*/ 67 w 173"/>
                    <a:gd name="T5" fmla="*/ 0 h 277"/>
                    <a:gd name="T6" fmla="*/ 96 w 173"/>
                    <a:gd name="T7" fmla="*/ 0 h 277"/>
                    <a:gd name="T8" fmla="*/ 117 w 173"/>
                    <a:gd name="T9" fmla="*/ 9 h 277"/>
                    <a:gd name="T10" fmla="*/ 133 w 173"/>
                    <a:gd name="T11" fmla="*/ 23 h 277"/>
                    <a:gd name="T12" fmla="*/ 148 w 173"/>
                    <a:gd name="T13" fmla="*/ 42 h 277"/>
                    <a:gd name="T14" fmla="*/ 162 w 173"/>
                    <a:gd name="T15" fmla="*/ 69 h 277"/>
                    <a:gd name="T16" fmla="*/ 170 w 173"/>
                    <a:gd name="T17" fmla="*/ 110 h 277"/>
                    <a:gd name="T18" fmla="*/ 171 w 173"/>
                    <a:gd name="T19" fmla="*/ 148 h 277"/>
                    <a:gd name="T20" fmla="*/ 166 w 173"/>
                    <a:gd name="T21" fmla="*/ 190 h 277"/>
                    <a:gd name="T22" fmla="*/ 158 w 173"/>
                    <a:gd name="T23" fmla="*/ 235 h 277"/>
                    <a:gd name="T24" fmla="*/ 144 w 173"/>
                    <a:gd name="T25" fmla="*/ 258 h 277"/>
                    <a:gd name="T26" fmla="*/ 124 w 173"/>
                    <a:gd name="T27" fmla="*/ 269 h 277"/>
                    <a:gd name="T28" fmla="*/ 108 w 173"/>
                    <a:gd name="T29" fmla="*/ 276 h 277"/>
                    <a:gd name="T30" fmla="*/ 86 w 173"/>
                    <a:gd name="T31" fmla="*/ 269 h 277"/>
                    <a:gd name="T32" fmla="*/ 72 w 173"/>
                    <a:gd name="T33" fmla="*/ 267 h 277"/>
                    <a:gd name="T34" fmla="*/ 43 w 173"/>
                    <a:gd name="T35" fmla="*/ 265 h 277"/>
                    <a:gd name="T36" fmla="*/ 46 w 173"/>
                    <a:gd name="T37" fmla="*/ 245 h 277"/>
                    <a:gd name="T38" fmla="*/ 45 w 173"/>
                    <a:gd name="T39" fmla="*/ 231 h 277"/>
                    <a:gd name="T40" fmla="*/ 40 w 173"/>
                    <a:gd name="T41" fmla="*/ 223 h 277"/>
                    <a:gd name="T42" fmla="*/ 47 w 173"/>
                    <a:gd name="T43" fmla="*/ 210 h 277"/>
                    <a:gd name="T44" fmla="*/ 46 w 173"/>
                    <a:gd name="T45" fmla="*/ 191 h 277"/>
                    <a:gd name="T46" fmla="*/ 39 w 173"/>
                    <a:gd name="T47" fmla="*/ 164 h 277"/>
                    <a:gd name="T48" fmla="*/ 22 w 173"/>
                    <a:gd name="T49" fmla="*/ 151 h 277"/>
                    <a:gd name="T50" fmla="*/ 10 w 173"/>
                    <a:gd name="T51" fmla="*/ 160 h 277"/>
                    <a:gd name="T52" fmla="*/ 14 w 173"/>
                    <a:gd name="T53" fmla="*/ 184 h 277"/>
                    <a:gd name="T54" fmla="*/ 12 w 173"/>
                    <a:gd name="T55" fmla="*/ 200 h 277"/>
                    <a:gd name="T56" fmla="*/ 5 w 173"/>
                    <a:gd name="T57" fmla="*/ 161 h 277"/>
                    <a:gd name="T58" fmla="*/ 3 w 173"/>
                    <a:gd name="T59" fmla="*/ 119 h 277"/>
                    <a:gd name="T60" fmla="*/ 8 w 173"/>
                    <a:gd name="T61" fmla="*/ 77 h 277"/>
                    <a:gd name="T62" fmla="*/ 21 w 173"/>
                    <a:gd name="T63" fmla="*/ 52 h 277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73"/>
                    <a:gd name="T97" fmla="*/ 0 h 277"/>
                    <a:gd name="T98" fmla="*/ 173 w 173"/>
                    <a:gd name="T99" fmla="*/ 277 h 277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73" h="277">
                      <a:moveTo>
                        <a:pt x="21" y="52"/>
                      </a:moveTo>
                      <a:lnTo>
                        <a:pt x="24" y="36"/>
                      </a:lnTo>
                      <a:lnTo>
                        <a:pt x="31" y="18"/>
                      </a:lnTo>
                      <a:lnTo>
                        <a:pt x="40" y="9"/>
                      </a:lnTo>
                      <a:lnTo>
                        <a:pt x="49" y="4"/>
                      </a:lnTo>
                      <a:lnTo>
                        <a:pt x="67" y="0"/>
                      </a:lnTo>
                      <a:lnTo>
                        <a:pt x="80" y="0"/>
                      </a:lnTo>
                      <a:lnTo>
                        <a:pt x="96" y="0"/>
                      </a:lnTo>
                      <a:lnTo>
                        <a:pt x="109" y="3"/>
                      </a:lnTo>
                      <a:lnTo>
                        <a:pt x="117" y="9"/>
                      </a:lnTo>
                      <a:lnTo>
                        <a:pt x="124" y="13"/>
                      </a:lnTo>
                      <a:lnTo>
                        <a:pt x="133" y="23"/>
                      </a:lnTo>
                      <a:lnTo>
                        <a:pt x="142" y="34"/>
                      </a:lnTo>
                      <a:lnTo>
                        <a:pt x="148" y="42"/>
                      </a:lnTo>
                      <a:lnTo>
                        <a:pt x="155" y="52"/>
                      </a:lnTo>
                      <a:lnTo>
                        <a:pt x="162" y="69"/>
                      </a:lnTo>
                      <a:lnTo>
                        <a:pt x="166" y="86"/>
                      </a:lnTo>
                      <a:lnTo>
                        <a:pt x="170" y="110"/>
                      </a:lnTo>
                      <a:lnTo>
                        <a:pt x="172" y="128"/>
                      </a:lnTo>
                      <a:lnTo>
                        <a:pt x="171" y="148"/>
                      </a:lnTo>
                      <a:lnTo>
                        <a:pt x="170" y="168"/>
                      </a:lnTo>
                      <a:lnTo>
                        <a:pt x="166" y="190"/>
                      </a:lnTo>
                      <a:lnTo>
                        <a:pt x="161" y="213"/>
                      </a:lnTo>
                      <a:lnTo>
                        <a:pt x="158" y="235"/>
                      </a:lnTo>
                      <a:lnTo>
                        <a:pt x="151" y="251"/>
                      </a:lnTo>
                      <a:lnTo>
                        <a:pt x="144" y="258"/>
                      </a:lnTo>
                      <a:lnTo>
                        <a:pt x="134" y="264"/>
                      </a:lnTo>
                      <a:lnTo>
                        <a:pt x="124" y="269"/>
                      </a:lnTo>
                      <a:lnTo>
                        <a:pt x="117" y="273"/>
                      </a:lnTo>
                      <a:lnTo>
                        <a:pt x="108" y="276"/>
                      </a:lnTo>
                      <a:lnTo>
                        <a:pt x="99" y="274"/>
                      </a:lnTo>
                      <a:lnTo>
                        <a:pt x="86" y="269"/>
                      </a:lnTo>
                      <a:lnTo>
                        <a:pt x="76" y="269"/>
                      </a:lnTo>
                      <a:lnTo>
                        <a:pt x="72" y="267"/>
                      </a:lnTo>
                      <a:lnTo>
                        <a:pt x="72" y="272"/>
                      </a:lnTo>
                      <a:lnTo>
                        <a:pt x="43" y="265"/>
                      </a:lnTo>
                      <a:lnTo>
                        <a:pt x="47" y="251"/>
                      </a:lnTo>
                      <a:lnTo>
                        <a:pt x="46" y="245"/>
                      </a:lnTo>
                      <a:lnTo>
                        <a:pt x="46" y="239"/>
                      </a:lnTo>
                      <a:lnTo>
                        <a:pt x="45" y="231"/>
                      </a:lnTo>
                      <a:lnTo>
                        <a:pt x="43" y="227"/>
                      </a:lnTo>
                      <a:lnTo>
                        <a:pt x="40" y="223"/>
                      </a:lnTo>
                      <a:lnTo>
                        <a:pt x="44" y="217"/>
                      </a:lnTo>
                      <a:lnTo>
                        <a:pt x="47" y="210"/>
                      </a:lnTo>
                      <a:lnTo>
                        <a:pt x="48" y="205"/>
                      </a:lnTo>
                      <a:lnTo>
                        <a:pt x="46" y="191"/>
                      </a:lnTo>
                      <a:lnTo>
                        <a:pt x="45" y="174"/>
                      </a:lnTo>
                      <a:lnTo>
                        <a:pt x="39" y="164"/>
                      </a:lnTo>
                      <a:lnTo>
                        <a:pt x="30" y="160"/>
                      </a:lnTo>
                      <a:lnTo>
                        <a:pt x="22" y="151"/>
                      </a:lnTo>
                      <a:lnTo>
                        <a:pt x="16" y="151"/>
                      </a:lnTo>
                      <a:lnTo>
                        <a:pt x="10" y="160"/>
                      </a:lnTo>
                      <a:lnTo>
                        <a:pt x="10" y="174"/>
                      </a:lnTo>
                      <a:lnTo>
                        <a:pt x="14" y="184"/>
                      </a:lnTo>
                      <a:lnTo>
                        <a:pt x="15" y="201"/>
                      </a:lnTo>
                      <a:lnTo>
                        <a:pt x="12" y="200"/>
                      </a:lnTo>
                      <a:lnTo>
                        <a:pt x="9" y="197"/>
                      </a:lnTo>
                      <a:lnTo>
                        <a:pt x="5" y="161"/>
                      </a:lnTo>
                      <a:lnTo>
                        <a:pt x="0" y="138"/>
                      </a:lnTo>
                      <a:lnTo>
                        <a:pt x="3" y="119"/>
                      </a:lnTo>
                      <a:lnTo>
                        <a:pt x="5" y="98"/>
                      </a:lnTo>
                      <a:lnTo>
                        <a:pt x="8" y="77"/>
                      </a:lnTo>
                      <a:lnTo>
                        <a:pt x="8" y="66"/>
                      </a:lnTo>
                      <a:lnTo>
                        <a:pt x="21" y="52"/>
                      </a:lnTo>
                    </a:path>
                  </a:pathLst>
                </a:custGeom>
                <a:solidFill>
                  <a:srgbClr val="5F3F1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sp>
            <p:nvSpPr>
              <p:cNvPr id="53" name="Freeform 64"/>
              <p:cNvSpPr>
                <a:spLocks/>
              </p:cNvSpPr>
              <p:nvPr/>
            </p:nvSpPr>
            <p:spPr bwMode="auto">
              <a:xfrm>
                <a:off x="2206" y="2225"/>
                <a:ext cx="807" cy="176"/>
              </a:xfrm>
              <a:custGeom>
                <a:avLst/>
                <a:gdLst>
                  <a:gd name="T0" fmla="*/ 3 w 807"/>
                  <a:gd name="T1" fmla="*/ 126 h 176"/>
                  <a:gd name="T2" fmla="*/ 34 w 807"/>
                  <a:gd name="T3" fmla="*/ 75 h 176"/>
                  <a:gd name="T4" fmla="*/ 51 w 807"/>
                  <a:gd name="T5" fmla="*/ 53 h 176"/>
                  <a:gd name="T6" fmla="*/ 66 w 807"/>
                  <a:gd name="T7" fmla="*/ 36 h 176"/>
                  <a:gd name="T8" fmla="*/ 90 w 807"/>
                  <a:gd name="T9" fmla="*/ 10 h 176"/>
                  <a:gd name="T10" fmla="*/ 101 w 807"/>
                  <a:gd name="T11" fmla="*/ 0 h 176"/>
                  <a:gd name="T12" fmla="*/ 171 w 807"/>
                  <a:gd name="T13" fmla="*/ 46 h 176"/>
                  <a:gd name="T14" fmla="*/ 186 w 807"/>
                  <a:gd name="T15" fmla="*/ 71 h 176"/>
                  <a:gd name="T16" fmla="*/ 199 w 807"/>
                  <a:gd name="T17" fmla="*/ 90 h 176"/>
                  <a:gd name="T18" fmla="*/ 213 w 807"/>
                  <a:gd name="T19" fmla="*/ 112 h 176"/>
                  <a:gd name="T20" fmla="*/ 219 w 807"/>
                  <a:gd name="T21" fmla="*/ 126 h 176"/>
                  <a:gd name="T22" fmla="*/ 262 w 807"/>
                  <a:gd name="T23" fmla="*/ 95 h 176"/>
                  <a:gd name="T24" fmla="*/ 281 w 807"/>
                  <a:gd name="T25" fmla="*/ 81 h 176"/>
                  <a:gd name="T26" fmla="*/ 306 w 807"/>
                  <a:gd name="T27" fmla="*/ 68 h 176"/>
                  <a:gd name="T28" fmla="*/ 327 w 807"/>
                  <a:gd name="T29" fmla="*/ 46 h 176"/>
                  <a:gd name="T30" fmla="*/ 360 w 807"/>
                  <a:gd name="T31" fmla="*/ 58 h 176"/>
                  <a:gd name="T32" fmla="*/ 387 w 807"/>
                  <a:gd name="T33" fmla="*/ 73 h 176"/>
                  <a:gd name="T34" fmla="*/ 414 w 807"/>
                  <a:gd name="T35" fmla="*/ 87 h 176"/>
                  <a:gd name="T36" fmla="*/ 418 w 807"/>
                  <a:gd name="T37" fmla="*/ 90 h 176"/>
                  <a:gd name="T38" fmla="*/ 439 w 807"/>
                  <a:gd name="T39" fmla="*/ 95 h 176"/>
                  <a:gd name="T40" fmla="*/ 461 w 807"/>
                  <a:gd name="T41" fmla="*/ 126 h 176"/>
                  <a:gd name="T42" fmla="*/ 473 w 807"/>
                  <a:gd name="T43" fmla="*/ 145 h 176"/>
                  <a:gd name="T44" fmla="*/ 502 w 807"/>
                  <a:gd name="T45" fmla="*/ 165 h 176"/>
                  <a:gd name="T46" fmla="*/ 584 w 807"/>
                  <a:gd name="T47" fmla="*/ 107 h 176"/>
                  <a:gd name="T48" fmla="*/ 704 w 807"/>
                  <a:gd name="T49" fmla="*/ 71 h 176"/>
                  <a:gd name="T50" fmla="*/ 749 w 807"/>
                  <a:gd name="T51" fmla="*/ 90 h 176"/>
                  <a:gd name="T52" fmla="*/ 794 w 807"/>
                  <a:gd name="T53" fmla="*/ 129 h 176"/>
                  <a:gd name="T54" fmla="*/ 806 w 807"/>
                  <a:gd name="T55" fmla="*/ 175 h 176"/>
                  <a:gd name="T56" fmla="*/ 0 w 807"/>
                  <a:gd name="T57" fmla="*/ 175 h 176"/>
                  <a:gd name="T58" fmla="*/ 3 w 807"/>
                  <a:gd name="T59" fmla="*/ 126 h 17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807"/>
                  <a:gd name="T91" fmla="*/ 0 h 176"/>
                  <a:gd name="T92" fmla="*/ 807 w 807"/>
                  <a:gd name="T93" fmla="*/ 176 h 17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807" h="176">
                    <a:moveTo>
                      <a:pt x="3" y="126"/>
                    </a:moveTo>
                    <a:lnTo>
                      <a:pt x="34" y="75"/>
                    </a:lnTo>
                    <a:lnTo>
                      <a:pt x="51" y="53"/>
                    </a:lnTo>
                    <a:lnTo>
                      <a:pt x="66" y="36"/>
                    </a:lnTo>
                    <a:lnTo>
                      <a:pt x="90" y="10"/>
                    </a:lnTo>
                    <a:lnTo>
                      <a:pt x="101" y="0"/>
                    </a:lnTo>
                    <a:lnTo>
                      <a:pt x="171" y="46"/>
                    </a:lnTo>
                    <a:lnTo>
                      <a:pt x="186" y="71"/>
                    </a:lnTo>
                    <a:lnTo>
                      <a:pt x="199" y="90"/>
                    </a:lnTo>
                    <a:lnTo>
                      <a:pt x="213" y="112"/>
                    </a:lnTo>
                    <a:lnTo>
                      <a:pt x="219" y="126"/>
                    </a:lnTo>
                    <a:lnTo>
                      <a:pt x="262" y="95"/>
                    </a:lnTo>
                    <a:lnTo>
                      <a:pt x="281" y="81"/>
                    </a:lnTo>
                    <a:lnTo>
                      <a:pt x="306" y="68"/>
                    </a:lnTo>
                    <a:lnTo>
                      <a:pt x="327" y="46"/>
                    </a:lnTo>
                    <a:lnTo>
                      <a:pt x="360" y="58"/>
                    </a:lnTo>
                    <a:lnTo>
                      <a:pt x="387" y="73"/>
                    </a:lnTo>
                    <a:lnTo>
                      <a:pt x="414" y="87"/>
                    </a:lnTo>
                    <a:lnTo>
                      <a:pt x="418" y="90"/>
                    </a:lnTo>
                    <a:lnTo>
                      <a:pt x="439" y="95"/>
                    </a:lnTo>
                    <a:lnTo>
                      <a:pt x="461" y="126"/>
                    </a:lnTo>
                    <a:lnTo>
                      <a:pt x="473" y="145"/>
                    </a:lnTo>
                    <a:lnTo>
                      <a:pt x="502" y="165"/>
                    </a:lnTo>
                    <a:lnTo>
                      <a:pt x="584" y="107"/>
                    </a:lnTo>
                    <a:lnTo>
                      <a:pt x="704" y="71"/>
                    </a:lnTo>
                    <a:lnTo>
                      <a:pt x="749" y="90"/>
                    </a:lnTo>
                    <a:lnTo>
                      <a:pt x="794" y="129"/>
                    </a:lnTo>
                    <a:lnTo>
                      <a:pt x="806" y="175"/>
                    </a:lnTo>
                    <a:lnTo>
                      <a:pt x="0" y="175"/>
                    </a:lnTo>
                    <a:lnTo>
                      <a:pt x="3" y="126"/>
                    </a:lnTo>
                  </a:path>
                </a:pathLst>
              </a:custGeom>
              <a:solidFill>
                <a:srgbClr val="FF993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32" name="Group 65"/>
            <p:cNvGrpSpPr>
              <a:grpSpLocks/>
            </p:cNvGrpSpPr>
            <p:nvPr/>
          </p:nvGrpSpPr>
          <p:grpSpPr bwMode="auto">
            <a:xfrm>
              <a:off x="2014" y="2112"/>
              <a:ext cx="865" cy="286"/>
              <a:chOff x="2014" y="2112"/>
              <a:chExt cx="865" cy="286"/>
            </a:xfrm>
          </p:grpSpPr>
          <p:grpSp>
            <p:nvGrpSpPr>
              <p:cNvPr id="33" name="Group 66"/>
              <p:cNvGrpSpPr>
                <a:grpSpLocks/>
              </p:cNvGrpSpPr>
              <p:nvPr/>
            </p:nvGrpSpPr>
            <p:grpSpPr bwMode="auto">
              <a:xfrm>
                <a:off x="2107" y="2112"/>
                <a:ext cx="219" cy="231"/>
                <a:chOff x="2107" y="2112"/>
                <a:chExt cx="219" cy="231"/>
              </a:xfrm>
            </p:grpSpPr>
            <p:sp>
              <p:nvSpPr>
                <p:cNvPr id="43" name="Freeform 67"/>
                <p:cNvSpPr>
                  <a:spLocks/>
                </p:cNvSpPr>
                <p:nvPr/>
              </p:nvSpPr>
              <p:spPr bwMode="auto">
                <a:xfrm>
                  <a:off x="2134" y="2141"/>
                  <a:ext cx="169" cy="184"/>
                </a:xfrm>
                <a:custGeom>
                  <a:avLst/>
                  <a:gdLst>
                    <a:gd name="T0" fmla="*/ 0 w 169"/>
                    <a:gd name="T1" fmla="*/ 135 h 184"/>
                    <a:gd name="T2" fmla="*/ 3 w 169"/>
                    <a:gd name="T3" fmla="*/ 125 h 184"/>
                    <a:gd name="T4" fmla="*/ 0 w 169"/>
                    <a:gd name="T5" fmla="*/ 103 h 184"/>
                    <a:gd name="T6" fmla="*/ 0 w 169"/>
                    <a:gd name="T7" fmla="*/ 88 h 184"/>
                    <a:gd name="T8" fmla="*/ 2 w 169"/>
                    <a:gd name="T9" fmla="*/ 65 h 184"/>
                    <a:gd name="T10" fmla="*/ 8 w 169"/>
                    <a:gd name="T11" fmla="*/ 48 h 184"/>
                    <a:gd name="T12" fmla="*/ 16 w 169"/>
                    <a:gd name="T13" fmla="*/ 34 h 184"/>
                    <a:gd name="T14" fmla="*/ 26 w 169"/>
                    <a:gd name="T15" fmla="*/ 20 h 184"/>
                    <a:gd name="T16" fmla="*/ 42 w 169"/>
                    <a:gd name="T17" fmla="*/ 10 h 184"/>
                    <a:gd name="T18" fmla="*/ 62 w 169"/>
                    <a:gd name="T19" fmla="*/ 2 h 184"/>
                    <a:gd name="T20" fmla="*/ 87 w 169"/>
                    <a:gd name="T21" fmla="*/ 0 h 184"/>
                    <a:gd name="T22" fmla="*/ 116 w 169"/>
                    <a:gd name="T23" fmla="*/ 6 h 184"/>
                    <a:gd name="T24" fmla="*/ 144 w 169"/>
                    <a:gd name="T25" fmla="*/ 21 h 184"/>
                    <a:gd name="T26" fmla="*/ 158 w 169"/>
                    <a:gd name="T27" fmla="*/ 35 h 184"/>
                    <a:gd name="T28" fmla="*/ 168 w 169"/>
                    <a:gd name="T29" fmla="*/ 52 h 184"/>
                    <a:gd name="T30" fmla="*/ 166 w 169"/>
                    <a:gd name="T31" fmla="*/ 70 h 184"/>
                    <a:gd name="T32" fmla="*/ 163 w 169"/>
                    <a:gd name="T33" fmla="*/ 88 h 184"/>
                    <a:gd name="T34" fmla="*/ 152 w 169"/>
                    <a:gd name="T35" fmla="*/ 109 h 184"/>
                    <a:gd name="T36" fmla="*/ 151 w 169"/>
                    <a:gd name="T37" fmla="*/ 122 h 184"/>
                    <a:gd name="T38" fmla="*/ 150 w 169"/>
                    <a:gd name="T39" fmla="*/ 129 h 184"/>
                    <a:gd name="T40" fmla="*/ 148 w 169"/>
                    <a:gd name="T41" fmla="*/ 135 h 184"/>
                    <a:gd name="T42" fmla="*/ 135 w 169"/>
                    <a:gd name="T43" fmla="*/ 154 h 184"/>
                    <a:gd name="T44" fmla="*/ 127 w 169"/>
                    <a:gd name="T45" fmla="*/ 161 h 184"/>
                    <a:gd name="T46" fmla="*/ 121 w 169"/>
                    <a:gd name="T47" fmla="*/ 169 h 184"/>
                    <a:gd name="T48" fmla="*/ 118 w 169"/>
                    <a:gd name="T49" fmla="*/ 173 h 184"/>
                    <a:gd name="T50" fmla="*/ 115 w 169"/>
                    <a:gd name="T51" fmla="*/ 175 h 184"/>
                    <a:gd name="T52" fmla="*/ 112 w 169"/>
                    <a:gd name="T53" fmla="*/ 176 h 184"/>
                    <a:gd name="T54" fmla="*/ 108 w 169"/>
                    <a:gd name="T55" fmla="*/ 176 h 184"/>
                    <a:gd name="T56" fmla="*/ 102 w 169"/>
                    <a:gd name="T57" fmla="*/ 174 h 184"/>
                    <a:gd name="T58" fmla="*/ 98 w 169"/>
                    <a:gd name="T59" fmla="*/ 173 h 184"/>
                    <a:gd name="T60" fmla="*/ 94 w 169"/>
                    <a:gd name="T61" fmla="*/ 174 h 184"/>
                    <a:gd name="T62" fmla="*/ 82 w 169"/>
                    <a:gd name="T63" fmla="*/ 183 h 184"/>
                    <a:gd name="T64" fmla="*/ 0 w 169"/>
                    <a:gd name="T65" fmla="*/ 135 h 18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69"/>
                    <a:gd name="T100" fmla="*/ 0 h 184"/>
                    <a:gd name="T101" fmla="*/ 169 w 169"/>
                    <a:gd name="T102" fmla="*/ 184 h 184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69" h="184">
                      <a:moveTo>
                        <a:pt x="0" y="135"/>
                      </a:moveTo>
                      <a:lnTo>
                        <a:pt x="3" y="125"/>
                      </a:lnTo>
                      <a:lnTo>
                        <a:pt x="0" y="103"/>
                      </a:lnTo>
                      <a:lnTo>
                        <a:pt x="0" y="88"/>
                      </a:lnTo>
                      <a:lnTo>
                        <a:pt x="2" y="65"/>
                      </a:lnTo>
                      <a:lnTo>
                        <a:pt x="8" y="48"/>
                      </a:lnTo>
                      <a:lnTo>
                        <a:pt x="16" y="34"/>
                      </a:lnTo>
                      <a:lnTo>
                        <a:pt x="26" y="20"/>
                      </a:lnTo>
                      <a:lnTo>
                        <a:pt x="42" y="10"/>
                      </a:lnTo>
                      <a:lnTo>
                        <a:pt x="62" y="2"/>
                      </a:lnTo>
                      <a:lnTo>
                        <a:pt x="87" y="0"/>
                      </a:lnTo>
                      <a:lnTo>
                        <a:pt x="116" y="6"/>
                      </a:lnTo>
                      <a:lnTo>
                        <a:pt x="144" y="21"/>
                      </a:lnTo>
                      <a:lnTo>
                        <a:pt x="158" y="35"/>
                      </a:lnTo>
                      <a:lnTo>
                        <a:pt x="168" y="52"/>
                      </a:lnTo>
                      <a:lnTo>
                        <a:pt x="166" y="70"/>
                      </a:lnTo>
                      <a:lnTo>
                        <a:pt x="163" y="88"/>
                      </a:lnTo>
                      <a:lnTo>
                        <a:pt x="152" y="109"/>
                      </a:lnTo>
                      <a:lnTo>
                        <a:pt x="151" y="122"/>
                      </a:lnTo>
                      <a:lnTo>
                        <a:pt x="150" y="129"/>
                      </a:lnTo>
                      <a:lnTo>
                        <a:pt x="148" y="135"/>
                      </a:lnTo>
                      <a:lnTo>
                        <a:pt x="135" y="154"/>
                      </a:lnTo>
                      <a:lnTo>
                        <a:pt x="127" y="161"/>
                      </a:lnTo>
                      <a:lnTo>
                        <a:pt x="121" y="169"/>
                      </a:lnTo>
                      <a:lnTo>
                        <a:pt x="118" y="173"/>
                      </a:lnTo>
                      <a:lnTo>
                        <a:pt x="115" y="175"/>
                      </a:lnTo>
                      <a:lnTo>
                        <a:pt x="112" y="176"/>
                      </a:lnTo>
                      <a:lnTo>
                        <a:pt x="108" y="176"/>
                      </a:lnTo>
                      <a:lnTo>
                        <a:pt x="102" y="174"/>
                      </a:lnTo>
                      <a:lnTo>
                        <a:pt x="98" y="173"/>
                      </a:lnTo>
                      <a:lnTo>
                        <a:pt x="94" y="174"/>
                      </a:lnTo>
                      <a:lnTo>
                        <a:pt x="82" y="183"/>
                      </a:lnTo>
                      <a:lnTo>
                        <a:pt x="0" y="135"/>
                      </a:lnTo>
                    </a:path>
                  </a:pathLst>
                </a:custGeom>
                <a:solidFill>
                  <a:srgbClr val="FFBF7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4" name="Oval 68"/>
                <p:cNvSpPr>
                  <a:spLocks noChangeArrowheads="1"/>
                </p:cNvSpPr>
                <p:nvPr/>
              </p:nvSpPr>
              <p:spPr bwMode="auto">
                <a:xfrm>
                  <a:off x="2231" y="2284"/>
                  <a:ext cx="18" cy="21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45" name="Freeform 69"/>
                <p:cNvSpPr>
                  <a:spLocks/>
                </p:cNvSpPr>
                <p:nvPr/>
              </p:nvSpPr>
              <p:spPr bwMode="auto">
                <a:xfrm>
                  <a:off x="2226" y="2260"/>
                  <a:ext cx="22" cy="36"/>
                </a:xfrm>
                <a:custGeom>
                  <a:avLst/>
                  <a:gdLst>
                    <a:gd name="T0" fmla="*/ 1 w 22"/>
                    <a:gd name="T1" fmla="*/ 0 h 36"/>
                    <a:gd name="T2" fmla="*/ 0 w 22"/>
                    <a:gd name="T3" fmla="*/ 5 h 36"/>
                    <a:gd name="T4" fmla="*/ 0 w 22"/>
                    <a:gd name="T5" fmla="*/ 11 h 36"/>
                    <a:gd name="T6" fmla="*/ 3 w 22"/>
                    <a:gd name="T7" fmla="*/ 22 h 36"/>
                    <a:gd name="T8" fmla="*/ 9 w 22"/>
                    <a:gd name="T9" fmla="*/ 33 h 36"/>
                    <a:gd name="T10" fmla="*/ 16 w 22"/>
                    <a:gd name="T11" fmla="*/ 35 h 36"/>
                    <a:gd name="T12" fmla="*/ 21 w 22"/>
                    <a:gd name="T13" fmla="*/ 33 h 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2"/>
                    <a:gd name="T22" fmla="*/ 0 h 36"/>
                    <a:gd name="T23" fmla="*/ 22 w 22"/>
                    <a:gd name="T24" fmla="*/ 36 h 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2" h="36">
                      <a:moveTo>
                        <a:pt x="1" y="0"/>
                      </a:moveTo>
                      <a:lnTo>
                        <a:pt x="0" y="5"/>
                      </a:lnTo>
                      <a:lnTo>
                        <a:pt x="0" y="11"/>
                      </a:lnTo>
                      <a:lnTo>
                        <a:pt x="3" y="22"/>
                      </a:lnTo>
                      <a:lnTo>
                        <a:pt x="9" y="33"/>
                      </a:lnTo>
                      <a:lnTo>
                        <a:pt x="16" y="35"/>
                      </a:lnTo>
                      <a:lnTo>
                        <a:pt x="21" y="33"/>
                      </a:lnTo>
                    </a:path>
                  </a:pathLst>
                </a:custGeom>
                <a:noFill/>
                <a:ln w="12700" cap="rnd">
                  <a:solidFill>
                    <a:srgbClr val="FF7F3F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46" name="Freeform 70"/>
                <p:cNvSpPr>
                  <a:spLocks/>
                </p:cNvSpPr>
                <p:nvPr/>
              </p:nvSpPr>
              <p:spPr bwMode="auto">
                <a:xfrm>
                  <a:off x="2121" y="2266"/>
                  <a:ext cx="109" cy="77"/>
                </a:xfrm>
                <a:custGeom>
                  <a:avLst/>
                  <a:gdLst>
                    <a:gd name="T0" fmla="*/ 18 w 109"/>
                    <a:gd name="T1" fmla="*/ 0 h 77"/>
                    <a:gd name="T2" fmla="*/ 66 w 109"/>
                    <a:gd name="T3" fmla="*/ 20 h 77"/>
                    <a:gd name="T4" fmla="*/ 83 w 109"/>
                    <a:gd name="T5" fmla="*/ 30 h 77"/>
                    <a:gd name="T6" fmla="*/ 92 w 109"/>
                    <a:gd name="T7" fmla="*/ 36 h 77"/>
                    <a:gd name="T8" fmla="*/ 99 w 109"/>
                    <a:gd name="T9" fmla="*/ 42 h 77"/>
                    <a:gd name="T10" fmla="*/ 102 w 109"/>
                    <a:gd name="T11" fmla="*/ 47 h 77"/>
                    <a:gd name="T12" fmla="*/ 106 w 109"/>
                    <a:gd name="T13" fmla="*/ 53 h 77"/>
                    <a:gd name="T14" fmla="*/ 108 w 109"/>
                    <a:gd name="T15" fmla="*/ 57 h 77"/>
                    <a:gd name="T16" fmla="*/ 94 w 109"/>
                    <a:gd name="T17" fmla="*/ 76 h 77"/>
                    <a:gd name="T18" fmla="*/ 0 w 109"/>
                    <a:gd name="T19" fmla="*/ 11 h 77"/>
                    <a:gd name="T20" fmla="*/ 18 w 109"/>
                    <a:gd name="T21" fmla="*/ 0 h 7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09"/>
                    <a:gd name="T34" fmla="*/ 0 h 77"/>
                    <a:gd name="T35" fmla="*/ 109 w 109"/>
                    <a:gd name="T36" fmla="*/ 77 h 77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09" h="77">
                      <a:moveTo>
                        <a:pt x="18" y="0"/>
                      </a:moveTo>
                      <a:lnTo>
                        <a:pt x="66" y="20"/>
                      </a:lnTo>
                      <a:lnTo>
                        <a:pt x="83" y="30"/>
                      </a:lnTo>
                      <a:lnTo>
                        <a:pt x="92" y="36"/>
                      </a:lnTo>
                      <a:lnTo>
                        <a:pt x="99" y="42"/>
                      </a:lnTo>
                      <a:lnTo>
                        <a:pt x="102" y="47"/>
                      </a:lnTo>
                      <a:lnTo>
                        <a:pt x="106" y="53"/>
                      </a:lnTo>
                      <a:lnTo>
                        <a:pt x="108" y="57"/>
                      </a:lnTo>
                      <a:lnTo>
                        <a:pt x="94" y="76"/>
                      </a:lnTo>
                      <a:lnTo>
                        <a:pt x="0" y="11"/>
                      </a:lnTo>
                      <a:lnTo>
                        <a:pt x="18" y="0"/>
                      </a:lnTo>
                    </a:path>
                  </a:pathLst>
                </a:custGeom>
                <a:solidFill>
                  <a:srgbClr val="5F3F1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47" name="Group 71"/>
                <p:cNvGrpSpPr>
                  <a:grpSpLocks/>
                </p:cNvGrpSpPr>
                <p:nvPr/>
              </p:nvGrpSpPr>
              <p:grpSpPr bwMode="auto">
                <a:xfrm>
                  <a:off x="2107" y="2112"/>
                  <a:ext cx="219" cy="168"/>
                  <a:chOff x="2107" y="2112"/>
                  <a:chExt cx="219" cy="168"/>
                </a:xfrm>
              </p:grpSpPr>
              <p:sp>
                <p:nvSpPr>
                  <p:cNvPr id="48" name="Freeform 72"/>
                  <p:cNvSpPr>
                    <a:spLocks/>
                  </p:cNvSpPr>
                  <p:nvPr/>
                </p:nvSpPr>
                <p:spPr bwMode="auto">
                  <a:xfrm>
                    <a:off x="2107" y="2112"/>
                    <a:ext cx="219" cy="168"/>
                  </a:xfrm>
                  <a:custGeom>
                    <a:avLst/>
                    <a:gdLst>
                      <a:gd name="T0" fmla="*/ 101 w 219"/>
                      <a:gd name="T1" fmla="*/ 5 h 168"/>
                      <a:gd name="T2" fmla="*/ 110 w 219"/>
                      <a:gd name="T3" fmla="*/ 0 h 168"/>
                      <a:gd name="T4" fmla="*/ 129 w 219"/>
                      <a:gd name="T5" fmla="*/ 7 h 168"/>
                      <a:gd name="T6" fmla="*/ 155 w 219"/>
                      <a:gd name="T7" fmla="*/ 20 h 168"/>
                      <a:gd name="T8" fmla="*/ 206 w 219"/>
                      <a:gd name="T9" fmla="*/ 72 h 168"/>
                      <a:gd name="T10" fmla="*/ 213 w 219"/>
                      <a:gd name="T11" fmla="*/ 81 h 168"/>
                      <a:gd name="T12" fmla="*/ 216 w 219"/>
                      <a:gd name="T13" fmla="*/ 90 h 168"/>
                      <a:gd name="T14" fmla="*/ 218 w 219"/>
                      <a:gd name="T15" fmla="*/ 99 h 168"/>
                      <a:gd name="T16" fmla="*/ 216 w 219"/>
                      <a:gd name="T17" fmla="*/ 107 h 168"/>
                      <a:gd name="T18" fmla="*/ 214 w 219"/>
                      <a:gd name="T19" fmla="*/ 113 h 168"/>
                      <a:gd name="T20" fmla="*/ 211 w 219"/>
                      <a:gd name="T21" fmla="*/ 120 h 168"/>
                      <a:gd name="T22" fmla="*/ 205 w 219"/>
                      <a:gd name="T23" fmla="*/ 124 h 168"/>
                      <a:gd name="T24" fmla="*/ 180 w 219"/>
                      <a:gd name="T25" fmla="*/ 138 h 168"/>
                      <a:gd name="T26" fmla="*/ 173 w 219"/>
                      <a:gd name="T27" fmla="*/ 141 h 168"/>
                      <a:gd name="T28" fmla="*/ 166 w 219"/>
                      <a:gd name="T29" fmla="*/ 141 h 168"/>
                      <a:gd name="T30" fmla="*/ 155 w 219"/>
                      <a:gd name="T31" fmla="*/ 148 h 168"/>
                      <a:gd name="T32" fmla="*/ 139 w 219"/>
                      <a:gd name="T33" fmla="*/ 149 h 168"/>
                      <a:gd name="T34" fmla="*/ 133 w 219"/>
                      <a:gd name="T35" fmla="*/ 150 h 168"/>
                      <a:gd name="T36" fmla="*/ 130 w 219"/>
                      <a:gd name="T37" fmla="*/ 144 h 168"/>
                      <a:gd name="T38" fmla="*/ 124 w 219"/>
                      <a:gd name="T39" fmla="*/ 144 h 168"/>
                      <a:gd name="T40" fmla="*/ 118 w 219"/>
                      <a:gd name="T41" fmla="*/ 145 h 168"/>
                      <a:gd name="T42" fmla="*/ 115 w 219"/>
                      <a:gd name="T43" fmla="*/ 148 h 168"/>
                      <a:gd name="T44" fmla="*/ 114 w 219"/>
                      <a:gd name="T45" fmla="*/ 152 h 168"/>
                      <a:gd name="T46" fmla="*/ 115 w 219"/>
                      <a:gd name="T47" fmla="*/ 154 h 168"/>
                      <a:gd name="T48" fmla="*/ 106 w 219"/>
                      <a:gd name="T49" fmla="*/ 156 h 168"/>
                      <a:gd name="T50" fmla="*/ 96 w 219"/>
                      <a:gd name="T51" fmla="*/ 161 h 168"/>
                      <a:gd name="T52" fmla="*/ 84 w 219"/>
                      <a:gd name="T53" fmla="*/ 162 h 168"/>
                      <a:gd name="T54" fmla="*/ 69 w 219"/>
                      <a:gd name="T55" fmla="*/ 165 h 168"/>
                      <a:gd name="T56" fmla="*/ 53 w 219"/>
                      <a:gd name="T57" fmla="*/ 167 h 168"/>
                      <a:gd name="T58" fmla="*/ 31 w 219"/>
                      <a:gd name="T59" fmla="*/ 161 h 168"/>
                      <a:gd name="T60" fmla="*/ 13 w 219"/>
                      <a:gd name="T61" fmla="*/ 154 h 168"/>
                      <a:gd name="T62" fmla="*/ 11 w 219"/>
                      <a:gd name="T63" fmla="*/ 149 h 168"/>
                      <a:gd name="T64" fmla="*/ 7 w 219"/>
                      <a:gd name="T65" fmla="*/ 144 h 168"/>
                      <a:gd name="T66" fmla="*/ 5 w 219"/>
                      <a:gd name="T67" fmla="*/ 133 h 168"/>
                      <a:gd name="T68" fmla="*/ 1 w 219"/>
                      <a:gd name="T69" fmla="*/ 116 h 168"/>
                      <a:gd name="T70" fmla="*/ 1 w 219"/>
                      <a:gd name="T71" fmla="*/ 107 h 168"/>
                      <a:gd name="T72" fmla="*/ 0 w 219"/>
                      <a:gd name="T73" fmla="*/ 98 h 168"/>
                      <a:gd name="T74" fmla="*/ 1 w 219"/>
                      <a:gd name="T75" fmla="*/ 91 h 168"/>
                      <a:gd name="T76" fmla="*/ 5 w 219"/>
                      <a:gd name="T77" fmla="*/ 82 h 168"/>
                      <a:gd name="T78" fmla="*/ 11 w 219"/>
                      <a:gd name="T79" fmla="*/ 71 h 168"/>
                      <a:gd name="T80" fmla="*/ 20 w 219"/>
                      <a:gd name="T81" fmla="*/ 56 h 168"/>
                      <a:gd name="T82" fmla="*/ 38 w 219"/>
                      <a:gd name="T83" fmla="*/ 34 h 168"/>
                      <a:gd name="T84" fmla="*/ 53 w 219"/>
                      <a:gd name="T85" fmla="*/ 22 h 168"/>
                      <a:gd name="T86" fmla="*/ 76 w 219"/>
                      <a:gd name="T87" fmla="*/ 10 h 168"/>
                      <a:gd name="T88" fmla="*/ 91 w 219"/>
                      <a:gd name="T89" fmla="*/ 7 h 168"/>
                      <a:gd name="T90" fmla="*/ 101 w 219"/>
                      <a:gd name="T91" fmla="*/ 5 h 168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w 219"/>
                      <a:gd name="T139" fmla="*/ 0 h 168"/>
                      <a:gd name="T140" fmla="*/ 219 w 219"/>
                      <a:gd name="T141" fmla="*/ 168 h 168"/>
                    </a:gdLst>
                    <a:ahLst/>
                    <a:cxnLst>
                      <a:cxn ang="T92">
                        <a:pos x="T0" y="T1"/>
                      </a:cxn>
                      <a:cxn ang="T93">
                        <a:pos x="T2" y="T3"/>
                      </a:cxn>
                      <a:cxn ang="T94">
                        <a:pos x="T4" y="T5"/>
                      </a:cxn>
                      <a:cxn ang="T95">
                        <a:pos x="T6" y="T7"/>
                      </a:cxn>
                      <a:cxn ang="T96">
                        <a:pos x="T8" y="T9"/>
                      </a:cxn>
                      <a:cxn ang="T97">
                        <a:pos x="T10" y="T11"/>
                      </a:cxn>
                      <a:cxn ang="T98">
                        <a:pos x="T12" y="T13"/>
                      </a:cxn>
                      <a:cxn ang="T99">
                        <a:pos x="T14" y="T15"/>
                      </a:cxn>
                      <a:cxn ang="T100">
                        <a:pos x="T16" y="T17"/>
                      </a:cxn>
                      <a:cxn ang="T101">
                        <a:pos x="T18" y="T19"/>
                      </a:cxn>
                      <a:cxn ang="T102">
                        <a:pos x="T20" y="T21"/>
                      </a:cxn>
                      <a:cxn ang="T103">
                        <a:pos x="T22" y="T23"/>
                      </a:cxn>
                      <a:cxn ang="T104">
                        <a:pos x="T24" y="T25"/>
                      </a:cxn>
                      <a:cxn ang="T105">
                        <a:pos x="T26" y="T27"/>
                      </a:cxn>
                      <a:cxn ang="T106">
                        <a:pos x="T28" y="T29"/>
                      </a:cxn>
                      <a:cxn ang="T107">
                        <a:pos x="T30" y="T31"/>
                      </a:cxn>
                      <a:cxn ang="T108">
                        <a:pos x="T32" y="T33"/>
                      </a:cxn>
                      <a:cxn ang="T109">
                        <a:pos x="T34" y="T35"/>
                      </a:cxn>
                      <a:cxn ang="T110">
                        <a:pos x="T36" y="T37"/>
                      </a:cxn>
                      <a:cxn ang="T111">
                        <a:pos x="T38" y="T39"/>
                      </a:cxn>
                      <a:cxn ang="T112">
                        <a:pos x="T40" y="T41"/>
                      </a:cxn>
                      <a:cxn ang="T113">
                        <a:pos x="T42" y="T43"/>
                      </a:cxn>
                      <a:cxn ang="T114">
                        <a:pos x="T44" y="T45"/>
                      </a:cxn>
                      <a:cxn ang="T115">
                        <a:pos x="T46" y="T47"/>
                      </a:cxn>
                      <a:cxn ang="T116">
                        <a:pos x="T48" y="T49"/>
                      </a:cxn>
                      <a:cxn ang="T117">
                        <a:pos x="T50" y="T51"/>
                      </a:cxn>
                      <a:cxn ang="T118">
                        <a:pos x="T52" y="T53"/>
                      </a:cxn>
                      <a:cxn ang="T119">
                        <a:pos x="T54" y="T55"/>
                      </a:cxn>
                      <a:cxn ang="T120">
                        <a:pos x="T56" y="T57"/>
                      </a:cxn>
                      <a:cxn ang="T121">
                        <a:pos x="T58" y="T59"/>
                      </a:cxn>
                      <a:cxn ang="T122">
                        <a:pos x="T60" y="T61"/>
                      </a:cxn>
                      <a:cxn ang="T123">
                        <a:pos x="T62" y="T63"/>
                      </a:cxn>
                      <a:cxn ang="T124">
                        <a:pos x="T64" y="T65"/>
                      </a:cxn>
                      <a:cxn ang="T125">
                        <a:pos x="T66" y="T67"/>
                      </a:cxn>
                      <a:cxn ang="T126">
                        <a:pos x="T68" y="T69"/>
                      </a:cxn>
                      <a:cxn ang="T127">
                        <a:pos x="T70" y="T71"/>
                      </a:cxn>
                      <a:cxn ang="T128">
                        <a:pos x="T72" y="T73"/>
                      </a:cxn>
                      <a:cxn ang="T129">
                        <a:pos x="T74" y="T75"/>
                      </a:cxn>
                      <a:cxn ang="T130">
                        <a:pos x="T76" y="T77"/>
                      </a:cxn>
                      <a:cxn ang="T131">
                        <a:pos x="T78" y="T79"/>
                      </a:cxn>
                      <a:cxn ang="T132">
                        <a:pos x="T80" y="T81"/>
                      </a:cxn>
                      <a:cxn ang="T133">
                        <a:pos x="T82" y="T83"/>
                      </a:cxn>
                      <a:cxn ang="T134">
                        <a:pos x="T84" y="T85"/>
                      </a:cxn>
                      <a:cxn ang="T135">
                        <a:pos x="T86" y="T87"/>
                      </a:cxn>
                      <a:cxn ang="T136">
                        <a:pos x="T88" y="T89"/>
                      </a:cxn>
                      <a:cxn ang="T137">
                        <a:pos x="T90" y="T91"/>
                      </a:cxn>
                    </a:cxnLst>
                    <a:rect l="T138" t="T139" r="T140" b="T141"/>
                    <a:pathLst>
                      <a:path w="219" h="168">
                        <a:moveTo>
                          <a:pt x="101" y="5"/>
                        </a:moveTo>
                        <a:lnTo>
                          <a:pt x="110" y="0"/>
                        </a:lnTo>
                        <a:lnTo>
                          <a:pt x="129" y="7"/>
                        </a:lnTo>
                        <a:lnTo>
                          <a:pt x="155" y="20"/>
                        </a:lnTo>
                        <a:lnTo>
                          <a:pt x="206" y="72"/>
                        </a:lnTo>
                        <a:lnTo>
                          <a:pt x="213" y="81"/>
                        </a:lnTo>
                        <a:lnTo>
                          <a:pt x="216" y="90"/>
                        </a:lnTo>
                        <a:lnTo>
                          <a:pt x="218" y="99"/>
                        </a:lnTo>
                        <a:lnTo>
                          <a:pt x="216" y="107"/>
                        </a:lnTo>
                        <a:lnTo>
                          <a:pt x="214" y="113"/>
                        </a:lnTo>
                        <a:lnTo>
                          <a:pt x="211" y="120"/>
                        </a:lnTo>
                        <a:lnTo>
                          <a:pt x="205" y="124"/>
                        </a:lnTo>
                        <a:lnTo>
                          <a:pt x="180" y="138"/>
                        </a:lnTo>
                        <a:lnTo>
                          <a:pt x="173" y="141"/>
                        </a:lnTo>
                        <a:lnTo>
                          <a:pt x="166" y="141"/>
                        </a:lnTo>
                        <a:lnTo>
                          <a:pt x="155" y="148"/>
                        </a:lnTo>
                        <a:lnTo>
                          <a:pt x="139" y="149"/>
                        </a:lnTo>
                        <a:lnTo>
                          <a:pt x="133" y="150"/>
                        </a:lnTo>
                        <a:lnTo>
                          <a:pt x="130" y="144"/>
                        </a:lnTo>
                        <a:lnTo>
                          <a:pt x="124" y="144"/>
                        </a:lnTo>
                        <a:lnTo>
                          <a:pt x="118" y="145"/>
                        </a:lnTo>
                        <a:lnTo>
                          <a:pt x="115" y="148"/>
                        </a:lnTo>
                        <a:lnTo>
                          <a:pt x="114" y="152"/>
                        </a:lnTo>
                        <a:lnTo>
                          <a:pt x="115" y="154"/>
                        </a:lnTo>
                        <a:lnTo>
                          <a:pt x="106" y="156"/>
                        </a:lnTo>
                        <a:lnTo>
                          <a:pt x="96" y="161"/>
                        </a:lnTo>
                        <a:lnTo>
                          <a:pt x="84" y="162"/>
                        </a:lnTo>
                        <a:lnTo>
                          <a:pt x="69" y="165"/>
                        </a:lnTo>
                        <a:lnTo>
                          <a:pt x="53" y="167"/>
                        </a:lnTo>
                        <a:lnTo>
                          <a:pt x="31" y="161"/>
                        </a:lnTo>
                        <a:lnTo>
                          <a:pt x="13" y="154"/>
                        </a:lnTo>
                        <a:lnTo>
                          <a:pt x="11" y="149"/>
                        </a:lnTo>
                        <a:lnTo>
                          <a:pt x="7" y="144"/>
                        </a:lnTo>
                        <a:lnTo>
                          <a:pt x="5" y="133"/>
                        </a:lnTo>
                        <a:lnTo>
                          <a:pt x="1" y="116"/>
                        </a:lnTo>
                        <a:lnTo>
                          <a:pt x="1" y="107"/>
                        </a:lnTo>
                        <a:lnTo>
                          <a:pt x="0" y="98"/>
                        </a:lnTo>
                        <a:lnTo>
                          <a:pt x="1" y="91"/>
                        </a:lnTo>
                        <a:lnTo>
                          <a:pt x="5" y="82"/>
                        </a:lnTo>
                        <a:lnTo>
                          <a:pt x="11" y="71"/>
                        </a:lnTo>
                        <a:lnTo>
                          <a:pt x="20" y="56"/>
                        </a:lnTo>
                        <a:lnTo>
                          <a:pt x="38" y="34"/>
                        </a:lnTo>
                        <a:lnTo>
                          <a:pt x="53" y="22"/>
                        </a:lnTo>
                        <a:lnTo>
                          <a:pt x="76" y="10"/>
                        </a:lnTo>
                        <a:lnTo>
                          <a:pt x="91" y="7"/>
                        </a:lnTo>
                        <a:lnTo>
                          <a:pt x="101" y="5"/>
                        </a:lnTo>
                      </a:path>
                    </a:pathLst>
                  </a:custGeom>
                  <a:solidFill>
                    <a:srgbClr val="9F7F5F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49" name="Freeform 73"/>
                  <p:cNvSpPr>
                    <a:spLocks/>
                  </p:cNvSpPr>
                  <p:nvPr/>
                </p:nvSpPr>
                <p:spPr bwMode="auto">
                  <a:xfrm>
                    <a:off x="2277" y="2243"/>
                    <a:ext cx="31" cy="32"/>
                  </a:xfrm>
                  <a:custGeom>
                    <a:avLst/>
                    <a:gdLst>
                      <a:gd name="T0" fmla="*/ 5 w 31"/>
                      <a:gd name="T1" fmla="*/ 3 h 32"/>
                      <a:gd name="T2" fmla="*/ 23 w 31"/>
                      <a:gd name="T3" fmla="*/ 3 h 32"/>
                      <a:gd name="T4" fmla="*/ 21 w 31"/>
                      <a:gd name="T5" fmla="*/ 0 h 32"/>
                      <a:gd name="T6" fmla="*/ 25 w 31"/>
                      <a:gd name="T7" fmla="*/ 0 h 32"/>
                      <a:gd name="T8" fmla="*/ 30 w 31"/>
                      <a:gd name="T9" fmla="*/ 4 h 32"/>
                      <a:gd name="T10" fmla="*/ 30 w 31"/>
                      <a:gd name="T11" fmla="*/ 7 h 32"/>
                      <a:gd name="T12" fmla="*/ 26 w 31"/>
                      <a:gd name="T13" fmla="*/ 7 h 32"/>
                      <a:gd name="T14" fmla="*/ 25 w 31"/>
                      <a:gd name="T15" fmla="*/ 12 h 32"/>
                      <a:gd name="T16" fmla="*/ 24 w 31"/>
                      <a:gd name="T17" fmla="*/ 17 h 32"/>
                      <a:gd name="T18" fmla="*/ 22 w 31"/>
                      <a:gd name="T19" fmla="*/ 21 h 32"/>
                      <a:gd name="T20" fmla="*/ 21 w 31"/>
                      <a:gd name="T21" fmla="*/ 24 h 32"/>
                      <a:gd name="T22" fmla="*/ 20 w 31"/>
                      <a:gd name="T23" fmla="*/ 25 h 32"/>
                      <a:gd name="T24" fmla="*/ 18 w 31"/>
                      <a:gd name="T25" fmla="*/ 27 h 32"/>
                      <a:gd name="T26" fmla="*/ 15 w 31"/>
                      <a:gd name="T27" fmla="*/ 29 h 32"/>
                      <a:gd name="T28" fmla="*/ 12 w 31"/>
                      <a:gd name="T29" fmla="*/ 30 h 32"/>
                      <a:gd name="T30" fmla="*/ 9 w 31"/>
                      <a:gd name="T31" fmla="*/ 30 h 32"/>
                      <a:gd name="T32" fmla="*/ 7 w 31"/>
                      <a:gd name="T33" fmla="*/ 31 h 32"/>
                      <a:gd name="T34" fmla="*/ 9 w 31"/>
                      <a:gd name="T35" fmla="*/ 27 h 32"/>
                      <a:gd name="T36" fmla="*/ 12 w 31"/>
                      <a:gd name="T37" fmla="*/ 27 h 32"/>
                      <a:gd name="T38" fmla="*/ 15 w 31"/>
                      <a:gd name="T39" fmla="*/ 25 h 32"/>
                      <a:gd name="T40" fmla="*/ 18 w 31"/>
                      <a:gd name="T41" fmla="*/ 23 h 32"/>
                      <a:gd name="T42" fmla="*/ 19 w 31"/>
                      <a:gd name="T43" fmla="*/ 21 h 32"/>
                      <a:gd name="T44" fmla="*/ 20 w 31"/>
                      <a:gd name="T45" fmla="*/ 19 h 32"/>
                      <a:gd name="T46" fmla="*/ 22 w 31"/>
                      <a:gd name="T47" fmla="*/ 15 h 32"/>
                      <a:gd name="T48" fmla="*/ 22 w 31"/>
                      <a:gd name="T49" fmla="*/ 11 h 32"/>
                      <a:gd name="T50" fmla="*/ 23 w 31"/>
                      <a:gd name="T51" fmla="*/ 7 h 32"/>
                      <a:gd name="T52" fmla="*/ 0 w 31"/>
                      <a:gd name="T53" fmla="*/ 10 h 32"/>
                      <a:gd name="T54" fmla="*/ 5 w 31"/>
                      <a:gd name="T55" fmla="*/ 3 h 32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w 31"/>
                      <a:gd name="T85" fmla="*/ 0 h 32"/>
                      <a:gd name="T86" fmla="*/ 31 w 31"/>
                      <a:gd name="T87" fmla="*/ 32 h 32"/>
                    </a:gdLst>
                    <a:ahLst/>
                    <a:cxnLst>
                      <a:cxn ang="T56">
                        <a:pos x="T0" y="T1"/>
                      </a:cxn>
                      <a:cxn ang="T57">
                        <a:pos x="T2" y="T3"/>
                      </a:cxn>
                      <a:cxn ang="T58">
                        <a:pos x="T4" y="T5"/>
                      </a:cxn>
                      <a:cxn ang="T59">
                        <a:pos x="T6" y="T7"/>
                      </a:cxn>
                      <a:cxn ang="T60">
                        <a:pos x="T8" y="T9"/>
                      </a:cxn>
                      <a:cxn ang="T61">
                        <a:pos x="T10" y="T11"/>
                      </a:cxn>
                      <a:cxn ang="T62">
                        <a:pos x="T12" y="T13"/>
                      </a:cxn>
                      <a:cxn ang="T63">
                        <a:pos x="T14" y="T15"/>
                      </a:cxn>
                      <a:cxn ang="T64">
                        <a:pos x="T16" y="T17"/>
                      </a:cxn>
                      <a:cxn ang="T65">
                        <a:pos x="T18" y="T19"/>
                      </a:cxn>
                      <a:cxn ang="T66">
                        <a:pos x="T20" y="T21"/>
                      </a:cxn>
                      <a:cxn ang="T67">
                        <a:pos x="T22" y="T23"/>
                      </a:cxn>
                      <a:cxn ang="T68">
                        <a:pos x="T24" y="T25"/>
                      </a:cxn>
                      <a:cxn ang="T69">
                        <a:pos x="T26" y="T27"/>
                      </a:cxn>
                      <a:cxn ang="T70">
                        <a:pos x="T28" y="T29"/>
                      </a:cxn>
                      <a:cxn ang="T71">
                        <a:pos x="T30" y="T31"/>
                      </a:cxn>
                      <a:cxn ang="T72">
                        <a:pos x="T32" y="T33"/>
                      </a:cxn>
                      <a:cxn ang="T73">
                        <a:pos x="T34" y="T35"/>
                      </a:cxn>
                      <a:cxn ang="T74">
                        <a:pos x="T36" y="T37"/>
                      </a:cxn>
                      <a:cxn ang="T75">
                        <a:pos x="T38" y="T39"/>
                      </a:cxn>
                      <a:cxn ang="T76">
                        <a:pos x="T40" y="T41"/>
                      </a:cxn>
                      <a:cxn ang="T77">
                        <a:pos x="T42" y="T43"/>
                      </a:cxn>
                      <a:cxn ang="T78">
                        <a:pos x="T44" y="T45"/>
                      </a:cxn>
                      <a:cxn ang="T79">
                        <a:pos x="T46" y="T47"/>
                      </a:cxn>
                      <a:cxn ang="T80">
                        <a:pos x="T48" y="T49"/>
                      </a:cxn>
                      <a:cxn ang="T81">
                        <a:pos x="T50" y="T51"/>
                      </a:cxn>
                      <a:cxn ang="T82">
                        <a:pos x="T52" y="T53"/>
                      </a:cxn>
                      <a:cxn ang="T83">
                        <a:pos x="T54" y="T55"/>
                      </a:cxn>
                    </a:cxnLst>
                    <a:rect l="T84" t="T85" r="T86" b="T87"/>
                    <a:pathLst>
                      <a:path w="31" h="32">
                        <a:moveTo>
                          <a:pt x="5" y="3"/>
                        </a:moveTo>
                        <a:lnTo>
                          <a:pt x="23" y="3"/>
                        </a:lnTo>
                        <a:lnTo>
                          <a:pt x="21" y="0"/>
                        </a:lnTo>
                        <a:lnTo>
                          <a:pt x="25" y="0"/>
                        </a:lnTo>
                        <a:lnTo>
                          <a:pt x="30" y="4"/>
                        </a:lnTo>
                        <a:lnTo>
                          <a:pt x="30" y="7"/>
                        </a:lnTo>
                        <a:lnTo>
                          <a:pt x="26" y="7"/>
                        </a:lnTo>
                        <a:lnTo>
                          <a:pt x="25" y="12"/>
                        </a:lnTo>
                        <a:lnTo>
                          <a:pt x="24" y="17"/>
                        </a:lnTo>
                        <a:lnTo>
                          <a:pt x="22" y="21"/>
                        </a:lnTo>
                        <a:lnTo>
                          <a:pt x="21" y="24"/>
                        </a:lnTo>
                        <a:lnTo>
                          <a:pt x="20" y="25"/>
                        </a:lnTo>
                        <a:lnTo>
                          <a:pt x="18" y="27"/>
                        </a:lnTo>
                        <a:lnTo>
                          <a:pt x="15" y="29"/>
                        </a:lnTo>
                        <a:lnTo>
                          <a:pt x="12" y="30"/>
                        </a:lnTo>
                        <a:lnTo>
                          <a:pt x="9" y="30"/>
                        </a:lnTo>
                        <a:lnTo>
                          <a:pt x="7" y="31"/>
                        </a:lnTo>
                        <a:lnTo>
                          <a:pt x="9" y="27"/>
                        </a:lnTo>
                        <a:lnTo>
                          <a:pt x="12" y="27"/>
                        </a:lnTo>
                        <a:lnTo>
                          <a:pt x="15" y="25"/>
                        </a:lnTo>
                        <a:lnTo>
                          <a:pt x="18" y="23"/>
                        </a:lnTo>
                        <a:lnTo>
                          <a:pt x="19" y="21"/>
                        </a:lnTo>
                        <a:lnTo>
                          <a:pt x="20" y="19"/>
                        </a:lnTo>
                        <a:lnTo>
                          <a:pt x="22" y="15"/>
                        </a:lnTo>
                        <a:lnTo>
                          <a:pt x="22" y="11"/>
                        </a:lnTo>
                        <a:lnTo>
                          <a:pt x="23" y="7"/>
                        </a:lnTo>
                        <a:lnTo>
                          <a:pt x="0" y="10"/>
                        </a:lnTo>
                        <a:lnTo>
                          <a:pt x="5" y="3"/>
                        </a:lnTo>
                      </a:path>
                    </a:pathLst>
                  </a:custGeom>
                  <a:solidFill>
                    <a:srgbClr val="9F7F5F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34" name="Group 74"/>
              <p:cNvGrpSpPr>
                <a:grpSpLocks/>
              </p:cNvGrpSpPr>
              <p:nvPr/>
            </p:nvGrpSpPr>
            <p:grpSpPr bwMode="auto">
              <a:xfrm>
                <a:off x="2351" y="2152"/>
                <a:ext cx="212" cy="223"/>
                <a:chOff x="2351" y="2152"/>
                <a:chExt cx="212" cy="223"/>
              </a:xfrm>
            </p:grpSpPr>
            <p:grpSp>
              <p:nvGrpSpPr>
                <p:cNvPr id="39" name="Group 75"/>
                <p:cNvGrpSpPr>
                  <a:grpSpLocks/>
                </p:cNvGrpSpPr>
                <p:nvPr/>
              </p:nvGrpSpPr>
              <p:grpSpPr bwMode="auto">
                <a:xfrm>
                  <a:off x="2351" y="2152"/>
                  <a:ext cx="202" cy="223"/>
                  <a:chOff x="2351" y="2152"/>
                  <a:chExt cx="202" cy="223"/>
                </a:xfrm>
              </p:grpSpPr>
              <p:sp>
                <p:nvSpPr>
                  <p:cNvPr id="41" name="Freeform 76"/>
                  <p:cNvSpPr>
                    <a:spLocks/>
                  </p:cNvSpPr>
                  <p:nvPr/>
                </p:nvSpPr>
                <p:spPr bwMode="auto">
                  <a:xfrm>
                    <a:off x="2366" y="2160"/>
                    <a:ext cx="187" cy="215"/>
                  </a:xfrm>
                  <a:custGeom>
                    <a:avLst/>
                    <a:gdLst>
                      <a:gd name="T0" fmla="*/ 160 w 187"/>
                      <a:gd name="T1" fmla="*/ 30 h 215"/>
                      <a:gd name="T2" fmla="*/ 173 w 187"/>
                      <a:gd name="T3" fmla="*/ 60 h 215"/>
                      <a:gd name="T4" fmla="*/ 173 w 187"/>
                      <a:gd name="T5" fmla="*/ 71 h 215"/>
                      <a:gd name="T6" fmla="*/ 171 w 187"/>
                      <a:gd name="T7" fmla="*/ 81 h 215"/>
                      <a:gd name="T8" fmla="*/ 173 w 187"/>
                      <a:gd name="T9" fmla="*/ 97 h 215"/>
                      <a:gd name="T10" fmla="*/ 186 w 187"/>
                      <a:gd name="T11" fmla="*/ 120 h 215"/>
                      <a:gd name="T12" fmla="*/ 176 w 187"/>
                      <a:gd name="T13" fmla="*/ 132 h 215"/>
                      <a:gd name="T14" fmla="*/ 180 w 187"/>
                      <a:gd name="T15" fmla="*/ 137 h 215"/>
                      <a:gd name="T16" fmla="*/ 177 w 187"/>
                      <a:gd name="T17" fmla="*/ 151 h 215"/>
                      <a:gd name="T18" fmla="*/ 175 w 187"/>
                      <a:gd name="T19" fmla="*/ 162 h 215"/>
                      <a:gd name="T20" fmla="*/ 173 w 187"/>
                      <a:gd name="T21" fmla="*/ 169 h 215"/>
                      <a:gd name="T22" fmla="*/ 175 w 187"/>
                      <a:gd name="T23" fmla="*/ 180 h 215"/>
                      <a:gd name="T24" fmla="*/ 171 w 187"/>
                      <a:gd name="T25" fmla="*/ 189 h 215"/>
                      <a:gd name="T26" fmla="*/ 162 w 187"/>
                      <a:gd name="T27" fmla="*/ 193 h 215"/>
                      <a:gd name="T28" fmla="*/ 150 w 187"/>
                      <a:gd name="T29" fmla="*/ 195 h 215"/>
                      <a:gd name="T30" fmla="*/ 114 w 187"/>
                      <a:gd name="T31" fmla="*/ 214 h 215"/>
                      <a:gd name="T32" fmla="*/ 13 w 187"/>
                      <a:gd name="T33" fmla="*/ 154 h 215"/>
                      <a:gd name="T34" fmla="*/ 11 w 187"/>
                      <a:gd name="T35" fmla="*/ 132 h 215"/>
                      <a:gd name="T36" fmla="*/ 4 w 187"/>
                      <a:gd name="T37" fmla="*/ 115 h 215"/>
                      <a:gd name="T38" fmla="*/ 2 w 187"/>
                      <a:gd name="T39" fmla="*/ 103 h 215"/>
                      <a:gd name="T40" fmla="*/ 0 w 187"/>
                      <a:gd name="T41" fmla="*/ 88 h 215"/>
                      <a:gd name="T42" fmla="*/ 2 w 187"/>
                      <a:gd name="T43" fmla="*/ 68 h 215"/>
                      <a:gd name="T44" fmla="*/ 8 w 187"/>
                      <a:gd name="T45" fmla="*/ 48 h 215"/>
                      <a:gd name="T46" fmla="*/ 14 w 187"/>
                      <a:gd name="T47" fmla="*/ 33 h 215"/>
                      <a:gd name="T48" fmla="*/ 25 w 187"/>
                      <a:gd name="T49" fmla="*/ 23 h 215"/>
                      <a:gd name="T50" fmla="*/ 39 w 187"/>
                      <a:gd name="T51" fmla="*/ 11 h 215"/>
                      <a:gd name="T52" fmla="*/ 55 w 187"/>
                      <a:gd name="T53" fmla="*/ 4 h 215"/>
                      <a:gd name="T54" fmla="*/ 76 w 187"/>
                      <a:gd name="T55" fmla="*/ 1 h 215"/>
                      <a:gd name="T56" fmla="*/ 91 w 187"/>
                      <a:gd name="T57" fmla="*/ 0 h 215"/>
                      <a:gd name="T58" fmla="*/ 109 w 187"/>
                      <a:gd name="T59" fmla="*/ 1 h 215"/>
                      <a:gd name="T60" fmla="*/ 131 w 187"/>
                      <a:gd name="T61" fmla="*/ 5 h 215"/>
                      <a:gd name="T62" fmla="*/ 146 w 187"/>
                      <a:gd name="T63" fmla="*/ 13 h 215"/>
                      <a:gd name="T64" fmla="*/ 160 w 187"/>
                      <a:gd name="T65" fmla="*/ 30 h 215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87"/>
                      <a:gd name="T100" fmla="*/ 0 h 215"/>
                      <a:gd name="T101" fmla="*/ 187 w 187"/>
                      <a:gd name="T102" fmla="*/ 215 h 215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87" h="215">
                        <a:moveTo>
                          <a:pt x="160" y="30"/>
                        </a:moveTo>
                        <a:lnTo>
                          <a:pt x="173" y="60"/>
                        </a:lnTo>
                        <a:lnTo>
                          <a:pt x="173" y="71"/>
                        </a:lnTo>
                        <a:lnTo>
                          <a:pt x="171" y="81"/>
                        </a:lnTo>
                        <a:lnTo>
                          <a:pt x="173" y="97"/>
                        </a:lnTo>
                        <a:lnTo>
                          <a:pt x="186" y="120"/>
                        </a:lnTo>
                        <a:lnTo>
                          <a:pt x="176" y="132"/>
                        </a:lnTo>
                        <a:lnTo>
                          <a:pt x="180" y="137"/>
                        </a:lnTo>
                        <a:lnTo>
                          <a:pt x="177" y="151"/>
                        </a:lnTo>
                        <a:lnTo>
                          <a:pt x="175" y="162"/>
                        </a:lnTo>
                        <a:lnTo>
                          <a:pt x="173" y="169"/>
                        </a:lnTo>
                        <a:lnTo>
                          <a:pt x="175" y="180"/>
                        </a:lnTo>
                        <a:lnTo>
                          <a:pt x="171" y="189"/>
                        </a:lnTo>
                        <a:lnTo>
                          <a:pt x="162" y="193"/>
                        </a:lnTo>
                        <a:lnTo>
                          <a:pt x="150" y="195"/>
                        </a:lnTo>
                        <a:lnTo>
                          <a:pt x="114" y="214"/>
                        </a:lnTo>
                        <a:lnTo>
                          <a:pt x="13" y="154"/>
                        </a:lnTo>
                        <a:lnTo>
                          <a:pt x="11" y="132"/>
                        </a:lnTo>
                        <a:lnTo>
                          <a:pt x="4" y="115"/>
                        </a:lnTo>
                        <a:lnTo>
                          <a:pt x="2" y="103"/>
                        </a:lnTo>
                        <a:lnTo>
                          <a:pt x="0" y="88"/>
                        </a:lnTo>
                        <a:lnTo>
                          <a:pt x="2" y="68"/>
                        </a:lnTo>
                        <a:lnTo>
                          <a:pt x="8" y="48"/>
                        </a:lnTo>
                        <a:lnTo>
                          <a:pt x="14" y="33"/>
                        </a:lnTo>
                        <a:lnTo>
                          <a:pt x="25" y="23"/>
                        </a:lnTo>
                        <a:lnTo>
                          <a:pt x="39" y="11"/>
                        </a:lnTo>
                        <a:lnTo>
                          <a:pt x="55" y="4"/>
                        </a:lnTo>
                        <a:lnTo>
                          <a:pt x="76" y="1"/>
                        </a:lnTo>
                        <a:lnTo>
                          <a:pt x="91" y="0"/>
                        </a:lnTo>
                        <a:lnTo>
                          <a:pt x="109" y="1"/>
                        </a:lnTo>
                        <a:lnTo>
                          <a:pt x="131" y="5"/>
                        </a:lnTo>
                        <a:lnTo>
                          <a:pt x="146" y="13"/>
                        </a:lnTo>
                        <a:lnTo>
                          <a:pt x="160" y="30"/>
                        </a:lnTo>
                      </a:path>
                    </a:pathLst>
                  </a:custGeom>
                  <a:solidFill>
                    <a:srgbClr val="BF7F3F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42" name="Freeform 77"/>
                  <p:cNvSpPr>
                    <a:spLocks/>
                  </p:cNvSpPr>
                  <p:nvPr/>
                </p:nvSpPr>
                <p:spPr bwMode="auto">
                  <a:xfrm>
                    <a:off x="2351" y="2152"/>
                    <a:ext cx="191" cy="180"/>
                  </a:xfrm>
                  <a:custGeom>
                    <a:avLst/>
                    <a:gdLst>
                      <a:gd name="T0" fmla="*/ 15 w 191"/>
                      <a:gd name="T1" fmla="*/ 157 h 180"/>
                      <a:gd name="T2" fmla="*/ 12 w 191"/>
                      <a:gd name="T3" fmla="*/ 136 h 180"/>
                      <a:gd name="T4" fmla="*/ 8 w 191"/>
                      <a:gd name="T5" fmla="*/ 127 h 180"/>
                      <a:gd name="T6" fmla="*/ 1 w 191"/>
                      <a:gd name="T7" fmla="*/ 112 h 180"/>
                      <a:gd name="T8" fmla="*/ 0 w 191"/>
                      <a:gd name="T9" fmla="*/ 100 h 180"/>
                      <a:gd name="T10" fmla="*/ 0 w 191"/>
                      <a:gd name="T11" fmla="*/ 86 h 180"/>
                      <a:gd name="T12" fmla="*/ 2 w 191"/>
                      <a:gd name="T13" fmla="*/ 68 h 180"/>
                      <a:gd name="T14" fmla="*/ 10 w 191"/>
                      <a:gd name="T15" fmla="*/ 49 h 180"/>
                      <a:gd name="T16" fmla="*/ 18 w 191"/>
                      <a:gd name="T17" fmla="*/ 32 h 180"/>
                      <a:gd name="T18" fmla="*/ 30 w 191"/>
                      <a:gd name="T19" fmla="*/ 19 h 180"/>
                      <a:gd name="T20" fmla="*/ 41 w 191"/>
                      <a:gd name="T21" fmla="*/ 11 h 180"/>
                      <a:gd name="T22" fmla="*/ 56 w 191"/>
                      <a:gd name="T23" fmla="*/ 3 h 180"/>
                      <a:gd name="T24" fmla="*/ 72 w 191"/>
                      <a:gd name="T25" fmla="*/ 0 h 180"/>
                      <a:gd name="T26" fmla="*/ 95 w 191"/>
                      <a:gd name="T27" fmla="*/ 0 h 180"/>
                      <a:gd name="T28" fmla="*/ 121 w 191"/>
                      <a:gd name="T29" fmla="*/ 3 h 180"/>
                      <a:gd name="T30" fmla="*/ 140 w 191"/>
                      <a:gd name="T31" fmla="*/ 3 h 180"/>
                      <a:gd name="T32" fmla="*/ 157 w 191"/>
                      <a:gd name="T33" fmla="*/ 5 h 180"/>
                      <a:gd name="T34" fmla="*/ 165 w 191"/>
                      <a:gd name="T35" fmla="*/ 6 h 180"/>
                      <a:gd name="T36" fmla="*/ 172 w 191"/>
                      <a:gd name="T37" fmla="*/ 11 h 180"/>
                      <a:gd name="T38" fmla="*/ 179 w 191"/>
                      <a:gd name="T39" fmla="*/ 22 h 180"/>
                      <a:gd name="T40" fmla="*/ 183 w 191"/>
                      <a:gd name="T41" fmla="*/ 30 h 180"/>
                      <a:gd name="T42" fmla="*/ 190 w 191"/>
                      <a:gd name="T43" fmla="*/ 38 h 180"/>
                      <a:gd name="T44" fmla="*/ 185 w 191"/>
                      <a:gd name="T45" fmla="*/ 51 h 180"/>
                      <a:gd name="T46" fmla="*/ 179 w 191"/>
                      <a:gd name="T47" fmla="*/ 63 h 180"/>
                      <a:gd name="T48" fmla="*/ 179 w 191"/>
                      <a:gd name="T49" fmla="*/ 68 h 180"/>
                      <a:gd name="T50" fmla="*/ 176 w 191"/>
                      <a:gd name="T51" fmla="*/ 76 h 180"/>
                      <a:gd name="T52" fmla="*/ 176 w 191"/>
                      <a:gd name="T53" fmla="*/ 85 h 180"/>
                      <a:gd name="T54" fmla="*/ 170 w 191"/>
                      <a:gd name="T55" fmla="*/ 89 h 180"/>
                      <a:gd name="T56" fmla="*/ 167 w 191"/>
                      <a:gd name="T57" fmla="*/ 117 h 180"/>
                      <a:gd name="T58" fmla="*/ 161 w 191"/>
                      <a:gd name="T59" fmla="*/ 122 h 180"/>
                      <a:gd name="T60" fmla="*/ 156 w 191"/>
                      <a:gd name="T61" fmla="*/ 121 h 180"/>
                      <a:gd name="T62" fmla="*/ 152 w 191"/>
                      <a:gd name="T63" fmla="*/ 114 h 180"/>
                      <a:gd name="T64" fmla="*/ 146 w 191"/>
                      <a:gd name="T65" fmla="*/ 107 h 180"/>
                      <a:gd name="T66" fmla="*/ 139 w 191"/>
                      <a:gd name="T67" fmla="*/ 107 h 180"/>
                      <a:gd name="T68" fmla="*/ 136 w 191"/>
                      <a:gd name="T69" fmla="*/ 117 h 180"/>
                      <a:gd name="T70" fmla="*/ 134 w 191"/>
                      <a:gd name="T71" fmla="*/ 132 h 180"/>
                      <a:gd name="T72" fmla="*/ 136 w 191"/>
                      <a:gd name="T73" fmla="*/ 143 h 180"/>
                      <a:gd name="T74" fmla="*/ 138 w 191"/>
                      <a:gd name="T75" fmla="*/ 150 h 180"/>
                      <a:gd name="T76" fmla="*/ 144 w 191"/>
                      <a:gd name="T77" fmla="*/ 155 h 180"/>
                      <a:gd name="T78" fmla="*/ 154 w 191"/>
                      <a:gd name="T79" fmla="*/ 161 h 180"/>
                      <a:gd name="T80" fmla="*/ 139 w 191"/>
                      <a:gd name="T81" fmla="*/ 158 h 180"/>
                      <a:gd name="T82" fmla="*/ 132 w 191"/>
                      <a:gd name="T83" fmla="*/ 158 h 180"/>
                      <a:gd name="T84" fmla="*/ 130 w 191"/>
                      <a:gd name="T85" fmla="*/ 161 h 180"/>
                      <a:gd name="T86" fmla="*/ 119 w 191"/>
                      <a:gd name="T87" fmla="*/ 172 h 180"/>
                      <a:gd name="T88" fmla="*/ 112 w 191"/>
                      <a:gd name="T89" fmla="*/ 173 h 180"/>
                      <a:gd name="T90" fmla="*/ 103 w 191"/>
                      <a:gd name="T91" fmla="*/ 177 h 180"/>
                      <a:gd name="T92" fmla="*/ 95 w 191"/>
                      <a:gd name="T93" fmla="*/ 179 h 180"/>
                      <a:gd name="T94" fmla="*/ 66 w 191"/>
                      <a:gd name="T95" fmla="*/ 175 h 180"/>
                      <a:gd name="T96" fmla="*/ 53 w 191"/>
                      <a:gd name="T97" fmla="*/ 174 h 180"/>
                      <a:gd name="T98" fmla="*/ 52 w 191"/>
                      <a:gd name="T99" fmla="*/ 171 h 180"/>
                      <a:gd name="T100" fmla="*/ 36 w 191"/>
                      <a:gd name="T101" fmla="*/ 166 h 180"/>
                      <a:gd name="T102" fmla="*/ 25 w 191"/>
                      <a:gd name="T103" fmla="*/ 164 h 180"/>
                      <a:gd name="T104" fmla="*/ 15 w 191"/>
                      <a:gd name="T105" fmla="*/ 157 h 180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191"/>
                      <a:gd name="T160" fmla="*/ 0 h 180"/>
                      <a:gd name="T161" fmla="*/ 191 w 191"/>
                      <a:gd name="T162" fmla="*/ 180 h 180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191" h="180">
                        <a:moveTo>
                          <a:pt x="15" y="157"/>
                        </a:moveTo>
                        <a:lnTo>
                          <a:pt x="12" y="136"/>
                        </a:lnTo>
                        <a:lnTo>
                          <a:pt x="8" y="127"/>
                        </a:lnTo>
                        <a:lnTo>
                          <a:pt x="1" y="112"/>
                        </a:lnTo>
                        <a:lnTo>
                          <a:pt x="0" y="100"/>
                        </a:lnTo>
                        <a:lnTo>
                          <a:pt x="0" y="86"/>
                        </a:lnTo>
                        <a:lnTo>
                          <a:pt x="2" y="68"/>
                        </a:lnTo>
                        <a:lnTo>
                          <a:pt x="10" y="49"/>
                        </a:lnTo>
                        <a:lnTo>
                          <a:pt x="18" y="32"/>
                        </a:lnTo>
                        <a:lnTo>
                          <a:pt x="30" y="19"/>
                        </a:lnTo>
                        <a:lnTo>
                          <a:pt x="41" y="11"/>
                        </a:lnTo>
                        <a:lnTo>
                          <a:pt x="56" y="3"/>
                        </a:lnTo>
                        <a:lnTo>
                          <a:pt x="72" y="0"/>
                        </a:lnTo>
                        <a:lnTo>
                          <a:pt x="95" y="0"/>
                        </a:lnTo>
                        <a:lnTo>
                          <a:pt x="121" y="3"/>
                        </a:lnTo>
                        <a:lnTo>
                          <a:pt x="140" y="3"/>
                        </a:lnTo>
                        <a:lnTo>
                          <a:pt x="157" y="5"/>
                        </a:lnTo>
                        <a:lnTo>
                          <a:pt x="165" y="6"/>
                        </a:lnTo>
                        <a:lnTo>
                          <a:pt x="172" y="11"/>
                        </a:lnTo>
                        <a:lnTo>
                          <a:pt x="179" y="22"/>
                        </a:lnTo>
                        <a:lnTo>
                          <a:pt x="183" y="30"/>
                        </a:lnTo>
                        <a:lnTo>
                          <a:pt x="190" y="38"/>
                        </a:lnTo>
                        <a:lnTo>
                          <a:pt x="185" y="51"/>
                        </a:lnTo>
                        <a:lnTo>
                          <a:pt x="179" y="63"/>
                        </a:lnTo>
                        <a:lnTo>
                          <a:pt x="179" y="68"/>
                        </a:lnTo>
                        <a:lnTo>
                          <a:pt x="176" y="76"/>
                        </a:lnTo>
                        <a:lnTo>
                          <a:pt x="176" y="85"/>
                        </a:lnTo>
                        <a:lnTo>
                          <a:pt x="170" y="89"/>
                        </a:lnTo>
                        <a:lnTo>
                          <a:pt x="167" y="117"/>
                        </a:lnTo>
                        <a:lnTo>
                          <a:pt x="161" y="122"/>
                        </a:lnTo>
                        <a:lnTo>
                          <a:pt x="156" y="121"/>
                        </a:lnTo>
                        <a:lnTo>
                          <a:pt x="152" y="114"/>
                        </a:lnTo>
                        <a:lnTo>
                          <a:pt x="146" y="107"/>
                        </a:lnTo>
                        <a:lnTo>
                          <a:pt x="139" y="107"/>
                        </a:lnTo>
                        <a:lnTo>
                          <a:pt x="136" y="117"/>
                        </a:lnTo>
                        <a:lnTo>
                          <a:pt x="134" y="132"/>
                        </a:lnTo>
                        <a:lnTo>
                          <a:pt x="136" y="143"/>
                        </a:lnTo>
                        <a:lnTo>
                          <a:pt x="138" y="150"/>
                        </a:lnTo>
                        <a:lnTo>
                          <a:pt x="144" y="155"/>
                        </a:lnTo>
                        <a:lnTo>
                          <a:pt x="154" y="161"/>
                        </a:lnTo>
                        <a:lnTo>
                          <a:pt x="139" y="158"/>
                        </a:lnTo>
                        <a:lnTo>
                          <a:pt x="132" y="158"/>
                        </a:lnTo>
                        <a:lnTo>
                          <a:pt x="130" y="161"/>
                        </a:lnTo>
                        <a:lnTo>
                          <a:pt x="119" y="172"/>
                        </a:lnTo>
                        <a:lnTo>
                          <a:pt x="112" y="173"/>
                        </a:lnTo>
                        <a:lnTo>
                          <a:pt x="103" y="177"/>
                        </a:lnTo>
                        <a:lnTo>
                          <a:pt x="95" y="179"/>
                        </a:lnTo>
                        <a:lnTo>
                          <a:pt x="66" y="175"/>
                        </a:lnTo>
                        <a:lnTo>
                          <a:pt x="53" y="174"/>
                        </a:lnTo>
                        <a:lnTo>
                          <a:pt x="52" y="171"/>
                        </a:lnTo>
                        <a:lnTo>
                          <a:pt x="36" y="166"/>
                        </a:lnTo>
                        <a:lnTo>
                          <a:pt x="25" y="164"/>
                        </a:lnTo>
                        <a:lnTo>
                          <a:pt x="15" y="157"/>
                        </a:lnTo>
                      </a:path>
                    </a:pathLst>
                  </a:custGeom>
                  <a:solidFill>
                    <a:srgbClr val="5F5F5F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  <p:sp>
              <p:nvSpPr>
                <p:cNvPr id="40" name="Freeform 78"/>
                <p:cNvSpPr>
                  <a:spLocks/>
                </p:cNvSpPr>
                <p:nvPr/>
              </p:nvSpPr>
              <p:spPr bwMode="auto">
                <a:xfrm>
                  <a:off x="2514" y="2225"/>
                  <a:ext cx="49" cy="55"/>
                </a:xfrm>
                <a:custGeom>
                  <a:avLst/>
                  <a:gdLst>
                    <a:gd name="T0" fmla="*/ 5 w 49"/>
                    <a:gd name="T1" fmla="*/ 16 h 55"/>
                    <a:gd name="T2" fmla="*/ 35 w 49"/>
                    <a:gd name="T3" fmla="*/ 4 h 55"/>
                    <a:gd name="T4" fmla="*/ 24 w 49"/>
                    <a:gd name="T5" fmla="*/ 4 h 55"/>
                    <a:gd name="T6" fmla="*/ 25 w 49"/>
                    <a:gd name="T7" fmla="*/ 0 h 55"/>
                    <a:gd name="T8" fmla="*/ 46 w 49"/>
                    <a:gd name="T9" fmla="*/ 0 h 55"/>
                    <a:gd name="T10" fmla="*/ 48 w 49"/>
                    <a:gd name="T11" fmla="*/ 4 h 55"/>
                    <a:gd name="T12" fmla="*/ 44 w 49"/>
                    <a:gd name="T13" fmla="*/ 10 h 55"/>
                    <a:gd name="T14" fmla="*/ 44 w 49"/>
                    <a:gd name="T15" fmla="*/ 19 h 55"/>
                    <a:gd name="T16" fmla="*/ 44 w 49"/>
                    <a:gd name="T17" fmla="*/ 30 h 55"/>
                    <a:gd name="T18" fmla="*/ 44 w 49"/>
                    <a:gd name="T19" fmla="*/ 37 h 55"/>
                    <a:gd name="T20" fmla="*/ 41 w 49"/>
                    <a:gd name="T21" fmla="*/ 43 h 55"/>
                    <a:gd name="T22" fmla="*/ 38 w 49"/>
                    <a:gd name="T23" fmla="*/ 47 h 55"/>
                    <a:gd name="T24" fmla="*/ 35 w 49"/>
                    <a:gd name="T25" fmla="*/ 51 h 55"/>
                    <a:gd name="T26" fmla="*/ 31 w 49"/>
                    <a:gd name="T27" fmla="*/ 52 h 55"/>
                    <a:gd name="T28" fmla="*/ 26 w 49"/>
                    <a:gd name="T29" fmla="*/ 54 h 55"/>
                    <a:gd name="T30" fmla="*/ 26 w 49"/>
                    <a:gd name="T31" fmla="*/ 51 h 55"/>
                    <a:gd name="T32" fmla="*/ 32 w 49"/>
                    <a:gd name="T33" fmla="*/ 47 h 55"/>
                    <a:gd name="T34" fmla="*/ 37 w 49"/>
                    <a:gd name="T35" fmla="*/ 42 h 55"/>
                    <a:gd name="T36" fmla="*/ 40 w 49"/>
                    <a:gd name="T37" fmla="*/ 31 h 55"/>
                    <a:gd name="T38" fmla="*/ 41 w 49"/>
                    <a:gd name="T39" fmla="*/ 22 h 55"/>
                    <a:gd name="T40" fmla="*/ 39 w 49"/>
                    <a:gd name="T41" fmla="*/ 14 h 55"/>
                    <a:gd name="T42" fmla="*/ 0 w 49"/>
                    <a:gd name="T43" fmla="*/ 34 h 55"/>
                    <a:gd name="T44" fmla="*/ 5 w 49"/>
                    <a:gd name="T45" fmla="*/ 16 h 55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49"/>
                    <a:gd name="T70" fmla="*/ 0 h 55"/>
                    <a:gd name="T71" fmla="*/ 49 w 49"/>
                    <a:gd name="T72" fmla="*/ 55 h 55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49" h="55">
                      <a:moveTo>
                        <a:pt x="5" y="16"/>
                      </a:moveTo>
                      <a:lnTo>
                        <a:pt x="35" y="4"/>
                      </a:lnTo>
                      <a:lnTo>
                        <a:pt x="24" y="4"/>
                      </a:lnTo>
                      <a:lnTo>
                        <a:pt x="25" y="0"/>
                      </a:lnTo>
                      <a:lnTo>
                        <a:pt x="46" y="0"/>
                      </a:lnTo>
                      <a:lnTo>
                        <a:pt x="48" y="4"/>
                      </a:lnTo>
                      <a:lnTo>
                        <a:pt x="44" y="10"/>
                      </a:lnTo>
                      <a:lnTo>
                        <a:pt x="44" y="19"/>
                      </a:lnTo>
                      <a:lnTo>
                        <a:pt x="44" y="30"/>
                      </a:lnTo>
                      <a:lnTo>
                        <a:pt x="44" y="37"/>
                      </a:lnTo>
                      <a:lnTo>
                        <a:pt x="41" y="43"/>
                      </a:lnTo>
                      <a:lnTo>
                        <a:pt x="38" y="47"/>
                      </a:lnTo>
                      <a:lnTo>
                        <a:pt x="35" y="51"/>
                      </a:lnTo>
                      <a:lnTo>
                        <a:pt x="31" y="52"/>
                      </a:lnTo>
                      <a:lnTo>
                        <a:pt x="26" y="54"/>
                      </a:lnTo>
                      <a:lnTo>
                        <a:pt x="26" y="51"/>
                      </a:lnTo>
                      <a:lnTo>
                        <a:pt x="32" y="47"/>
                      </a:lnTo>
                      <a:lnTo>
                        <a:pt x="37" y="42"/>
                      </a:lnTo>
                      <a:lnTo>
                        <a:pt x="40" y="31"/>
                      </a:lnTo>
                      <a:lnTo>
                        <a:pt x="41" y="22"/>
                      </a:lnTo>
                      <a:lnTo>
                        <a:pt x="39" y="14"/>
                      </a:lnTo>
                      <a:lnTo>
                        <a:pt x="0" y="34"/>
                      </a:lnTo>
                      <a:lnTo>
                        <a:pt x="5" y="16"/>
                      </a:lnTo>
                    </a:path>
                  </a:pathLst>
                </a:custGeom>
                <a:solidFill>
                  <a:srgbClr val="9F9F9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35" name="Group 79"/>
              <p:cNvGrpSpPr>
                <a:grpSpLocks/>
              </p:cNvGrpSpPr>
              <p:nvPr/>
            </p:nvGrpSpPr>
            <p:grpSpPr bwMode="auto">
              <a:xfrm>
                <a:off x="2622" y="2125"/>
                <a:ext cx="185" cy="233"/>
                <a:chOff x="2622" y="2125"/>
                <a:chExt cx="185" cy="233"/>
              </a:xfrm>
            </p:grpSpPr>
            <p:sp>
              <p:nvSpPr>
                <p:cNvPr id="37" name="Freeform 80"/>
                <p:cNvSpPr>
                  <a:spLocks/>
                </p:cNvSpPr>
                <p:nvPr/>
              </p:nvSpPr>
              <p:spPr bwMode="auto">
                <a:xfrm>
                  <a:off x="2622" y="2135"/>
                  <a:ext cx="178" cy="223"/>
                </a:xfrm>
                <a:custGeom>
                  <a:avLst/>
                  <a:gdLst>
                    <a:gd name="T0" fmla="*/ 17 w 178"/>
                    <a:gd name="T1" fmla="*/ 56 h 223"/>
                    <a:gd name="T2" fmla="*/ 9 w 178"/>
                    <a:gd name="T3" fmla="*/ 84 h 223"/>
                    <a:gd name="T4" fmla="*/ 5 w 178"/>
                    <a:gd name="T5" fmla="*/ 101 h 223"/>
                    <a:gd name="T6" fmla="*/ 1 w 178"/>
                    <a:gd name="T7" fmla="*/ 118 h 223"/>
                    <a:gd name="T8" fmla="*/ 0 w 178"/>
                    <a:gd name="T9" fmla="*/ 137 h 223"/>
                    <a:gd name="T10" fmla="*/ 1 w 178"/>
                    <a:gd name="T11" fmla="*/ 150 h 223"/>
                    <a:gd name="T12" fmla="*/ 4 w 178"/>
                    <a:gd name="T13" fmla="*/ 159 h 223"/>
                    <a:gd name="T14" fmla="*/ 5 w 178"/>
                    <a:gd name="T15" fmla="*/ 172 h 223"/>
                    <a:gd name="T16" fmla="*/ 13 w 178"/>
                    <a:gd name="T17" fmla="*/ 181 h 223"/>
                    <a:gd name="T18" fmla="*/ 20 w 178"/>
                    <a:gd name="T19" fmla="*/ 193 h 223"/>
                    <a:gd name="T20" fmla="*/ 35 w 178"/>
                    <a:gd name="T21" fmla="*/ 222 h 223"/>
                    <a:gd name="T22" fmla="*/ 160 w 178"/>
                    <a:gd name="T23" fmla="*/ 197 h 223"/>
                    <a:gd name="T24" fmla="*/ 155 w 178"/>
                    <a:gd name="T25" fmla="*/ 176 h 223"/>
                    <a:gd name="T26" fmla="*/ 163 w 178"/>
                    <a:gd name="T27" fmla="*/ 158 h 223"/>
                    <a:gd name="T28" fmla="*/ 170 w 178"/>
                    <a:gd name="T29" fmla="*/ 134 h 223"/>
                    <a:gd name="T30" fmla="*/ 175 w 178"/>
                    <a:gd name="T31" fmla="*/ 107 h 223"/>
                    <a:gd name="T32" fmla="*/ 177 w 178"/>
                    <a:gd name="T33" fmla="*/ 83 h 223"/>
                    <a:gd name="T34" fmla="*/ 173 w 178"/>
                    <a:gd name="T35" fmla="*/ 58 h 223"/>
                    <a:gd name="T36" fmla="*/ 166 w 178"/>
                    <a:gd name="T37" fmla="*/ 39 h 223"/>
                    <a:gd name="T38" fmla="*/ 150 w 178"/>
                    <a:gd name="T39" fmla="*/ 20 h 223"/>
                    <a:gd name="T40" fmla="*/ 134 w 178"/>
                    <a:gd name="T41" fmla="*/ 8 h 223"/>
                    <a:gd name="T42" fmla="*/ 119 w 178"/>
                    <a:gd name="T43" fmla="*/ 3 h 223"/>
                    <a:gd name="T44" fmla="*/ 100 w 178"/>
                    <a:gd name="T45" fmla="*/ 0 h 223"/>
                    <a:gd name="T46" fmla="*/ 77 w 178"/>
                    <a:gd name="T47" fmla="*/ 0 h 223"/>
                    <a:gd name="T48" fmla="*/ 60 w 178"/>
                    <a:gd name="T49" fmla="*/ 3 h 223"/>
                    <a:gd name="T50" fmla="*/ 46 w 178"/>
                    <a:gd name="T51" fmla="*/ 10 h 223"/>
                    <a:gd name="T52" fmla="*/ 32 w 178"/>
                    <a:gd name="T53" fmla="*/ 21 h 223"/>
                    <a:gd name="T54" fmla="*/ 26 w 178"/>
                    <a:gd name="T55" fmla="*/ 31 h 223"/>
                    <a:gd name="T56" fmla="*/ 19 w 178"/>
                    <a:gd name="T57" fmla="*/ 45 h 223"/>
                    <a:gd name="T58" fmla="*/ 17 w 178"/>
                    <a:gd name="T59" fmla="*/ 56 h 223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78"/>
                    <a:gd name="T91" fmla="*/ 0 h 223"/>
                    <a:gd name="T92" fmla="*/ 178 w 178"/>
                    <a:gd name="T93" fmla="*/ 223 h 223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78" h="223">
                      <a:moveTo>
                        <a:pt x="17" y="56"/>
                      </a:moveTo>
                      <a:lnTo>
                        <a:pt x="9" y="84"/>
                      </a:lnTo>
                      <a:lnTo>
                        <a:pt x="5" y="101"/>
                      </a:lnTo>
                      <a:lnTo>
                        <a:pt x="1" y="118"/>
                      </a:lnTo>
                      <a:lnTo>
                        <a:pt x="0" y="137"/>
                      </a:lnTo>
                      <a:lnTo>
                        <a:pt x="1" y="150"/>
                      </a:lnTo>
                      <a:lnTo>
                        <a:pt x="4" y="159"/>
                      </a:lnTo>
                      <a:lnTo>
                        <a:pt x="5" y="172"/>
                      </a:lnTo>
                      <a:lnTo>
                        <a:pt x="13" y="181"/>
                      </a:lnTo>
                      <a:lnTo>
                        <a:pt x="20" y="193"/>
                      </a:lnTo>
                      <a:lnTo>
                        <a:pt x="35" y="222"/>
                      </a:lnTo>
                      <a:lnTo>
                        <a:pt x="160" y="197"/>
                      </a:lnTo>
                      <a:lnTo>
                        <a:pt x="155" y="176"/>
                      </a:lnTo>
                      <a:lnTo>
                        <a:pt x="163" y="158"/>
                      </a:lnTo>
                      <a:lnTo>
                        <a:pt x="170" y="134"/>
                      </a:lnTo>
                      <a:lnTo>
                        <a:pt x="175" y="107"/>
                      </a:lnTo>
                      <a:lnTo>
                        <a:pt x="177" y="83"/>
                      </a:lnTo>
                      <a:lnTo>
                        <a:pt x="173" y="58"/>
                      </a:lnTo>
                      <a:lnTo>
                        <a:pt x="166" y="39"/>
                      </a:lnTo>
                      <a:lnTo>
                        <a:pt x="150" y="20"/>
                      </a:lnTo>
                      <a:lnTo>
                        <a:pt x="134" y="8"/>
                      </a:lnTo>
                      <a:lnTo>
                        <a:pt x="119" y="3"/>
                      </a:lnTo>
                      <a:lnTo>
                        <a:pt x="100" y="0"/>
                      </a:lnTo>
                      <a:lnTo>
                        <a:pt x="77" y="0"/>
                      </a:lnTo>
                      <a:lnTo>
                        <a:pt x="60" y="3"/>
                      </a:lnTo>
                      <a:lnTo>
                        <a:pt x="46" y="10"/>
                      </a:lnTo>
                      <a:lnTo>
                        <a:pt x="32" y="21"/>
                      </a:lnTo>
                      <a:lnTo>
                        <a:pt x="26" y="31"/>
                      </a:lnTo>
                      <a:lnTo>
                        <a:pt x="19" y="45"/>
                      </a:lnTo>
                      <a:lnTo>
                        <a:pt x="17" y="56"/>
                      </a:lnTo>
                    </a:path>
                  </a:pathLst>
                </a:custGeom>
                <a:solidFill>
                  <a:srgbClr val="FFBF5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38" name="Freeform 81"/>
                <p:cNvSpPr>
                  <a:spLocks/>
                </p:cNvSpPr>
                <p:nvPr/>
              </p:nvSpPr>
              <p:spPr bwMode="auto">
                <a:xfrm>
                  <a:off x="2622" y="2125"/>
                  <a:ext cx="185" cy="206"/>
                </a:xfrm>
                <a:custGeom>
                  <a:avLst/>
                  <a:gdLst>
                    <a:gd name="T0" fmla="*/ 26 w 185"/>
                    <a:gd name="T1" fmla="*/ 26 h 206"/>
                    <a:gd name="T2" fmla="*/ 43 w 185"/>
                    <a:gd name="T3" fmla="*/ 7 h 206"/>
                    <a:gd name="T4" fmla="*/ 71 w 185"/>
                    <a:gd name="T5" fmla="*/ 0 h 206"/>
                    <a:gd name="T6" fmla="*/ 102 w 185"/>
                    <a:gd name="T7" fmla="*/ 0 h 206"/>
                    <a:gd name="T8" fmla="*/ 125 w 185"/>
                    <a:gd name="T9" fmla="*/ 6 h 206"/>
                    <a:gd name="T10" fmla="*/ 143 w 185"/>
                    <a:gd name="T11" fmla="*/ 17 h 206"/>
                    <a:gd name="T12" fmla="*/ 159 w 185"/>
                    <a:gd name="T13" fmla="*/ 31 h 206"/>
                    <a:gd name="T14" fmla="*/ 174 w 185"/>
                    <a:gd name="T15" fmla="*/ 51 h 206"/>
                    <a:gd name="T16" fmla="*/ 182 w 185"/>
                    <a:gd name="T17" fmla="*/ 82 h 206"/>
                    <a:gd name="T18" fmla="*/ 183 w 185"/>
                    <a:gd name="T19" fmla="*/ 110 h 206"/>
                    <a:gd name="T20" fmla="*/ 177 w 185"/>
                    <a:gd name="T21" fmla="*/ 141 h 206"/>
                    <a:gd name="T22" fmla="*/ 169 w 185"/>
                    <a:gd name="T23" fmla="*/ 174 h 206"/>
                    <a:gd name="T24" fmla="*/ 154 w 185"/>
                    <a:gd name="T25" fmla="*/ 191 h 206"/>
                    <a:gd name="T26" fmla="*/ 132 w 185"/>
                    <a:gd name="T27" fmla="*/ 199 h 206"/>
                    <a:gd name="T28" fmla="*/ 115 w 185"/>
                    <a:gd name="T29" fmla="*/ 205 h 206"/>
                    <a:gd name="T30" fmla="*/ 92 w 185"/>
                    <a:gd name="T31" fmla="*/ 200 h 206"/>
                    <a:gd name="T32" fmla="*/ 77 w 185"/>
                    <a:gd name="T33" fmla="*/ 198 h 206"/>
                    <a:gd name="T34" fmla="*/ 46 w 185"/>
                    <a:gd name="T35" fmla="*/ 197 h 206"/>
                    <a:gd name="T36" fmla="*/ 50 w 185"/>
                    <a:gd name="T37" fmla="*/ 182 h 206"/>
                    <a:gd name="T38" fmla="*/ 48 w 185"/>
                    <a:gd name="T39" fmla="*/ 171 h 206"/>
                    <a:gd name="T40" fmla="*/ 43 w 185"/>
                    <a:gd name="T41" fmla="*/ 165 h 206"/>
                    <a:gd name="T42" fmla="*/ 50 w 185"/>
                    <a:gd name="T43" fmla="*/ 156 h 206"/>
                    <a:gd name="T44" fmla="*/ 49 w 185"/>
                    <a:gd name="T45" fmla="*/ 142 h 206"/>
                    <a:gd name="T46" fmla="*/ 41 w 185"/>
                    <a:gd name="T47" fmla="*/ 121 h 206"/>
                    <a:gd name="T48" fmla="*/ 24 w 185"/>
                    <a:gd name="T49" fmla="*/ 112 h 206"/>
                    <a:gd name="T50" fmla="*/ 10 w 185"/>
                    <a:gd name="T51" fmla="*/ 119 h 206"/>
                    <a:gd name="T52" fmla="*/ 15 w 185"/>
                    <a:gd name="T53" fmla="*/ 137 h 206"/>
                    <a:gd name="T54" fmla="*/ 13 w 185"/>
                    <a:gd name="T55" fmla="*/ 148 h 206"/>
                    <a:gd name="T56" fmla="*/ 5 w 185"/>
                    <a:gd name="T57" fmla="*/ 120 h 206"/>
                    <a:gd name="T58" fmla="*/ 4 w 185"/>
                    <a:gd name="T59" fmla="*/ 88 h 206"/>
                    <a:gd name="T60" fmla="*/ 9 w 185"/>
                    <a:gd name="T61" fmla="*/ 57 h 206"/>
                    <a:gd name="T62" fmla="*/ 23 w 185"/>
                    <a:gd name="T63" fmla="*/ 39 h 20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185"/>
                    <a:gd name="T97" fmla="*/ 0 h 206"/>
                    <a:gd name="T98" fmla="*/ 185 w 185"/>
                    <a:gd name="T99" fmla="*/ 206 h 20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185" h="206">
                      <a:moveTo>
                        <a:pt x="23" y="39"/>
                      </a:moveTo>
                      <a:lnTo>
                        <a:pt x="26" y="26"/>
                      </a:lnTo>
                      <a:lnTo>
                        <a:pt x="33" y="13"/>
                      </a:lnTo>
                      <a:lnTo>
                        <a:pt x="43" y="7"/>
                      </a:lnTo>
                      <a:lnTo>
                        <a:pt x="53" y="3"/>
                      </a:lnTo>
                      <a:lnTo>
                        <a:pt x="71" y="0"/>
                      </a:lnTo>
                      <a:lnTo>
                        <a:pt x="85" y="0"/>
                      </a:lnTo>
                      <a:lnTo>
                        <a:pt x="102" y="0"/>
                      </a:lnTo>
                      <a:lnTo>
                        <a:pt x="116" y="2"/>
                      </a:lnTo>
                      <a:lnTo>
                        <a:pt x="125" y="6"/>
                      </a:lnTo>
                      <a:lnTo>
                        <a:pt x="132" y="10"/>
                      </a:lnTo>
                      <a:lnTo>
                        <a:pt x="143" y="17"/>
                      </a:lnTo>
                      <a:lnTo>
                        <a:pt x="152" y="25"/>
                      </a:lnTo>
                      <a:lnTo>
                        <a:pt x="159" y="31"/>
                      </a:lnTo>
                      <a:lnTo>
                        <a:pt x="166" y="39"/>
                      </a:lnTo>
                      <a:lnTo>
                        <a:pt x="174" y="51"/>
                      </a:lnTo>
                      <a:lnTo>
                        <a:pt x="177" y="64"/>
                      </a:lnTo>
                      <a:lnTo>
                        <a:pt x="182" y="82"/>
                      </a:lnTo>
                      <a:lnTo>
                        <a:pt x="184" y="95"/>
                      </a:lnTo>
                      <a:lnTo>
                        <a:pt x="183" y="110"/>
                      </a:lnTo>
                      <a:lnTo>
                        <a:pt x="182" y="125"/>
                      </a:lnTo>
                      <a:lnTo>
                        <a:pt x="177" y="141"/>
                      </a:lnTo>
                      <a:lnTo>
                        <a:pt x="173" y="158"/>
                      </a:lnTo>
                      <a:lnTo>
                        <a:pt x="169" y="174"/>
                      </a:lnTo>
                      <a:lnTo>
                        <a:pt x="162" y="186"/>
                      </a:lnTo>
                      <a:lnTo>
                        <a:pt x="154" y="191"/>
                      </a:lnTo>
                      <a:lnTo>
                        <a:pt x="143" y="196"/>
                      </a:lnTo>
                      <a:lnTo>
                        <a:pt x="132" y="199"/>
                      </a:lnTo>
                      <a:lnTo>
                        <a:pt x="125" y="203"/>
                      </a:lnTo>
                      <a:lnTo>
                        <a:pt x="115" y="205"/>
                      </a:lnTo>
                      <a:lnTo>
                        <a:pt x="106" y="203"/>
                      </a:lnTo>
                      <a:lnTo>
                        <a:pt x="92" y="200"/>
                      </a:lnTo>
                      <a:lnTo>
                        <a:pt x="82" y="199"/>
                      </a:lnTo>
                      <a:lnTo>
                        <a:pt x="77" y="198"/>
                      </a:lnTo>
                      <a:lnTo>
                        <a:pt x="77" y="202"/>
                      </a:lnTo>
                      <a:lnTo>
                        <a:pt x="46" y="197"/>
                      </a:lnTo>
                      <a:lnTo>
                        <a:pt x="50" y="186"/>
                      </a:lnTo>
                      <a:lnTo>
                        <a:pt x="50" y="182"/>
                      </a:lnTo>
                      <a:lnTo>
                        <a:pt x="49" y="177"/>
                      </a:lnTo>
                      <a:lnTo>
                        <a:pt x="48" y="171"/>
                      </a:lnTo>
                      <a:lnTo>
                        <a:pt x="46" y="169"/>
                      </a:lnTo>
                      <a:lnTo>
                        <a:pt x="43" y="165"/>
                      </a:lnTo>
                      <a:lnTo>
                        <a:pt x="47" y="161"/>
                      </a:lnTo>
                      <a:lnTo>
                        <a:pt x="50" y="156"/>
                      </a:lnTo>
                      <a:lnTo>
                        <a:pt x="51" y="152"/>
                      </a:lnTo>
                      <a:lnTo>
                        <a:pt x="49" y="142"/>
                      </a:lnTo>
                      <a:lnTo>
                        <a:pt x="48" y="129"/>
                      </a:lnTo>
                      <a:lnTo>
                        <a:pt x="41" y="121"/>
                      </a:lnTo>
                      <a:lnTo>
                        <a:pt x="32" y="119"/>
                      </a:lnTo>
                      <a:lnTo>
                        <a:pt x="24" y="112"/>
                      </a:lnTo>
                      <a:lnTo>
                        <a:pt x="17" y="112"/>
                      </a:lnTo>
                      <a:lnTo>
                        <a:pt x="10" y="119"/>
                      </a:lnTo>
                      <a:lnTo>
                        <a:pt x="10" y="129"/>
                      </a:lnTo>
                      <a:lnTo>
                        <a:pt x="15" y="137"/>
                      </a:lnTo>
                      <a:lnTo>
                        <a:pt x="16" y="149"/>
                      </a:lnTo>
                      <a:lnTo>
                        <a:pt x="13" y="148"/>
                      </a:lnTo>
                      <a:lnTo>
                        <a:pt x="9" y="146"/>
                      </a:lnTo>
                      <a:lnTo>
                        <a:pt x="5" y="120"/>
                      </a:lnTo>
                      <a:lnTo>
                        <a:pt x="0" y="102"/>
                      </a:lnTo>
                      <a:lnTo>
                        <a:pt x="4" y="88"/>
                      </a:lnTo>
                      <a:lnTo>
                        <a:pt x="6" y="73"/>
                      </a:lnTo>
                      <a:lnTo>
                        <a:pt x="9" y="57"/>
                      </a:lnTo>
                      <a:lnTo>
                        <a:pt x="9" y="49"/>
                      </a:lnTo>
                      <a:lnTo>
                        <a:pt x="23" y="39"/>
                      </a:lnTo>
                    </a:path>
                  </a:pathLst>
                </a:custGeom>
                <a:solidFill>
                  <a:srgbClr val="5F3F1F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sp>
            <p:nvSpPr>
              <p:cNvPr id="36" name="Freeform 82"/>
              <p:cNvSpPr>
                <a:spLocks/>
              </p:cNvSpPr>
              <p:nvPr/>
            </p:nvSpPr>
            <p:spPr bwMode="auto">
              <a:xfrm>
                <a:off x="2014" y="2267"/>
                <a:ext cx="865" cy="131"/>
              </a:xfrm>
              <a:custGeom>
                <a:avLst/>
                <a:gdLst>
                  <a:gd name="T0" fmla="*/ 3 w 865"/>
                  <a:gd name="T1" fmla="*/ 94 h 131"/>
                  <a:gd name="T2" fmla="*/ 37 w 865"/>
                  <a:gd name="T3" fmla="*/ 56 h 131"/>
                  <a:gd name="T4" fmla="*/ 55 w 865"/>
                  <a:gd name="T5" fmla="*/ 39 h 131"/>
                  <a:gd name="T6" fmla="*/ 71 w 865"/>
                  <a:gd name="T7" fmla="*/ 27 h 131"/>
                  <a:gd name="T8" fmla="*/ 97 w 865"/>
                  <a:gd name="T9" fmla="*/ 7 h 131"/>
                  <a:gd name="T10" fmla="*/ 108 w 865"/>
                  <a:gd name="T11" fmla="*/ 0 h 131"/>
                  <a:gd name="T12" fmla="*/ 183 w 865"/>
                  <a:gd name="T13" fmla="*/ 34 h 131"/>
                  <a:gd name="T14" fmla="*/ 200 w 865"/>
                  <a:gd name="T15" fmla="*/ 52 h 131"/>
                  <a:gd name="T16" fmla="*/ 213 w 865"/>
                  <a:gd name="T17" fmla="*/ 66 h 131"/>
                  <a:gd name="T18" fmla="*/ 228 w 865"/>
                  <a:gd name="T19" fmla="*/ 83 h 131"/>
                  <a:gd name="T20" fmla="*/ 235 w 865"/>
                  <a:gd name="T21" fmla="*/ 94 h 131"/>
                  <a:gd name="T22" fmla="*/ 281 w 865"/>
                  <a:gd name="T23" fmla="*/ 70 h 131"/>
                  <a:gd name="T24" fmla="*/ 301 w 865"/>
                  <a:gd name="T25" fmla="*/ 60 h 131"/>
                  <a:gd name="T26" fmla="*/ 328 w 865"/>
                  <a:gd name="T27" fmla="*/ 51 h 131"/>
                  <a:gd name="T28" fmla="*/ 350 w 865"/>
                  <a:gd name="T29" fmla="*/ 34 h 131"/>
                  <a:gd name="T30" fmla="*/ 386 w 865"/>
                  <a:gd name="T31" fmla="*/ 43 h 131"/>
                  <a:gd name="T32" fmla="*/ 415 w 865"/>
                  <a:gd name="T33" fmla="*/ 54 h 131"/>
                  <a:gd name="T34" fmla="*/ 444 w 865"/>
                  <a:gd name="T35" fmla="*/ 65 h 131"/>
                  <a:gd name="T36" fmla="*/ 448 w 865"/>
                  <a:gd name="T37" fmla="*/ 66 h 131"/>
                  <a:gd name="T38" fmla="*/ 470 w 865"/>
                  <a:gd name="T39" fmla="*/ 70 h 131"/>
                  <a:gd name="T40" fmla="*/ 494 w 865"/>
                  <a:gd name="T41" fmla="*/ 94 h 131"/>
                  <a:gd name="T42" fmla="*/ 507 w 865"/>
                  <a:gd name="T43" fmla="*/ 108 h 131"/>
                  <a:gd name="T44" fmla="*/ 538 w 865"/>
                  <a:gd name="T45" fmla="*/ 123 h 131"/>
                  <a:gd name="T46" fmla="*/ 626 w 865"/>
                  <a:gd name="T47" fmla="*/ 80 h 131"/>
                  <a:gd name="T48" fmla="*/ 755 w 865"/>
                  <a:gd name="T49" fmla="*/ 52 h 131"/>
                  <a:gd name="T50" fmla="*/ 803 w 865"/>
                  <a:gd name="T51" fmla="*/ 66 h 131"/>
                  <a:gd name="T52" fmla="*/ 851 w 865"/>
                  <a:gd name="T53" fmla="*/ 95 h 131"/>
                  <a:gd name="T54" fmla="*/ 864 w 865"/>
                  <a:gd name="T55" fmla="*/ 130 h 131"/>
                  <a:gd name="T56" fmla="*/ 0 w 865"/>
                  <a:gd name="T57" fmla="*/ 130 h 131"/>
                  <a:gd name="T58" fmla="*/ 3 w 865"/>
                  <a:gd name="T59" fmla="*/ 94 h 131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865"/>
                  <a:gd name="T91" fmla="*/ 0 h 131"/>
                  <a:gd name="T92" fmla="*/ 865 w 865"/>
                  <a:gd name="T93" fmla="*/ 131 h 131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865" h="131">
                    <a:moveTo>
                      <a:pt x="3" y="94"/>
                    </a:moveTo>
                    <a:lnTo>
                      <a:pt x="37" y="56"/>
                    </a:lnTo>
                    <a:lnTo>
                      <a:pt x="55" y="39"/>
                    </a:lnTo>
                    <a:lnTo>
                      <a:pt x="71" y="27"/>
                    </a:lnTo>
                    <a:lnTo>
                      <a:pt x="97" y="7"/>
                    </a:lnTo>
                    <a:lnTo>
                      <a:pt x="108" y="0"/>
                    </a:lnTo>
                    <a:lnTo>
                      <a:pt x="183" y="34"/>
                    </a:lnTo>
                    <a:lnTo>
                      <a:pt x="200" y="52"/>
                    </a:lnTo>
                    <a:lnTo>
                      <a:pt x="213" y="66"/>
                    </a:lnTo>
                    <a:lnTo>
                      <a:pt x="228" y="83"/>
                    </a:lnTo>
                    <a:lnTo>
                      <a:pt x="235" y="94"/>
                    </a:lnTo>
                    <a:lnTo>
                      <a:pt x="281" y="70"/>
                    </a:lnTo>
                    <a:lnTo>
                      <a:pt x="301" y="60"/>
                    </a:lnTo>
                    <a:lnTo>
                      <a:pt x="328" y="51"/>
                    </a:lnTo>
                    <a:lnTo>
                      <a:pt x="350" y="34"/>
                    </a:lnTo>
                    <a:lnTo>
                      <a:pt x="386" y="43"/>
                    </a:lnTo>
                    <a:lnTo>
                      <a:pt x="415" y="54"/>
                    </a:lnTo>
                    <a:lnTo>
                      <a:pt x="444" y="65"/>
                    </a:lnTo>
                    <a:lnTo>
                      <a:pt x="448" y="66"/>
                    </a:lnTo>
                    <a:lnTo>
                      <a:pt x="470" y="70"/>
                    </a:lnTo>
                    <a:lnTo>
                      <a:pt x="494" y="94"/>
                    </a:lnTo>
                    <a:lnTo>
                      <a:pt x="507" y="108"/>
                    </a:lnTo>
                    <a:lnTo>
                      <a:pt x="538" y="123"/>
                    </a:lnTo>
                    <a:lnTo>
                      <a:pt x="626" y="80"/>
                    </a:lnTo>
                    <a:lnTo>
                      <a:pt x="755" y="52"/>
                    </a:lnTo>
                    <a:lnTo>
                      <a:pt x="803" y="66"/>
                    </a:lnTo>
                    <a:lnTo>
                      <a:pt x="851" y="95"/>
                    </a:lnTo>
                    <a:lnTo>
                      <a:pt x="864" y="130"/>
                    </a:lnTo>
                    <a:lnTo>
                      <a:pt x="0" y="130"/>
                    </a:lnTo>
                    <a:lnTo>
                      <a:pt x="3" y="94"/>
                    </a:lnTo>
                  </a:path>
                </a:pathLst>
              </a:custGeom>
              <a:solidFill>
                <a:srgbClr val="CC0000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5795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577852" y="1962225"/>
            <a:ext cx="3988296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906"/>
              </a:lnSpc>
            </a:pPr>
            <a:r>
              <a:rPr lang="en-US" sz="1531" b="1" dirty="0">
                <a:solidFill>
                  <a:srgbClr val="F95F8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Vaka Çalışması: Mutfak Ortamındaki Riskler</a:t>
            </a:r>
            <a:endParaRPr lang="en-US" sz="1531" dirty="0"/>
          </a:p>
        </p:txBody>
      </p:sp>
      <p:sp>
        <p:nvSpPr>
          <p:cNvPr id="3" name="Text 1"/>
          <p:cNvSpPr/>
          <p:nvPr/>
        </p:nvSpPr>
        <p:spPr>
          <a:xfrm>
            <a:off x="1859980" y="2347690"/>
            <a:ext cx="5424041" cy="3897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3063"/>
              </a:lnSpc>
            </a:pPr>
            <a:r>
              <a:rPr lang="en-US" sz="2438" b="1" dirty="0">
                <a:solidFill>
                  <a:srgbClr val="F95F88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Yiyecek-İçecek Sektöründe İş Kazaları</a:t>
            </a:r>
            <a:endParaRPr lang="en-US" sz="2438" dirty="0"/>
          </a:p>
        </p:txBody>
      </p:sp>
      <p:sp>
        <p:nvSpPr>
          <p:cNvPr id="4" name="Shape 2"/>
          <p:cNvSpPr/>
          <p:nvPr/>
        </p:nvSpPr>
        <p:spPr>
          <a:xfrm>
            <a:off x="496119" y="2950071"/>
            <a:ext cx="318939" cy="318939"/>
          </a:xfrm>
          <a:prstGeom prst="roundRect">
            <a:avLst>
              <a:gd name="adj" fmla="val 18669"/>
            </a:avLst>
          </a:prstGeom>
          <a:solidFill>
            <a:srgbClr val="E0D7F4"/>
          </a:solidFill>
          <a:ln w="7620">
            <a:solidFill>
              <a:srgbClr val="C6BDDA"/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647" y="2963354"/>
            <a:ext cx="233883" cy="29237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56816" y="2998738"/>
            <a:ext cx="1949276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531" b="1" dirty="0">
                <a:solidFill>
                  <a:srgbClr val="272525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Kesikler ve Yanıklar</a:t>
            </a:r>
            <a:endParaRPr lang="en-US" sz="1531" dirty="0"/>
          </a:p>
        </p:txBody>
      </p:sp>
      <p:sp>
        <p:nvSpPr>
          <p:cNvPr id="7" name="Text 4"/>
          <p:cNvSpPr/>
          <p:nvPr/>
        </p:nvSpPr>
        <p:spPr>
          <a:xfrm>
            <a:off x="956817" y="3327500"/>
            <a:ext cx="3526557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81"/>
              </a:lnSpc>
            </a:pPr>
            <a:r>
              <a:rPr lang="en-US" sz="1094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Acelecilik, eğitimsizlik ve dikkatsizlik, kesici aletler ve sıcak yüzeylerle ilgili kazalara yol açar.</a:t>
            </a:r>
            <a:endParaRPr lang="en-US" sz="1094" dirty="0"/>
          </a:p>
        </p:txBody>
      </p:sp>
      <p:sp>
        <p:nvSpPr>
          <p:cNvPr id="8" name="Shape 5"/>
          <p:cNvSpPr/>
          <p:nvPr/>
        </p:nvSpPr>
        <p:spPr>
          <a:xfrm>
            <a:off x="4660552" y="2950071"/>
            <a:ext cx="318939" cy="318939"/>
          </a:xfrm>
          <a:prstGeom prst="roundRect">
            <a:avLst>
              <a:gd name="adj" fmla="val 18669"/>
            </a:avLst>
          </a:prstGeom>
          <a:solidFill>
            <a:srgbClr val="E0D7F4"/>
          </a:solidFill>
          <a:ln w="7620">
            <a:solidFill>
              <a:srgbClr val="C6BDDA"/>
            </a:solidFill>
            <a:prstDash val="solid"/>
          </a:ln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3081" y="2963354"/>
            <a:ext cx="233883" cy="292373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121250" y="2998738"/>
            <a:ext cx="1949276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531" b="1" dirty="0">
                <a:solidFill>
                  <a:srgbClr val="272525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Düşmeler</a:t>
            </a:r>
            <a:endParaRPr lang="en-US" sz="1531" dirty="0"/>
          </a:p>
        </p:txBody>
      </p:sp>
      <p:sp>
        <p:nvSpPr>
          <p:cNvPr id="11" name="Text 7"/>
          <p:cNvSpPr/>
          <p:nvPr/>
        </p:nvSpPr>
        <p:spPr>
          <a:xfrm>
            <a:off x="5121250" y="3327500"/>
            <a:ext cx="3526631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81"/>
              </a:lnSpc>
            </a:pPr>
            <a:r>
              <a:rPr lang="en-US" sz="1094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Mutfak kazalarının %80'ini oluşturan düşmeler, ıslak zeminler ve dağınıklıktan kaynaklanır.</a:t>
            </a:r>
            <a:endParaRPr lang="en-US" sz="1094" dirty="0"/>
          </a:p>
        </p:txBody>
      </p:sp>
      <p:sp>
        <p:nvSpPr>
          <p:cNvPr id="12" name="Shape 8"/>
          <p:cNvSpPr/>
          <p:nvPr/>
        </p:nvSpPr>
        <p:spPr>
          <a:xfrm>
            <a:off x="496119" y="4064645"/>
            <a:ext cx="318939" cy="318939"/>
          </a:xfrm>
          <a:prstGeom prst="roundRect">
            <a:avLst>
              <a:gd name="adj" fmla="val 18669"/>
            </a:avLst>
          </a:prstGeom>
          <a:solidFill>
            <a:srgbClr val="E0D7F4"/>
          </a:solidFill>
          <a:ln w="7620">
            <a:solidFill>
              <a:srgbClr val="C6BDDA"/>
            </a:solidFill>
            <a:prstDash val="solid"/>
          </a:ln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" y="4077929"/>
            <a:ext cx="233883" cy="292373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956816" y="4113312"/>
            <a:ext cx="1949276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531" b="1" dirty="0">
                <a:solidFill>
                  <a:srgbClr val="272525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Zehirlenmeler</a:t>
            </a:r>
            <a:endParaRPr lang="en-US" sz="1531" dirty="0"/>
          </a:p>
        </p:txBody>
      </p:sp>
      <p:sp>
        <p:nvSpPr>
          <p:cNvPr id="15" name="Text 10"/>
          <p:cNvSpPr/>
          <p:nvPr/>
        </p:nvSpPr>
        <p:spPr>
          <a:xfrm>
            <a:off x="956817" y="4442074"/>
            <a:ext cx="3526557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81"/>
              </a:lnSpc>
            </a:pPr>
            <a:r>
              <a:rPr lang="en-US" sz="1094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Etiketsiz veya renksiz temizlik malzemelerinin yanlışlıkla tüketilmesi zehirlenmelere neden olabilir.</a:t>
            </a:r>
            <a:endParaRPr lang="en-US" sz="1094" dirty="0"/>
          </a:p>
        </p:txBody>
      </p:sp>
      <p:sp>
        <p:nvSpPr>
          <p:cNvPr id="16" name="Shape 11"/>
          <p:cNvSpPr/>
          <p:nvPr/>
        </p:nvSpPr>
        <p:spPr>
          <a:xfrm>
            <a:off x="4660552" y="4064645"/>
            <a:ext cx="318939" cy="318939"/>
          </a:xfrm>
          <a:prstGeom prst="roundRect">
            <a:avLst>
              <a:gd name="adj" fmla="val 18669"/>
            </a:avLst>
          </a:prstGeom>
          <a:solidFill>
            <a:srgbClr val="E0D7F4"/>
          </a:solidFill>
          <a:ln w="7620">
            <a:solidFill>
              <a:srgbClr val="C6BDDA"/>
            </a:solidFill>
            <a:prstDash val="solid"/>
          </a:ln>
        </p:spPr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03081" y="4077929"/>
            <a:ext cx="233883" cy="292373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121250" y="4113312"/>
            <a:ext cx="1949276" cy="24370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906"/>
              </a:lnSpc>
            </a:pPr>
            <a:r>
              <a:rPr lang="en-US" sz="1531" b="1" dirty="0">
                <a:solidFill>
                  <a:srgbClr val="272525"/>
                </a:solidFill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İşitme Kaybı</a:t>
            </a:r>
            <a:endParaRPr lang="en-US" sz="1531" dirty="0"/>
          </a:p>
        </p:txBody>
      </p:sp>
      <p:sp>
        <p:nvSpPr>
          <p:cNvPr id="19" name="Text 13"/>
          <p:cNvSpPr/>
          <p:nvPr/>
        </p:nvSpPr>
        <p:spPr>
          <a:xfrm>
            <a:off x="5121250" y="4442074"/>
            <a:ext cx="3526631" cy="453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781"/>
              </a:lnSpc>
            </a:pPr>
            <a:r>
              <a:rPr lang="en-US" sz="1094" dirty="0">
                <a:solidFill>
                  <a:srgbClr val="27252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Üretim sırasındaki aşırı gürültü seviyeleri, yasal sınırları aşarak işitme sorunlarına yol açabilir.</a:t>
            </a:r>
            <a:endParaRPr lang="en-US" sz="1094" dirty="0"/>
          </a:p>
        </p:txBody>
      </p:sp>
    </p:spTree>
    <p:extLst>
      <p:ext uri="{BB962C8B-B14F-4D97-AF65-F5344CB8AC3E}">
        <p14:creationId xmlns:p14="http://schemas.microsoft.com/office/powerpoint/2010/main" val="320641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930" y="914400"/>
            <a:ext cx="8110870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398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671</TotalTime>
  <Words>212</Words>
  <Application>Microsoft Office PowerPoint</Application>
  <PresentationFormat>Ekran Gösterisi (4:3)</PresentationFormat>
  <Paragraphs>34</Paragraphs>
  <Slides>8</Slides>
  <Notes>4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Inter</vt:lpstr>
      <vt:lpstr>Petrona Bold</vt:lpstr>
      <vt:lpstr>Wingdings</vt:lpstr>
      <vt:lpstr>Office Theme</vt:lpstr>
      <vt:lpstr>Clip</vt:lpstr>
      <vt:lpstr>T.C.  KASTAMONU ÜNİVERSİTESİ</vt:lpstr>
      <vt:lpstr>KAZA NEDİR?</vt:lpstr>
      <vt:lpstr>HANGİ OLAYLAR İŞ KAZASI KAPSAMINA GİRER</vt:lpstr>
      <vt:lpstr>HANGİ OLAYLAR İŞ KAZASI KAPSAMINA GİRER</vt:lpstr>
      <vt:lpstr>HANGİ OLAYLAR İŞ KAZASI KAPSAMINA GİRER</vt:lpstr>
      <vt:lpstr>HANGİ OLAYLAR İŞ KAZASI KAPSAMINA GİRER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GÜVENLİĞİ EĞİTİMİ 1. BÖLÜM</dc:title>
  <dc:creator>Polçev1</dc:creator>
  <cp:lastModifiedBy>Özge Çaylak Dönmez</cp:lastModifiedBy>
  <cp:revision>67</cp:revision>
  <dcterms:created xsi:type="dcterms:W3CDTF">2006-08-16T00:00:00Z</dcterms:created>
  <dcterms:modified xsi:type="dcterms:W3CDTF">2025-09-16T08:59:27Z</dcterms:modified>
</cp:coreProperties>
</file>