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Motivasyon, bireyin bir amacı gerçekleştirme isteğini ifade eder. Davranışın yönünü, şiddetini ve süresini belirler. Örgütsel başarıda kritik rol oynar.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Motivasyon, örgütsel başarının anahtarıdır. Yöneticiler farklı kuram ve teknikleri etkili şekilde kullanmalıdır. Motivasyon yönetimi, performans artışı sağlar.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Motivasyonun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Motivasyon, verimlilik, iş tatmini ve bağlılıkla doğrudan ilişkilidir. Motivasyonu yüksek çalışanlar daha üretkendir. Yöneticiler motivasyon kaynaklarını iyi tanımalıdır.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İhtiyaçlar Hiyerarşisi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Maslow’a göre bireylerin ihtiyaçları beş düzeyde sıralanır: fizyolojik, güvenlik, ait olma, saygı ve kendini gerçekleştirme. Alt düzeyler karşılanmadan üst düzeyler motive edici olmaz. Bu kuram örgütlerde rehber niteliğindedir.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Herzberg’in Çift Faktör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Motivasyon ve hijyen faktörleri olarak ikiye ayrılır. Hijyen faktörleri memnuniyetsizliği engeller, motivasyon faktörleri ise performansı artırır. Örnek: ücret hijyen, başarı motivasyon faktörüdür.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McClelland’ın Başarı İhtiyacı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İhtiyaçlar; başarı, güç ve aidiyet olarak sınıflandırılır. Özellikle başarı ihtiyacı iş performansında belirleyicidir. Bu kuram liderlik gelişiminde de kullanılır.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Adalet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Bireyler çabalarının karşılığında adil muamele görmek ister. Eşitlik algısı motivasyonu etkiler. Adaletsizlik hissi performans düşüklüğüne yol açabilir.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Beklenti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Vroom’a göre bireyler, çabalarının belirli sonuçlara yol açacağına inanırlarsa motive olurlar. Çaba-performans-sonuç ilişkisi esastır. Beklenti, araçsallık ve değer üçlüsüyle açıklanır.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Hedef Belirleme Teorisi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Spesifik ve zor hedefler performansı artırır. Geri bildirim, başarı algısını destekler. Katılım yoluyla hedef belirleme motivasyonu yükseltir.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Güçlü Motivasyon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Tanıma, ödüllendirme, yetki devri ve katılımcı yönetim etkili tekniklerdir. Çalışanların fikirlerine değer verilmesi motivasyonu artırır. Uygun teknik seçimi önemlidir.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