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83" r:id="rId3"/>
    <p:sldId id="284" r:id="rId4"/>
    <p:sldId id="309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5" r:id="rId15"/>
    <p:sldId id="267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70" d="100"/>
          <a:sy n="70" d="100"/>
        </p:scale>
        <p:origin x="52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93792"/>
          </a:xfrm>
        </p:spPr>
        <p:txBody>
          <a:bodyPr/>
          <a:lstStyle/>
          <a:p>
            <a:r>
              <a:rPr lang="tr-TR" dirty="0"/>
              <a:t>SAYISAL ELEKTRONİK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893792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14. HAFTA</a:t>
            </a:r>
          </a:p>
        </p:txBody>
      </p:sp>
    </p:spTree>
    <p:extLst>
      <p:ext uri="{BB962C8B-B14F-4D97-AF65-F5344CB8AC3E}">
        <p14:creationId xmlns:p14="http://schemas.microsoft.com/office/powerpoint/2010/main" val="441406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8CF2255B-3940-3E3A-44A7-C364BA9F61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238" y="1036554"/>
            <a:ext cx="9121524" cy="478489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6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85E8F250-9496-FF1F-2598-56AF40339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36" y="900076"/>
            <a:ext cx="9238728" cy="505784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203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CEFF9C6B-BEC1-F6D0-39A8-04FF5F2B03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53" y="1488086"/>
            <a:ext cx="10347908" cy="388182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436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Ekiz H., Mantık Devreleri (Sayısal Elektronik), Değişim Yayınları, 2003</a:t>
            </a:r>
          </a:p>
          <a:p>
            <a:r>
              <a:rPr lang="tr-TR" sz="2200" dirty="0"/>
              <a:t>Milli Eğitim Bakanlığı Elektrik Elektronik Teknolojisi Elektronik Sistemler http://www.megep.meb.gov.tr/mte_program_modul/ </a:t>
            </a:r>
          </a:p>
          <a:p>
            <a:r>
              <a:rPr lang="tr-TR" sz="2200" dirty="0"/>
              <a:t>Slayt hazırlanırken yapay zeka araçlarından faydalanılmıştır.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 / faydin@kastamonu.edu.tr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Haftalık Ders İçerikleri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1394739"/>
              </p:ext>
            </p:extLst>
          </p:nvPr>
        </p:nvGraphicFramePr>
        <p:xfrm>
          <a:off x="1188720" y="1444012"/>
          <a:ext cx="9235440" cy="4568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9684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7865756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400745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1.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Binary</a:t>
                      </a:r>
                      <a:r>
                        <a:rPr lang="tr-TR" sz="1400" dirty="0">
                          <a:effectLst/>
                        </a:rPr>
                        <a:t>, desimal, </a:t>
                      </a:r>
                      <a:r>
                        <a:rPr lang="tr-TR" sz="1400" dirty="0" err="1">
                          <a:effectLst/>
                        </a:rPr>
                        <a:t>hexadesimal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octal</a:t>
                      </a:r>
                      <a:r>
                        <a:rPr lang="tr-TR" sz="1400" dirty="0">
                          <a:effectLst/>
                        </a:rPr>
                        <a:t> sayı sistemleri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Binary, desimal, hexadesimal ve octal sayı sistemlerinde aritmetik işlemler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Kodlama ve kodlar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Mantık 0 ve Mantık 1 kavramları,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Aritmatiği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5.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Teoremleri, Mantıksal ifadelerin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kurallarıyla sadeleştirilmesi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6.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Doğruluk tabloları</a:t>
                      </a:r>
                      <a:r>
                        <a:rPr lang="tr-TR" sz="1400" dirty="0">
                          <a:effectLst/>
                        </a:rPr>
                        <a:t>, </a:t>
                      </a:r>
                      <a:r>
                        <a:rPr lang="tr-TR" sz="1400" dirty="0" err="1">
                          <a:effectLst/>
                        </a:rPr>
                        <a:t>minterm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maxtermler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7.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Mantıksal kapı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8.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 fonksiyonlarından devre çizimi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9.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Evrensel Lojik Kapılar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10.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Sayısal Entegreler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11.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Entegre devre aileleri ve teknik özellikleri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Karnaugh</a:t>
                      </a:r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haritaları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problemin mantık devresini kurmak ve çalıştırmak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Bileşik Mantık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417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903012"/>
              </p:ext>
            </p:extLst>
          </p:nvPr>
        </p:nvGraphicFramePr>
        <p:xfrm>
          <a:off x="2209799" y="2713251"/>
          <a:ext cx="8012373" cy="316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8294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6824079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241555">
                <a:tc>
                  <a:txBody>
                    <a:bodyPr/>
                    <a:lstStyle/>
                    <a:p>
                      <a:r>
                        <a:rPr lang="tr-TR" sz="2000">
                          <a:effectLst/>
                        </a:rPr>
                        <a:t>14. Hafta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Bileşik Mantık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241555"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121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1B82F38-401B-8DC0-4B1F-A82D669ECB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678" y="845485"/>
            <a:ext cx="8402644" cy="516702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898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10F3D834-B586-E390-80E9-17B5D9E6E7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70" y="1602081"/>
            <a:ext cx="11020259" cy="36538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50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F38F3CC7-2CA6-4538-E1CF-36E50F3B71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26" y="947616"/>
            <a:ext cx="10209747" cy="496276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06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7C1F3B6D-5F0F-228A-E0F5-A2247BB270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861" y="1009259"/>
            <a:ext cx="9028277" cy="483948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779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5C62389B-2D24-18B3-682F-7357C51E98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89" y="2201616"/>
            <a:ext cx="11817421" cy="245476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553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1EBABA6-E52F-34B6-C0B8-CF00702151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483" y="988787"/>
            <a:ext cx="9231034" cy="4880426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67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279</Words>
  <Application>Microsoft Office PowerPoint</Application>
  <PresentationFormat>Geniş ekran</PresentationFormat>
  <Paragraphs>76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Times New Roman</vt:lpstr>
      <vt:lpstr>Office Teması</vt:lpstr>
      <vt:lpstr>Özel Tasarım</vt:lpstr>
      <vt:lpstr>SAYISAL ELEKTRONİK</vt:lpstr>
      <vt:lpstr>Haftalık Ders İçerikleri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EÖ</dc:creator>
  <cp:lastModifiedBy>FATIH AYDIN</cp:lastModifiedBy>
  <cp:revision>9</cp:revision>
  <dcterms:created xsi:type="dcterms:W3CDTF">2026-04-02T07:47:59Z</dcterms:created>
  <dcterms:modified xsi:type="dcterms:W3CDTF">2026-07-02T11:22:28Z</dcterms:modified>
</cp:coreProperties>
</file>