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68" y="533400"/>
            <a:ext cx="1372064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2026-05-20T15:39:09Z</dcterms:modified>
</cp:coreProperties>
</file>