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2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73" r:id="rId12"/>
    <p:sldId id="268" r:id="rId13"/>
    <p:sldId id="269" r:id="rId14"/>
    <p:sldId id="271" r:id="rId15"/>
    <p:sldId id="270" r:id="rId16"/>
    <p:sldId id="272" r:id="rId17"/>
    <p:sldId id="265" r:id="rId18"/>
    <p:sldId id="267" r:id="rId1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1.07.2026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1.07.2026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1.07.2026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1.07.2026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BİLGİSAYARDA DİZGİ TASARIM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3. HAFTA - Web tabanlı görüntü düzenleme ve depolama siteleri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90C28DA-E821-4866-992F-1C25FC2DD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Yapay Zeka İle Görsel Oluşturma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91A0E6-6CFA-4FF0-9E32-1F697DD0EA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Gemini – Banana</a:t>
            </a:r>
          </a:p>
          <a:p>
            <a:r>
              <a:rPr lang="tr-TR" dirty="0" err="1"/>
              <a:t>ChatGPT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50AD591-9C60-46AB-A03F-7859645F6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3F1E4A2-66ED-43A9-B91A-42D45328E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1A514C4-EF12-48B0-B600-01CA6952B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325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1EB5B8-87AB-4702-8BED-9455A5ACF2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Web Tabanlı Fotoğraf Düzenleme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844B7AD-8B25-4D89-8BF7-CB3E7A7EB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Photopea</a:t>
            </a:r>
            <a:endParaRPr lang="tr-TR" dirty="0"/>
          </a:p>
          <a:p>
            <a:r>
              <a:rPr lang="tr-TR" dirty="0" err="1"/>
              <a:t>Pixlr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72F1606-9916-4F26-8979-5D9106B8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1915143-0E6D-4DB8-A4EC-11629EA8B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22810B7-C2C0-48B6-A311-A07E018F3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439A04B9-428F-49D2-8B22-D0AD1C2AA8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1042" y="3833518"/>
            <a:ext cx="4248150" cy="107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ownload Photopea Logo Vector Free | Logowik">
            <a:extLst>
              <a:ext uri="{FF2B5EF4-FFF2-40B4-BE49-F238E27FC236}">
                <a16:creationId xmlns:a16="http://schemas.microsoft.com/office/drawing/2014/main" id="{E20E8FA3-D9D5-4A1C-86F0-A5195FC4F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808" y="3494882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8068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FA61721-107D-42C4-A2DB-08D8FC168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Photopea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E5F30B5-E975-4B0E-80A8-F980A27BD7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348" y="1825625"/>
            <a:ext cx="8872142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19AA39A-A34F-423D-B085-41830197C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2900343-E866-4995-AC3C-BCD1F8305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93C325B-672C-4209-95DC-5D0810CB8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2140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3E5B03-1EDA-40CB-A3C9-246330741C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Photopea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46862A-4577-415C-940C-5AEE701368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Photoshop</a:t>
            </a:r>
            <a:r>
              <a:rPr lang="tr-TR" dirty="0"/>
              <a:t> dosyaları ile çalışma imkanı (.</a:t>
            </a:r>
            <a:r>
              <a:rPr lang="tr-TR" dirty="0" err="1"/>
              <a:t>psd</a:t>
            </a:r>
            <a:r>
              <a:rPr lang="tr-TR" dirty="0"/>
              <a:t>)</a:t>
            </a:r>
          </a:p>
          <a:p>
            <a:r>
              <a:rPr lang="tr-TR" dirty="0" err="1"/>
              <a:t>Photoshop</a:t>
            </a:r>
            <a:r>
              <a:rPr lang="tr-TR" dirty="0"/>
              <a:t> mantığı ile çalışır</a:t>
            </a:r>
          </a:p>
          <a:p>
            <a:r>
              <a:rPr lang="tr-TR" dirty="0"/>
              <a:t>Kurulum gerektirmez</a:t>
            </a:r>
          </a:p>
          <a:p>
            <a:r>
              <a:rPr lang="tr-TR" dirty="0"/>
              <a:t>Akıllı araçlar yardımı ile birçok işlem kolayca yapılabilir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545DD5-987E-4FD2-89D3-FBC0502F78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3E15C4-48A0-46BC-B567-9ED7901C5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A4397E7-FC34-4DE3-83EE-1A8BD8C75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1459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3C6F74-7616-44A4-9F0D-4B3B740D7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Pixlr</a:t>
            </a:r>
            <a:r>
              <a:rPr lang="tr-TR" dirty="0"/>
              <a:t> - </a:t>
            </a:r>
            <a:r>
              <a:rPr lang="tr-TR" dirty="0" err="1"/>
              <a:t>Pixlr</a:t>
            </a:r>
            <a:r>
              <a:rPr lang="tr-TR" dirty="0"/>
              <a:t> E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5A19680-513D-45CB-A0EC-F150EAB0DD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647" y="1825625"/>
            <a:ext cx="9401543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58E578-66D2-478E-9623-BEFE993F9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CC77DC-4BC8-4055-A6A9-A25BF1052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BDF26-857A-4334-A9D2-042FD55FE9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8363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14F504F-44B8-44A1-B688-35F6B4831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Pixlr</a:t>
            </a:r>
            <a:r>
              <a:rPr lang="tr-TR" dirty="0"/>
              <a:t> - </a:t>
            </a:r>
            <a:r>
              <a:rPr lang="tr-TR" dirty="0" err="1"/>
              <a:t>Pixlr</a:t>
            </a:r>
            <a:r>
              <a:rPr lang="tr-TR" dirty="0"/>
              <a:t> E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5EE0FC-18E2-4A6D-B0CE-CC99F9B3A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Arka Plan Kaldırma</a:t>
            </a:r>
          </a:p>
          <a:p>
            <a:r>
              <a:rPr lang="tr-TR" dirty="0"/>
              <a:t>Yapay Zeka ile Görsel Üretme</a:t>
            </a:r>
          </a:p>
          <a:p>
            <a:r>
              <a:rPr lang="tr-TR" dirty="0"/>
              <a:t>Nesne Silme ve Tamamlama</a:t>
            </a:r>
          </a:p>
          <a:p>
            <a:r>
              <a:rPr lang="tr-TR" dirty="0"/>
              <a:t>Resimleri Harmanlama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2CEA803-87BE-4198-A7F2-F1783DA8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A47310-FD80-4554-9F48-74E94F316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2898BFA-5B1B-42F5-AF06-FF3003C38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6107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sz="2000" dirty="0"/>
              <a:t>Bu sunumda yer alan görseller kendi sitelerinden ekran görüntüsü alınarak ve yapay zeka destekli programlar kullanılarak hazırlanmıştır.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Görsel Bulma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Tasarımın ilk adımı doğru, ihtiyacımız olan ve kaliteli görseli bulmaktır.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  <p:sp>
        <p:nvSpPr>
          <p:cNvPr id="7" name="AutoShape 2" descr=", yapay zekayla üretilmiş">
            <a:extLst>
              <a:ext uri="{FF2B5EF4-FFF2-40B4-BE49-F238E27FC236}">
                <a16:creationId xmlns:a16="http://schemas.microsoft.com/office/drawing/2014/main" id="{209AECF7-1816-4475-B05E-F25659C8F4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8" name="AutoShape 4" descr=", yapay zekayla üretilmiş">
            <a:extLst>
              <a:ext uri="{FF2B5EF4-FFF2-40B4-BE49-F238E27FC236}">
                <a16:creationId xmlns:a16="http://schemas.microsoft.com/office/drawing/2014/main" id="{0F4DC453-01C5-4A5F-A152-D6FBA831527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2" name="Resim 11">
            <a:extLst>
              <a:ext uri="{FF2B5EF4-FFF2-40B4-BE49-F238E27FC236}">
                <a16:creationId xmlns:a16="http://schemas.microsoft.com/office/drawing/2014/main" id="{384C56E0-7721-43FA-AA07-72C3B4982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258" y="3429000"/>
            <a:ext cx="4484410" cy="2446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Ücretsiz ve Telifsiz Siteler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Unsplash</a:t>
            </a:r>
            <a:endParaRPr lang="tr-TR" dirty="0"/>
          </a:p>
          <a:p>
            <a:r>
              <a:rPr lang="tr-TR" dirty="0" err="1"/>
              <a:t>Pexels</a:t>
            </a:r>
            <a:r>
              <a:rPr lang="tr-TR" dirty="0"/>
              <a:t> </a:t>
            </a:r>
          </a:p>
          <a:p>
            <a:r>
              <a:rPr lang="tr-TR" dirty="0" err="1"/>
              <a:t>Pixabay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  <p:pic>
        <p:nvPicPr>
          <p:cNvPr id="1026" name="Picture 2" descr="Unsplash Logo Vector Image Download | Logowik">
            <a:extLst>
              <a:ext uri="{FF2B5EF4-FFF2-40B4-BE49-F238E27FC236}">
                <a16:creationId xmlns:a16="http://schemas.microsoft.com/office/drawing/2014/main" id="{99F546ED-01C3-4A5C-AC6D-5CFFC08A7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53" y="1870075"/>
            <a:ext cx="2466975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exels-logo - Interhacktives">
            <a:extLst>
              <a:ext uri="{FF2B5EF4-FFF2-40B4-BE49-F238E27FC236}">
                <a16:creationId xmlns:a16="http://schemas.microsoft.com/office/drawing/2014/main" id="{DBF2E625-9CBA-41EB-A48D-FE6E8F4AC6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1658" y="3224499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696F6F8A-2E94-4989-9424-B1E482525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453" y="3762375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Unsplash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D34F0F79-DA07-4ED3-AD1B-2659B4CFC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220" y="1690688"/>
            <a:ext cx="9412079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4F9D6F7-22D0-6490-1F9D-BDCF64E73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Pexels</a:t>
            </a:r>
            <a:r>
              <a:rPr lang="tr-TR" dirty="0"/>
              <a:t> 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8268666D-641B-4B71-B62A-563419C863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38" y="1865931"/>
            <a:ext cx="10164762" cy="4270725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F3EA28B-B8B6-8069-841D-D6691644C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48C73EB-9D7D-A7E1-0C79-433EFE38D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9BD4906-54E6-C0E8-F2B1-EFCA88D15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89829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FFABAFA-E8FA-16C6-EC4D-08B598529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Pixabay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E5051925-6BB3-4A2A-9BBA-09FB1C87AB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2796" y="1825625"/>
            <a:ext cx="9337245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68C1D27-BA44-C66A-CE58-7C732EDC8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49B225-9DAB-11F1-8D3A-BC84DE837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F12BD71-D4A6-F666-16EF-273817045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808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46F82E-9A20-E9CF-9614-1D5400D37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Vektörel</a:t>
            </a:r>
            <a:r>
              <a:rPr lang="tr-TR" dirty="0"/>
              <a:t> ve İkon Depoları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934BB17-C4C1-88FD-91B6-02F9A18F06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Flaticon</a:t>
            </a:r>
            <a:endParaRPr lang="tr-TR" dirty="0"/>
          </a:p>
          <a:p>
            <a:r>
              <a:rPr lang="tr-TR" dirty="0" err="1"/>
              <a:t>Freepik</a:t>
            </a:r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B70C00-5AF7-1338-9A71-2C4E4C221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D7CA3E-AEF2-BDD4-5834-E699194E5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30383B3-9CB7-E608-C782-1356BD435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  <p:pic>
        <p:nvPicPr>
          <p:cNvPr id="2050" name="Picture 2" descr="Freepik Logo PNG Vectors Free Download">
            <a:extLst>
              <a:ext uri="{FF2B5EF4-FFF2-40B4-BE49-F238E27FC236}">
                <a16:creationId xmlns:a16="http://schemas.microsoft.com/office/drawing/2014/main" id="{FA59D150-89CC-4A1F-8BEB-E6EED864D1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3429000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FB04F8E-8852-4DB9-B5A8-62EEB9EF0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263" y="2306638"/>
            <a:ext cx="4848225" cy="942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26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Flaticon</a:t>
            </a:r>
            <a:endParaRPr lang="tr-TR" dirty="0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FA7AA58C-2FC1-4F52-AB5E-CF90F1B65B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790" y="1825625"/>
            <a:ext cx="9187257" cy="4351338"/>
          </a:xfrm>
        </p:spPr>
      </p:pic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36D091D-0D99-4EEE-8A2D-2435358CF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Kritik Arama Teknikleri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05A456-A279-49F1-B185-1A1BBA845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Türkçe yerine İngilizce anahtar kelimeler kullanmak daha farklı görseller bulmamızı sağlayabilir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A213526-B8E7-4813-BBD2-08AAF574B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1.07.2026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CEDF6BC-08F6-4BF7-A085-BCBAFCD82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Ali OLUK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6E16CCB-D734-49B2-9F42-1102DCD2D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  <p:pic>
        <p:nvPicPr>
          <p:cNvPr id="5122" name="Picture 2" descr="İngilizce Türkçe çeviri (translate) programları ve siteler | DonanımHaber">
            <a:extLst>
              <a:ext uri="{FF2B5EF4-FFF2-40B4-BE49-F238E27FC236}">
                <a16:creationId xmlns:a16="http://schemas.microsoft.com/office/drawing/2014/main" id="{08B8C24B-A089-4AE3-9132-4EED08C83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8748" y="2927022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727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260</Words>
  <Application>Microsoft Office PowerPoint</Application>
  <PresentationFormat>Geniş ekran</PresentationFormat>
  <Paragraphs>84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Office Teması</vt:lpstr>
      <vt:lpstr>Özel Tasarım</vt:lpstr>
      <vt:lpstr>BİLGİSAYARDA DİZGİ TASARIM</vt:lpstr>
      <vt:lpstr>Görsel Bulma</vt:lpstr>
      <vt:lpstr>Ücretsiz ve Telifsiz Siteler</vt:lpstr>
      <vt:lpstr>Unsplash</vt:lpstr>
      <vt:lpstr>Pexels </vt:lpstr>
      <vt:lpstr>Pixabay</vt:lpstr>
      <vt:lpstr>Vektörel ve İkon Depoları</vt:lpstr>
      <vt:lpstr>Flaticon</vt:lpstr>
      <vt:lpstr>Kritik Arama Teknikleri</vt:lpstr>
      <vt:lpstr>Yapay Zeka İle Görsel Oluşturma</vt:lpstr>
      <vt:lpstr>Web Tabanlı Fotoğraf Düzenleme</vt:lpstr>
      <vt:lpstr>Photopea</vt:lpstr>
      <vt:lpstr>Photopea</vt:lpstr>
      <vt:lpstr>Pixlr - Pixlr E</vt:lpstr>
      <vt:lpstr>Pixlr - Pixlr E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EÖ</dc:creator>
  <cp:lastModifiedBy>ali oluk</cp:lastModifiedBy>
  <cp:revision>10</cp:revision>
  <dcterms:created xsi:type="dcterms:W3CDTF">2026-04-02T07:47:59Z</dcterms:created>
  <dcterms:modified xsi:type="dcterms:W3CDTF">2026-07-01T11:17:07Z</dcterms:modified>
</cp:coreProperties>
</file>