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Örgütsel Davranış Türleri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Çalışan davranışları örgüt yararına veya zararına olabilir. Bu davranışlar üretkenlik yanlısı veya karşıtı olarak sınıflandırılır. Yöneticiler bu davranışları tanımalıdır.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Sonuç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Üretkenlik yanlısı davranışlar desteklenmeli, karşıtı olanlar önlenmelidir. Davranışların nedenleri analiz edilmelidir. Bu sayede örgütsel başarı artar.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Üretkenlik Yanlısı Davranış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Örgüt hedeflerine katkı sağlayan gönüllü davranışlardır. Yardımseverlik, özveri ve bağlılık örnek verilebilir. Bu davranışlar örgüt iklimini güçlendirir.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Örgütsel Vatandaşlık Davranışı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Beklenmeyen ancak örgüt için yararlı davranışlardır. Takım çalışmasına katkı, iş arkadaşlarına yardım örnektir. Örgüt kültürünü olumlu etkiler.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Gönüllülük ve Sorumluluk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Gönüllü görevler iş doyumunu artırır. Sorumluluk bilinci yüksek çalışanlar üretkenlik yanlısı davranış sergiler. Bu çalışanlar rol modellerdir.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Üretkenlik Karşıtı Davranış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Örgüte zarar veren bilinçli eylemlerdir. Sabotaj, geç gelme, hırsızlık gibi örnekleri vardır. Bu davranışlar örgütsel performansı düşürür.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Sapkın Davranış Türleri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Kasıtlı zarar verme amaçlı davranışlardır. Fiziksel saldırı, bilgi saklama, söylenti yayma gibi eylemleri kapsar. Çatışma ve güven kaybı yaratır.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Nedenleri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Adaletsizlik algısı, düşük motivasyon ve liderlik eksiklikleri başlıca nedenlerdir. İş doyumsuzluğu ve aşırı stres de etkilidir. Kurumsal iletişim bu sorunları azaltabilir.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Önleme Yöntemleri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Etkin iletişim, adil yönetim, geri bildirim mekanizmaları ile önlenebilir. Psikolojik destek ve eğitimler destekleyicidir. Ödül-ceza dengesi önemlidir.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Yönetsel Sorumluluk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Yöneticiler hem üretken davranışları teşvik etmeli hem de karşıtı olanları azaltmalıdır. Etik liderlik davranışı yönlendirir. Kurumsal kültür bu süreçte belirleyicidir.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terms:created xsi:type="dcterms:W3CDTF">2013-01-27T09:14:16Z</dcterms:created>
  <dcterms:modified xsi:type="dcterms:W3CDTF">2013-01-27T09:15:58Z</dcterms:modified>
  <cp:category/>
</cp:coreProperties>
</file>