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>
                <a:cs typeface="Times New Roman" panose="02020603050405020304" pitchFamily="18" charset="0"/>
              </a:rPr>
              <a:t>12.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/>
              <a:t>Toplum Sağlığı Merkezlerinin Kurulması ve Çalıştırılmasına Dair Yönerge</a:t>
            </a:r>
            <a:endParaRPr lang="tr-TR" cap="all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Çevre sağlığı ve iş sağlığı hizmetleri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İçme suyu, atık yönetimi, çevresel riskler ve iş sağlığına ilişkin halk sağlığı faaliyetleri yürütülür. </a:t>
            </a:r>
          </a:p>
          <a:p>
            <a:pPr>
              <a:lnSpc>
                <a:spcPct val="200000"/>
              </a:lnSpc>
            </a:pPr>
            <a:r>
              <a:rPr lang="tr-TR" dirty="0"/>
              <a:t>Çevresel faktörlerden kaynaklanan sağlık risklerinin azaltılması amaçlanır.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Sağlık eğitimi ve toplumun bilinçlendirilmesi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Toplumun sağlıklı yaşam alışkanlıkları kazanması için eğitim ve bilinçlendirme faaliyetleri düzenlenir. </a:t>
            </a:r>
          </a:p>
          <a:p>
            <a:pPr>
              <a:lnSpc>
                <a:spcPct val="200000"/>
              </a:lnSpc>
            </a:pPr>
            <a:r>
              <a:rPr lang="tr-TR" dirty="0"/>
              <a:t>Sağlığın geliştirilmesi ve hastalıkların önlenmesine yönelik programlar uygulanır.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</a:t>
            </a:r>
            <a:r>
              <a:rPr lang="es-ES" dirty="0"/>
              <a:t>Veri toplama, izleme ve değerlendirme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Bölgenin sağlık göstergeleri izlenir, veriler toplanır ve analiz edilir.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Bu bilgiler doğrultusunda sağlık hizmetlerinin planlanması ve iyileştirilmesi sağlanır.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3F8375-117D-4D2C-B964-7E44B129A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Olağanüstü durumlar ve halk sağlığı hizmetleri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B8CDF5-0D89-4377-BF6D-84CF952D5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Salgınlar, afetler ve diğer olağanüstü durumlarda yürütülecek halk sağlığı hizmetleri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Toplum Sağlığı Merkezlerinin kriz yönetimi ve kurumlar arası koordinasyondaki görevleri belirlenmiştir.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9476EF-65FA-4C98-B15E-9BA35709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0E609E-6F5D-4273-BAAF-6E25B412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ECD485-B4CE-4008-B780-2155F6CD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032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Toplum Sağlığı Merkezlerinin Kurulması ve Çalıştırılmasına Dair Yönerge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Toplum Sağlığı Merkezlerinin Kurulması ve Çalıştırılmasına Dair Yönerge</a:t>
            </a:r>
            <a:r>
              <a:rPr lang="tr-TR" b="0" i="0" dirty="0">
                <a:solidFill>
                  <a:srgbClr val="212529"/>
                </a:solidFill>
                <a:effectLst/>
              </a:rPr>
              <a:t>sinin Amacı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Toplum Sağlığı Merkezlerinin Kurulması ve Çalıştırılmasına Dair Yönerge</a:t>
            </a:r>
            <a:r>
              <a:rPr lang="tr-TR" b="0" i="0" dirty="0">
                <a:solidFill>
                  <a:srgbClr val="212529"/>
                </a:solidFill>
                <a:effectLst/>
              </a:rPr>
              <a:t>sinin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Toplum Sağlığı Merkezlerinin Kurulması ve Çalıştırılmasına Dair Yönerge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Toplum Sağlığı Merkezlerinin Kurulması ve Çalıştırılmasına Dair Yönerge</a:t>
            </a:r>
            <a:r>
              <a:rPr lang="tr-TR" b="0" i="0" dirty="0">
                <a:solidFill>
                  <a:srgbClr val="212529"/>
                </a:solidFill>
                <a:effectLst/>
              </a:rPr>
              <a:t> 29.09.2010 tarihinde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</a:endParaRPr>
          </a:p>
          <a:p>
            <a:r>
              <a:rPr lang="tr-TR" dirty="0"/>
              <a:t>Bu yönetmeliğin temel amacı, toplum sağlığını korumak ve geliştirmek amacıyla Toplum Sağlığı Merkezlerinin kuruluşu, görevleri, çalışma usul ve esaslarını düzenlemektir.</a:t>
            </a:r>
            <a:endParaRPr lang="tr-TR" i="0" dirty="0">
              <a:solidFill>
                <a:srgbClr val="212529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Toplum Sağlığı Merkezlerinin Kurulması ve Çalıştırılmasına Dair Yönerge</a:t>
            </a:r>
            <a:r>
              <a:rPr lang="tr-TR" b="1" i="0" dirty="0">
                <a:solidFill>
                  <a:srgbClr val="212529"/>
                </a:solidFill>
                <a:effectLst/>
              </a:rPr>
              <a:t>si</a:t>
            </a:r>
            <a:r>
              <a:rPr lang="tr-TR" b="1" dirty="0">
                <a:cs typeface="Times New Roman" panose="02020603050405020304" pitchFamily="18" charset="0"/>
              </a:rPr>
              <a:t>nin 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Bu yönetmelik,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Koruyucu sağlık hizmetlerini etkin ve yaygın şekilde sunmak,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Toplumun sağlık düzeyini yükseltmek ve sağlık risklerini azaltmak,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Bulaşıcı ve bulaşıcı olmayan hastalıkların önlenmesini sağlamak,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Birinci basamak sağlık hizmetlerinde koordinasyon ve denetimi güçlendirmek, 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Aile hekimliği uygulamalarını desteklemek ve izlemek,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Çevre sağlığı, anne-çocuk sağlığı ve halk sağlığı hizmetlerini planlamak ve yürütmek ve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tr-TR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Sağlık hizmetlerinin izlenmesi, değerlendirilmesi ve geliştirilmesini sağlamak</a:t>
            </a:r>
            <a:endParaRPr lang="tr-TR" sz="2000" dirty="0"/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Toplum Sağlığı Merkezlerinin Kurulması ve Çalıştırılmasına Dair Yönerge</a:t>
            </a:r>
            <a:r>
              <a:rPr lang="tr-TR" b="1" i="0" dirty="0">
                <a:solidFill>
                  <a:srgbClr val="212529"/>
                </a:solidFill>
                <a:effectLst/>
              </a:rPr>
              <a:t>si</a:t>
            </a:r>
            <a:r>
              <a:rPr lang="tr-TR" b="1" dirty="0">
                <a:cs typeface="Times New Roman" panose="02020603050405020304" pitchFamily="18" charset="0"/>
              </a:rPr>
              <a:t>nin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Toplum Sağlığı Merkezlerinin kuruluşu ve teşkilatlanması</a:t>
            </a:r>
          </a:p>
          <a:p>
            <a:r>
              <a:rPr lang="tr-TR" dirty="0"/>
              <a:t>Koruyucu sağlık hizmetleri</a:t>
            </a:r>
          </a:p>
          <a:p>
            <a:r>
              <a:rPr lang="tr-TR" dirty="0"/>
              <a:t>Aile hekimliği hizmetlerinin koordinasyonu ve denetimi</a:t>
            </a:r>
          </a:p>
          <a:p>
            <a:r>
              <a:rPr lang="tr-TR" dirty="0"/>
              <a:t>Anne, çocuk, üreme ve okul sağlığı hizmetleri</a:t>
            </a:r>
          </a:p>
          <a:p>
            <a:r>
              <a:rPr lang="tr-TR" dirty="0"/>
              <a:t>Çevre sağlığı ve iş sağlığı hizmetleri</a:t>
            </a:r>
          </a:p>
          <a:p>
            <a:r>
              <a:rPr lang="tr-TR" dirty="0"/>
              <a:t>Sağlık eğitimi ve toplumun bilinçlendirilmesi</a:t>
            </a:r>
          </a:p>
          <a:p>
            <a:r>
              <a:rPr lang="es-ES" dirty="0"/>
              <a:t>Veri toplama, izleme ve değerlendirme</a:t>
            </a:r>
            <a:endParaRPr lang="tr-TR" dirty="0"/>
          </a:p>
          <a:p>
            <a:r>
              <a:rPr lang="tr-TR" dirty="0"/>
              <a:t>Olağanüstü durumlar ve halk sağlığı hizmetleri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Toplum Sağlığı Merkezlerinin kuruluşu ve teşkilatlanması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Yönerge, Toplum Sağlığı Merkezlerinin kuruluş esaslarını, organizasyon yapısını ve hizmet bölgelerini düzenler. </a:t>
            </a:r>
          </a:p>
          <a:p>
            <a:pPr>
              <a:lnSpc>
                <a:spcPct val="200000"/>
              </a:lnSpc>
            </a:pPr>
            <a:r>
              <a:rPr lang="tr-TR" dirty="0"/>
              <a:t>Merkezlerin görev alanları ve hizmet kapsamı belirlenmiştir.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Koruyucu sağlık hizmetleri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Aşılama, bulaşıcı hastalıkların kontrolü, kronik hastalıkların önlenmesi ve sağlık taramaları gibi koruyucu hizmetlerin yürütülmesine ilişkin esaslar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Amaç, toplum sağlığını korumak ve hastalık yükünü azaltmaktır.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Aile hekimliği hizmetlerinin koordinasyonu ve denetimi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Toplum Sağlığı Merkezleri, aile hekimliği birimlerinin faaliyetlerini izler ve koordinasyonunu sağlar. </a:t>
            </a:r>
          </a:p>
          <a:p>
            <a:pPr>
              <a:lnSpc>
                <a:spcPct val="200000"/>
              </a:lnSpc>
            </a:pPr>
            <a:r>
              <a:rPr lang="tr-TR" dirty="0"/>
              <a:t>Hizmet kalitesinin geliştirilmesi ve uygulamaların mevzuata uygun yürütülmesi amaçlanır.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Anne, çocuk, üreme ve okul sağlığı hizmetleri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Gebe, lohusa, bebek, çocuk ve okul çağı bireylerine yönelik koruyucu sağlık hizmetleri planlanır ve yürütülür.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Sağlıklı nesillerin yetişmesine katkı sağlanması hedeflenir.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544</Words>
  <Application>Microsoft Office PowerPoint</Application>
  <PresentationFormat>Geniş ekran</PresentationFormat>
  <Paragraphs>98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Courier New</vt:lpstr>
      <vt:lpstr>Office Teması</vt:lpstr>
      <vt:lpstr>Özel Tasarım</vt:lpstr>
      <vt:lpstr>SAĞLIK MEVZUATI</vt:lpstr>
      <vt:lpstr>İÇERİK</vt:lpstr>
      <vt:lpstr>Toplum Sağlığı Merkezlerinin Kurulması ve Çalıştırılmasına Dair Yönerge</vt:lpstr>
      <vt:lpstr>Toplum Sağlığı Merkezlerinin Kurulması ve Çalıştırılmasına Dair Yönergesinin Amacı</vt:lpstr>
      <vt:lpstr>Toplum Sağlığı Merkezlerinin Kurulması ve Çalıştırılmasına Dair Yönergesinin  Başlıca Konuları</vt:lpstr>
      <vt:lpstr>1. Toplum Sağlığı Merkezlerinin kuruluşu ve teşkilatlanması</vt:lpstr>
      <vt:lpstr>2. Koruyucu sağlık hizmetleri</vt:lpstr>
      <vt:lpstr>3. Aile hekimliği hizmetlerinin koordinasyonu ve denetimi</vt:lpstr>
      <vt:lpstr>4. Anne, çocuk, üreme ve okul sağlığı hizmetleri</vt:lpstr>
      <vt:lpstr>5. Çevre sağlığı ve iş sağlığı hizmetleri</vt:lpstr>
      <vt:lpstr>6. Sağlık eğitimi ve toplumun bilinçlendirilmesi</vt:lpstr>
      <vt:lpstr>7. Veri toplama, izleme ve değerlendirme</vt:lpstr>
      <vt:lpstr>8. Olağanüstü durumlar ve halk sağlığı hizmetleri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51</cp:revision>
  <dcterms:created xsi:type="dcterms:W3CDTF">2026-04-02T07:47:59Z</dcterms:created>
  <dcterms:modified xsi:type="dcterms:W3CDTF">2026-07-03T13:42:41Z</dcterms:modified>
</cp:coreProperties>
</file>