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FF157-02B9-4E2F-9728-B515953672A1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5E949-F845-4B45-9845-40C68DDCA2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057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37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42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329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67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37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4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92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40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78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328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517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36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5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43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32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845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945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50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79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05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8F9A2-821A-414C-8C79-5EE1CED38E7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3A489-7394-4351-ABB7-1D9AC85B2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73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Türkiye’de Sağlık Hizmetleri II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1D4ED8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Batı tıbbının yükselişi, Osmanlı’dan Cumhuriyet’e sağlık hizmeti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Batı tıbbının yükselişini kurumlaşma ve bilimsel otoriteyle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Cumhuriyet öncesi ve Cumhuriyet dönemi sağlık hizmetlerini karşılaştırır.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Türkiye’de sağlık hizmetlerinin güncel dönüşümünü sosyolojik bakışla değerlendirir.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FEAF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Türkiye’de sağlık hizmetleri tarihsel olarak hangi kurumlar, politikalar ve ihtiyaçlar etrafında biçimlendi?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386278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Batı tıbbı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Bilimsel yöntem, uzmanlaşma, hastane ve modern eğitimle kurumsallaşan tıp anlayışıdır.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Cumhuriyet öncesi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Vakıf, darüşşifa, askeri tıp ve modernleşme kurumlarının birlikte görüldüğü dönemdir.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Cumhuriyet dönemi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Koruyucu sağlık, merkezi örgütlenme ve yaygın hizmet hedefleriyle şekillenen dönemdir.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Birinci basamak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Topluma en yakın, koruyucu ve sürekli sağlık hizmeti düzeyidir.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reformu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Finansman, örgütlenme ve hizmet sunumunu değiştiren politika müdahaleleridir.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sistemi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Finansman, hizmet sunumu, insan gücü, teknoloji ve yönetişim bileşenlerinden oluşur.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45577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 sağlık hizmetlerini okumak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Türkiye’de sağlık hizmetleri modernleşme, devlet kapasitesi, nüfus ihtiyaçları ve reformlarla dönüşmüştür.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Batı tıbbının yükselişi uzmanlık, hastane ve eğitim kurumlarını güçlendirdi.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Cumhuriyet dönemi koruyucu sağlık ve yaygın örgütlenme hedefleriyle ilerledi.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Birinci basamak hizmetler erişim ve süreklilik açısından merkezi önemdedir.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Güncel tartışmalar kalite, erişim, maliyet, eşitsizlik ve hasta hakları etrafında sürer.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sistemi değerlendirmesi yalnızca hizmet sayısı ile değil; erişim, hakkaniyet, kalite ve güven ilişkisiyle yapılmalıdır.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reformunu değerlendirirken hangi sosyolojik ölçütler kullanılabilir?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60664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Tarihsel dönemden sistem değerlendirmesine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Modernleşme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tıp eğitimi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Devlet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örgütlenme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ihtiyaç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değerlendirme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hizmetlerinin dönüşümü kurumsal kapasite, politika ve toplum ihtiyaçları arasındaki ilişkidir.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Geçmiş dönemleri yalnızca kronoloji olarak değil, kurumlaşma süreci olarak okuyun.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 bağlamında sağlık hizmeti, sosyal politika ve vatandaşlık ilişkisiyle bağlantılıdır.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Sosyolojik değerlendirme hizmetin kime, ne kadar, hangi nitelikte ulaştığını sorar.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858831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ilçede aile sağlığı merkezi var; ancak bazı yaşlılar ulaşım, randevu ve sağlık okuryazarlığı nedeniyle düzenli izlem alamıyor.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Birinci basamak burada hangi işlevi üstlenir?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Erişim neden yalnızca kurumun varlığıyla açıklanamaz?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Hangi sosyal politika müdahaleleri önerilebilir?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4287191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 sağlık sistemi için sosyolojik değerlendirme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hizmet alanı seçin: aile sağlığı, hastane, acil, yaşlı bakımı.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Erişim, hakkaniyet, kalite ve güven ölçütleriyle değerlendirin.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Güçlü yön ve geliştirilmesi gereken yön yazın.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politika önerisi geliştirin.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DCFCE7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Dört ölçütlü sistem değerlendirme notu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14194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Batı tıbbının yükselişi hangi kurumlarla ilişkilidir?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Cumhuriyet dönemi sağlık hizmetlerinde hangi hedefler öne çıkmıştır?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Birinci basamak neden önemlidir?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Sağlık sistemini sosyolojik olarak hangi ölçütlerle değerlendiririz?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4047937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Türkiye’de sağlık hizmetleri modernleşme, devlet örgütlenmesi ve toplumsal ihtiyaçlarla değişmiştir.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Birinci basamak, koruyucu hizmet ve süreklilik açısından temel düzeydir.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Sosyolojik değerlendirme erişim, hakkaniyet, kalite, güven ve tarihsel bağlamı birlikte ele alır.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Türkiye’de sağlık hizmetlerini değerlendirirken kullanacağınız en önemli ölçütü gerekçesiyle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Dersin genel tekrarını yapın.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Her hafta için bir ana kavram ve bir örnek belirleyerek final çalışma kartı hazırlayın.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113358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744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2026-05-12T20:34:14Z</dcterms:created>
  <dcterms:modified xsi:type="dcterms:W3CDTF">2026-05-12T20:35:12Z</dcterms:modified>
</cp:coreProperties>
</file>