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30" r:id="rId3"/>
    <p:sldId id="351" r:id="rId4"/>
    <p:sldId id="354" r:id="rId5"/>
    <p:sldId id="361" r:id="rId6"/>
    <p:sldId id="355" r:id="rId7"/>
    <p:sldId id="357" r:id="rId8"/>
    <p:sldId id="359" r:id="rId9"/>
    <p:sldId id="360" r:id="rId10"/>
    <p:sldId id="268" r:id="rId11"/>
    <p:sldId id="362" r:id="rId12"/>
    <p:sldId id="363" r:id="rId13"/>
    <p:sldId id="364" r:id="rId14"/>
    <p:sldId id="365" r:id="rId15"/>
    <p:sldId id="366" r:id="rId16"/>
    <p:sldId id="367" r:id="rId17"/>
    <p:sldId id="358" r:id="rId18"/>
    <p:sldId id="368" r:id="rId19"/>
    <p:sldId id="369" r:id="rId20"/>
    <p:sldId id="370" r:id="rId21"/>
    <p:sldId id="375" r:id="rId22"/>
    <p:sldId id="371" r:id="rId23"/>
    <p:sldId id="373" r:id="rId24"/>
    <p:sldId id="374" r:id="rId25"/>
    <p:sldId id="372" r:id="rId26"/>
    <p:sldId id="352" r:id="rId27"/>
    <p:sldId id="284" r:id="rId28"/>
    <p:sldId id="37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62" autoAdjust="0"/>
    <p:restoredTop sz="94660"/>
  </p:normalViewPr>
  <p:slideViewPr>
    <p:cSldViewPr snapToGrid="0">
      <p:cViewPr varScale="1">
        <p:scale>
          <a:sx n="97" d="100"/>
          <a:sy n="97" d="100"/>
        </p:scale>
        <p:origin x="72" y="2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üler Demir" userId="51ad5cf4d1839854" providerId="LiveId" clId="{2E81D9F6-738E-41D6-82F6-9AC7D0DA84FD}"/>
    <pc:docChg chg="undo custSel addSld modSld">
      <pc:chgData name="Güler Demir" userId="51ad5cf4d1839854" providerId="LiveId" clId="{2E81D9F6-738E-41D6-82F6-9AC7D0DA84FD}" dt="2025-07-24T10:51:18.785" v="3990" actId="6549"/>
      <pc:docMkLst>
        <pc:docMk/>
      </pc:docMkLst>
      <pc:sldChg chg="modSp mod">
        <pc:chgData name="Güler Demir" userId="51ad5cf4d1839854" providerId="LiveId" clId="{2E81D9F6-738E-41D6-82F6-9AC7D0DA84FD}" dt="2025-07-24T10:51:18.785" v="3990" actId="6549"/>
        <pc:sldMkLst>
          <pc:docMk/>
          <pc:sldMk cId="951358384" sldId="256"/>
        </pc:sldMkLst>
        <pc:spChg chg="mod">
          <ac:chgData name="Güler Demir" userId="51ad5cf4d1839854" providerId="LiveId" clId="{2E81D9F6-738E-41D6-82F6-9AC7D0DA84FD}" dt="2025-07-24T10:51:18.785" v="3990" actId="6549"/>
          <ac:spMkLst>
            <pc:docMk/>
            <pc:sldMk cId="951358384" sldId="256"/>
            <ac:spMk id="2" creationId="{00000000-0000-0000-0000-000000000000}"/>
          </ac:spMkLst>
        </pc:spChg>
      </pc:sldChg>
      <pc:sldChg chg="addSp delSp modSp mod">
        <pc:chgData name="Güler Demir" userId="51ad5cf4d1839854" providerId="LiveId" clId="{2E81D9F6-738E-41D6-82F6-9AC7D0DA84FD}" dt="2025-07-24T07:26:16.753" v="1468" actId="14100"/>
        <pc:sldMkLst>
          <pc:docMk/>
          <pc:sldMk cId="2988615369" sldId="258"/>
        </pc:sldMkLst>
      </pc:sldChg>
      <pc:sldChg chg="modSp mod">
        <pc:chgData name="Güler Demir" userId="51ad5cf4d1839854" providerId="LiveId" clId="{2E81D9F6-738E-41D6-82F6-9AC7D0DA84FD}" dt="2025-07-24T09:55:29.077" v="3363" actId="114"/>
        <pc:sldMkLst>
          <pc:docMk/>
          <pc:sldMk cId="2053632720" sldId="259"/>
        </pc:sldMkLst>
      </pc:sldChg>
      <pc:sldChg chg="modSp mod">
        <pc:chgData name="Güler Demir" userId="51ad5cf4d1839854" providerId="LiveId" clId="{2E81D9F6-738E-41D6-82F6-9AC7D0DA84FD}" dt="2025-07-24T07:31:48.612" v="1574" actId="14100"/>
        <pc:sldMkLst>
          <pc:docMk/>
          <pc:sldMk cId="3740274549" sldId="260"/>
        </pc:sldMkLst>
      </pc:sldChg>
      <pc:sldChg chg="modSp mod">
        <pc:chgData name="Güler Demir" userId="51ad5cf4d1839854" providerId="LiveId" clId="{2E81D9F6-738E-41D6-82F6-9AC7D0DA84FD}" dt="2025-07-24T07:32:03.454" v="1576" actId="14100"/>
        <pc:sldMkLst>
          <pc:docMk/>
          <pc:sldMk cId="1133085718" sldId="261"/>
        </pc:sldMkLst>
      </pc:sldChg>
      <pc:sldChg chg="modSp mod">
        <pc:chgData name="Güler Demir" userId="51ad5cf4d1839854" providerId="LiveId" clId="{2E81D9F6-738E-41D6-82F6-9AC7D0DA84FD}" dt="2025-07-24T10:26:48.178" v="3913" actId="20577"/>
        <pc:sldMkLst>
          <pc:docMk/>
          <pc:sldMk cId="2673842134" sldId="262"/>
        </pc:sldMkLst>
      </pc:sldChg>
      <pc:sldChg chg="modSp mod">
        <pc:chgData name="Güler Demir" userId="51ad5cf4d1839854" providerId="LiveId" clId="{2E81D9F6-738E-41D6-82F6-9AC7D0DA84FD}" dt="2025-07-24T07:32:19.730" v="1578" actId="14100"/>
        <pc:sldMkLst>
          <pc:docMk/>
          <pc:sldMk cId="4149757107" sldId="263"/>
        </pc:sldMkLst>
      </pc:sldChg>
      <pc:sldChg chg="modSp mod">
        <pc:chgData name="Güler Demir" userId="51ad5cf4d1839854" providerId="LiveId" clId="{2E81D9F6-738E-41D6-82F6-9AC7D0DA84FD}" dt="2025-07-24T10:35:03.883" v="3939" actId="6549"/>
        <pc:sldMkLst>
          <pc:docMk/>
          <pc:sldMk cId="3758047188" sldId="264"/>
        </pc:sldMkLst>
      </pc:sldChg>
      <pc:sldChg chg="modSp add mod">
        <pc:chgData name="Güler Demir" userId="51ad5cf4d1839854" providerId="LiveId" clId="{2E81D9F6-738E-41D6-82F6-9AC7D0DA84FD}" dt="2025-07-24T07:31:20.808" v="1564" actId="14100"/>
        <pc:sldMkLst>
          <pc:docMk/>
          <pc:sldMk cId="2187342173" sldId="265"/>
        </pc:sldMkLst>
      </pc:sldChg>
      <pc:sldChg chg="modSp add mod">
        <pc:chgData name="Güler Demir" userId="51ad5cf4d1839854" providerId="LiveId" clId="{2E81D9F6-738E-41D6-82F6-9AC7D0DA84FD}" dt="2025-07-24T10:35:31.634" v="3942" actId="6549"/>
        <pc:sldMkLst>
          <pc:docMk/>
          <pc:sldMk cId="4062400833" sldId="266"/>
        </pc:sldMkLst>
      </pc:sldChg>
      <pc:sldChg chg="modSp add mod">
        <pc:chgData name="Güler Demir" userId="51ad5cf4d1839854" providerId="LiveId" clId="{2E81D9F6-738E-41D6-82F6-9AC7D0DA84FD}" dt="2025-07-24T10:24:55.196" v="3911" actId="20577"/>
        <pc:sldMkLst>
          <pc:docMk/>
          <pc:sldMk cId="1166283070" sldId="267"/>
        </pc:sldMkLst>
      </pc:sldChg>
      <pc:sldChg chg="modSp add mod">
        <pc:chgData name="Güler Demir" userId="51ad5cf4d1839854" providerId="LiveId" clId="{2E81D9F6-738E-41D6-82F6-9AC7D0DA84FD}" dt="2025-07-24T08:32:47.169" v="2168" actId="115"/>
        <pc:sldMkLst>
          <pc:docMk/>
          <pc:sldMk cId="3789681931" sldId="268"/>
        </pc:sldMkLst>
      </pc:sldChg>
      <pc:sldChg chg="modSp add mod">
        <pc:chgData name="Güler Demir" userId="51ad5cf4d1839854" providerId="LiveId" clId="{2E81D9F6-738E-41D6-82F6-9AC7D0DA84FD}" dt="2025-07-24T08:49:05.866" v="2600" actId="20577"/>
        <pc:sldMkLst>
          <pc:docMk/>
          <pc:sldMk cId="730422893" sldId="269"/>
        </pc:sldMkLst>
      </pc:sldChg>
      <pc:sldChg chg="modSp add mod">
        <pc:chgData name="Güler Demir" userId="51ad5cf4d1839854" providerId="LiveId" clId="{2E81D9F6-738E-41D6-82F6-9AC7D0DA84FD}" dt="2025-07-24T08:51:21.069" v="2619" actId="20577"/>
        <pc:sldMkLst>
          <pc:docMk/>
          <pc:sldMk cId="3937052180" sldId="270"/>
        </pc:sldMkLst>
      </pc:sldChg>
      <pc:sldChg chg="modSp add mod">
        <pc:chgData name="Güler Demir" userId="51ad5cf4d1839854" providerId="LiveId" clId="{2E81D9F6-738E-41D6-82F6-9AC7D0DA84FD}" dt="2025-07-24T10:37:27.615" v="3982" actId="14100"/>
        <pc:sldMkLst>
          <pc:docMk/>
          <pc:sldMk cId="2419834256" sldId="271"/>
        </pc:sldMkLst>
      </pc:sldChg>
      <pc:sldChg chg="modSp add mod">
        <pc:chgData name="Güler Demir" userId="51ad5cf4d1839854" providerId="LiveId" clId="{2E81D9F6-738E-41D6-82F6-9AC7D0DA84FD}" dt="2025-07-24T09:10:03.027" v="2986" actId="6549"/>
        <pc:sldMkLst>
          <pc:docMk/>
          <pc:sldMk cId="1696983698" sldId="272"/>
        </pc:sldMkLst>
      </pc:sldChg>
      <pc:sldChg chg="modSp add mod">
        <pc:chgData name="Güler Demir" userId="51ad5cf4d1839854" providerId="LiveId" clId="{2E81D9F6-738E-41D6-82F6-9AC7D0DA84FD}" dt="2025-07-24T09:31:50.648" v="3095" actId="20577"/>
        <pc:sldMkLst>
          <pc:docMk/>
          <pc:sldMk cId="1567964758" sldId="273"/>
        </pc:sldMkLst>
      </pc:sldChg>
      <pc:sldChg chg="modSp add mod">
        <pc:chgData name="Güler Demir" userId="51ad5cf4d1839854" providerId="LiveId" clId="{2E81D9F6-738E-41D6-82F6-9AC7D0DA84FD}" dt="2025-07-24T10:01:54.471" v="3548" actId="20577"/>
        <pc:sldMkLst>
          <pc:docMk/>
          <pc:sldMk cId="2219951129" sldId="274"/>
        </pc:sldMkLst>
      </pc:sldChg>
      <pc:sldChg chg="modSp add mod">
        <pc:chgData name="Güler Demir" userId="51ad5cf4d1839854" providerId="LiveId" clId="{2E81D9F6-738E-41D6-82F6-9AC7D0DA84FD}" dt="2025-07-24T10:09:36.248" v="3640" actId="20577"/>
        <pc:sldMkLst>
          <pc:docMk/>
          <pc:sldMk cId="1886383686" sldId="275"/>
        </pc:sldMkLst>
      </pc:sldChg>
      <pc:sldChg chg="modSp add mod">
        <pc:chgData name="Güler Demir" userId="51ad5cf4d1839854" providerId="LiveId" clId="{2E81D9F6-738E-41D6-82F6-9AC7D0DA84FD}" dt="2025-07-24T10:18:32.902" v="3711" actId="20577"/>
        <pc:sldMkLst>
          <pc:docMk/>
          <pc:sldMk cId="4224082616" sldId="276"/>
        </pc:sldMkLst>
      </pc:sldChg>
    </pc:docChg>
  </pc:docChgLst>
  <pc:docChgLst>
    <pc:chgData name="Güler Demir" userId="51ad5cf4d1839854" providerId="LiveId" clId="{62587B0A-7197-44AB-956A-01B0436871B5}"/>
    <pc:docChg chg="undo custSel addSld delSld modSld sldOrd">
      <pc:chgData name="Güler Demir" userId="51ad5cf4d1839854" providerId="LiveId" clId="{62587B0A-7197-44AB-956A-01B0436871B5}" dt="2025-08-02T17:10:15.878" v="2203" actId="1076"/>
      <pc:docMkLst>
        <pc:docMk/>
      </pc:docMkLst>
      <pc:sldChg chg="modSp mod">
        <pc:chgData name="Güler Demir" userId="51ad5cf4d1839854" providerId="LiveId" clId="{62587B0A-7197-44AB-956A-01B0436871B5}" dt="2025-08-02T17:03:23.824" v="2156" actId="14100"/>
        <pc:sldMkLst>
          <pc:docMk/>
          <pc:sldMk cId="951358384" sldId="256"/>
        </pc:sldMkLst>
        <pc:spChg chg="mod">
          <ac:chgData name="Güler Demir" userId="51ad5cf4d1839854" providerId="LiveId" clId="{62587B0A-7197-44AB-956A-01B0436871B5}" dt="2025-08-02T17:03:23.824" v="2156" actId="14100"/>
          <ac:spMkLst>
            <pc:docMk/>
            <pc:sldMk cId="951358384" sldId="256"/>
            <ac:spMk id="2" creationId="{00000000-0000-0000-0000-000000000000}"/>
          </ac:spMkLst>
        </pc:spChg>
      </pc:sldChg>
      <pc:sldChg chg="modSp mod">
        <pc:chgData name="Güler Demir" userId="51ad5cf4d1839854" providerId="LiveId" clId="{62587B0A-7197-44AB-956A-01B0436871B5}" dt="2025-08-02T17:02:33.798" v="2071" actId="6549"/>
        <pc:sldMkLst>
          <pc:docMk/>
          <pc:sldMk cId="2053632720" sldId="259"/>
        </pc:sldMkLst>
      </pc:sldChg>
      <pc:sldChg chg="modSp mod">
        <pc:chgData name="Güler Demir" userId="51ad5cf4d1839854" providerId="LiveId" clId="{62587B0A-7197-44AB-956A-01B0436871B5}" dt="2025-08-02T17:00:17.429" v="1998" actId="6549"/>
        <pc:sldMkLst>
          <pc:docMk/>
          <pc:sldMk cId="4088613481" sldId="268"/>
        </pc:sldMkLst>
        <pc:spChg chg="mod">
          <ac:chgData name="Güler Demir" userId="51ad5cf4d1839854" providerId="LiveId" clId="{62587B0A-7197-44AB-956A-01B0436871B5}" dt="2025-08-02T11:10:28.816" v="31" actId="1076"/>
          <ac:spMkLst>
            <pc:docMk/>
            <pc:sldMk cId="4088613481" sldId="268"/>
            <ac:spMk id="2" creationId="{A2DCC7FD-BF56-9AF1-81B5-4815C046ED76}"/>
          </ac:spMkLst>
        </pc:spChg>
        <pc:spChg chg="mod">
          <ac:chgData name="Güler Demir" userId="51ad5cf4d1839854" providerId="LiveId" clId="{62587B0A-7197-44AB-956A-01B0436871B5}" dt="2025-08-02T17:00:17.429" v="1998" actId="6549"/>
          <ac:spMkLst>
            <pc:docMk/>
            <pc:sldMk cId="4088613481" sldId="268"/>
            <ac:spMk id="3" creationId="{6CABB9E9-7DA7-206D-2E8C-E6913BCE2D07}"/>
          </ac:spMkLst>
        </pc:spChg>
      </pc:sldChg>
      <pc:sldChg chg="modSp add mod">
        <pc:chgData name="Güler Demir" userId="51ad5cf4d1839854" providerId="LiveId" clId="{62587B0A-7197-44AB-956A-01B0436871B5}" dt="2025-08-02T12:44:12.286" v="508" actId="6549"/>
        <pc:sldMkLst>
          <pc:docMk/>
          <pc:sldMk cId="1668971876" sldId="269"/>
        </pc:sldMkLst>
      </pc:sldChg>
      <pc:sldChg chg="del">
        <pc:chgData name="Güler Demir" userId="51ad5cf4d1839854" providerId="LiveId" clId="{62587B0A-7197-44AB-956A-01B0436871B5}" dt="2025-08-02T11:08:42.487" v="2" actId="47"/>
        <pc:sldMkLst>
          <pc:docMk/>
          <pc:sldMk cId="3702626001" sldId="269"/>
        </pc:sldMkLst>
      </pc:sldChg>
      <pc:sldChg chg="add del">
        <pc:chgData name="Güler Demir" userId="51ad5cf4d1839854" providerId="LiveId" clId="{62587B0A-7197-44AB-956A-01B0436871B5}" dt="2025-08-02T12:37:03.288" v="262" actId="2696"/>
        <pc:sldMkLst>
          <pc:docMk/>
          <pc:sldMk cId="127204019" sldId="270"/>
        </pc:sldMkLst>
      </pc:sldChg>
      <pc:sldChg chg="del">
        <pc:chgData name="Güler Demir" userId="51ad5cf4d1839854" providerId="LiveId" clId="{62587B0A-7197-44AB-956A-01B0436871B5}" dt="2025-08-02T11:08:42.235" v="1" actId="47"/>
        <pc:sldMkLst>
          <pc:docMk/>
          <pc:sldMk cId="1383720199" sldId="270"/>
        </pc:sldMkLst>
      </pc:sldChg>
      <pc:sldChg chg="modSp add mod ord">
        <pc:chgData name="Güler Demir" userId="51ad5cf4d1839854" providerId="LiveId" clId="{62587B0A-7197-44AB-956A-01B0436871B5}" dt="2025-08-02T12:38:24.787" v="317"/>
        <pc:sldMkLst>
          <pc:docMk/>
          <pc:sldMk cId="3706113722" sldId="270"/>
        </pc:sldMkLst>
      </pc:sldChg>
      <pc:sldChg chg="del">
        <pc:chgData name="Güler Demir" userId="51ad5cf4d1839854" providerId="LiveId" clId="{62587B0A-7197-44AB-956A-01B0436871B5}" dt="2025-08-02T11:08:42.692" v="3" actId="47"/>
        <pc:sldMkLst>
          <pc:docMk/>
          <pc:sldMk cId="1031916199" sldId="271"/>
        </pc:sldMkLst>
      </pc:sldChg>
      <pc:sldChg chg="modSp add mod">
        <pc:chgData name="Güler Demir" userId="51ad5cf4d1839854" providerId="LiveId" clId="{62587B0A-7197-44AB-956A-01B0436871B5}" dt="2025-08-02T12:45:53.716" v="544" actId="6549"/>
        <pc:sldMkLst>
          <pc:docMk/>
          <pc:sldMk cId="2016431625" sldId="271"/>
        </pc:sldMkLst>
      </pc:sldChg>
      <pc:sldChg chg="del">
        <pc:chgData name="Güler Demir" userId="51ad5cf4d1839854" providerId="LiveId" clId="{62587B0A-7197-44AB-956A-01B0436871B5}" dt="2025-08-02T11:08:42.882" v="4" actId="47"/>
        <pc:sldMkLst>
          <pc:docMk/>
          <pc:sldMk cId="1726017069" sldId="272"/>
        </pc:sldMkLst>
      </pc:sldChg>
      <pc:sldChg chg="modSp add mod">
        <pc:chgData name="Güler Demir" userId="51ad5cf4d1839854" providerId="LiveId" clId="{62587B0A-7197-44AB-956A-01B0436871B5}" dt="2025-08-02T12:53:27.375" v="721" actId="20577"/>
        <pc:sldMkLst>
          <pc:docMk/>
          <pc:sldMk cId="2037192616" sldId="272"/>
        </pc:sldMkLst>
      </pc:sldChg>
      <pc:sldChg chg="addSp modSp add mod">
        <pc:chgData name="Güler Demir" userId="51ad5cf4d1839854" providerId="LiveId" clId="{62587B0A-7197-44AB-956A-01B0436871B5}" dt="2025-08-02T17:10:15.878" v="2203" actId="1076"/>
        <pc:sldMkLst>
          <pc:docMk/>
          <pc:sldMk cId="723495324" sldId="273"/>
        </pc:sldMkLst>
      </pc:sldChg>
      <pc:sldChg chg="del">
        <pc:chgData name="Güler Demir" userId="51ad5cf4d1839854" providerId="LiveId" clId="{62587B0A-7197-44AB-956A-01B0436871B5}" dt="2025-08-02T11:08:43.632" v="8" actId="47"/>
        <pc:sldMkLst>
          <pc:docMk/>
          <pc:sldMk cId="4171542131" sldId="273"/>
        </pc:sldMkLst>
      </pc:sldChg>
      <pc:sldChg chg="addSp modSp add mod">
        <pc:chgData name="Güler Demir" userId="51ad5cf4d1839854" providerId="LiveId" clId="{62587B0A-7197-44AB-956A-01B0436871B5}" dt="2025-08-02T16:55:21.295" v="1935" actId="20577"/>
        <pc:sldMkLst>
          <pc:docMk/>
          <pc:sldMk cId="37604379" sldId="274"/>
        </pc:sldMkLst>
      </pc:sldChg>
      <pc:sldChg chg="del">
        <pc:chgData name="Güler Demir" userId="51ad5cf4d1839854" providerId="LiveId" clId="{62587B0A-7197-44AB-956A-01B0436871B5}" dt="2025-08-02T11:08:43.052" v="5" actId="47"/>
        <pc:sldMkLst>
          <pc:docMk/>
          <pc:sldMk cId="3746920753" sldId="274"/>
        </pc:sldMkLst>
      </pc:sldChg>
      <pc:sldChg chg="modSp add mod">
        <pc:chgData name="Güler Demir" userId="51ad5cf4d1839854" providerId="LiveId" clId="{62587B0A-7197-44AB-956A-01B0436871B5}" dt="2025-08-02T16:55:20.770" v="1933" actId="20577"/>
        <pc:sldMkLst>
          <pc:docMk/>
          <pc:sldMk cId="1608230474" sldId="275"/>
        </pc:sldMkLst>
      </pc:sldChg>
      <pc:sldChg chg="del">
        <pc:chgData name="Güler Demir" userId="51ad5cf4d1839854" providerId="LiveId" clId="{62587B0A-7197-44AB-956A-01B0436871B5}" dt="2025-08-02T11:08:43.244" v="6" actId="47"/>
        <pc:sldMkLst>
          <pc:docMk/>
          <pc:sldMk cId="4070445334" sldId="275"/>
        </pc:sldMkLst>
      </pc:sldChg>
      <pc:sldChg chg="del">
        <pc:chgData name="Güler Demir" userId="51ad5cf4d1839854" providerId="LiveId" clId="{62587B0A-7197-44AB-956A-01B0436871B5}" dt="2025-08-02T11:08:43.472" v="7" actId="47"/>
        <pc:sldMkLst>
          <pc:docMk/>
          <pc:sldMk cId="3160015527" sldId="276"/>
        </pc:sldMkLst>
      </pc:sldChg>
      <pc:sldChg chg="modSp add mod">
        <pc:chgData name="Güler Demir" userId="51ad5cf4d1839854" providerId="LiveId" clId="{62587B0A-7197-44AB-956A-01B0436871B5}" dt="2025-08-02T15:27:51.180" v="1922" actId="14100"/>
        <pc:sldMkLst>
          <pc:docMk/>
          <pc:sldMk cId="4255682277" sldId="276"/>
        </pc:sldMkLst>
      </pc:sldChg>
      <pc:sldChg chg="modSp add mod">
        <pc:chgData name="Güler Demir" userId="51ad5cf4d1839854" providerId="LiveId" clId="{62587B0A-7197-44AB-956A-01B0436871B5}" dt="2025-08-02T13:22:57.121" v="1013" actId="6549"/>
        <pc:sldMkLst>
          <pc:docMk/>
          <pc:sldMk cId="510645323" sldId="277"/>
        </pc:sldMkLst>
      </pc:sldChg>
      <pc:sldChg chg="del">
        <pc:chgData name="Güler Demir" userId="51ad5cf4d1839854" providerId="LiveId" clId="{62587B0A-7197-44AB-956A-01B0436871B5}" dt="2025-08-02T11:08:44.235" v="11" actId="47"/>
        <pc:sldMkLst>
          <pc:docMk/>
          <pc:sldMk cId="1732691812" sldId="277"/>
        </pc:sldMkLst>
      </pc:sldChg>
      <pc:sldChg chg="modSp add del mod">
        <pc:chgData name="Güler Demir" userId="51ad5cf4d1839854" providerId="LiveId" clId="{62587B0A-7197-44AB-956A-01B0436871B5}" dt="2025-08-02T17:02:44.074" v="2072" actId="2696"/>
        <pc:sldMkLst>
          <pc:docMk/>
          <pc:sldMk cId="2143451949" sldId="278"/>
        </pc:sldMkLst>
      </pc:sldChg>
      <pc:sldChg chg="del">
        <pc:chgData name="Güler Demir" userId="51ad5cf4d1839854" providerId="LiveId" clId="{62587B0A-7197-44AB-956A-01B0436871B5}" dt="2025-08-02T11:08:44.841" v="14" actId="47"/>
        <pc:sldMkLst>
          <pc:docMk/>
          <pc:sldMk cId="130365800" sldId="279"/>
        </pc:sldMkLst>
      </pc:sldChg>
      <pc:sldChg chg="addSp modSp add mod">
        <pc:chgData name="Güler Demir" userId="51ad5cf4d1839854" providerId="LiveId" clId="{62587B0A-7197-44AB-956A-01B0436871B5}" dt="2025-08-02T13:31:15.469" v="1164" actId="6549"/>
        <pc:sldMkLst>
          <pc:docMk/>
          <pc:sldMk cId="1216365519" sldId="279"/>
        </pc:sldMkLst>
      </pc:sldChg>
      <pc:sldChg chg="modSp add mod">
        <pc:chgData name="Güler Demir" userId="51ad5cf4d1839854" providerId="LiveId" clId="{62587B0A-7197-44AB-956A-01B0436871B5}" dt="2025-08-02T13:34:42.015" v="1306" actId="6549"/>
        <pc:sldMkLst>
          <pc:docMk/>
          <pc:sldMk cId="476478163" sldId="280"/>
        </pc:sldMkLst>
      </pc:sldChg>
      <pc:sldChg chg="del">
        <pc:chgData name="Güler Demir" userId="51ad5cf4d1839854" providerId="LiveId" clId="{62587B0A-7197-44AB-956A-01B0436871B5}" dt="2025-08-02T11:08:44.432" v="12" actId="47"/>
        <pc:sldMkLst>
          <pc:docMk/>
          <pc:sldMk cId="1597198403" sldId="280"/>
        </pc:sldMkLst>
      </pc:sldChg>
      <pc:sldChg chg="addSp delSp modSp add mod">
        <pc:chgData name="Güler Demir" userId="51ad5cf4d1839854" providerId="LiveId" clId="{62587B0A-7197-44AB-956A-01B0436871B5}" dt="2025-08-02T15:30:47.409" v="1923" actId="115"/>
        <pc:sldMkLst>
          <pc:docMk/>
          <pc:sldMk cId="3580318000" sldId="281"/>
        </pc:sldMkLst>
      </pc:sldChg>
      <pc:sldChg chg="modSp add mod">
        <pc:chgData name="Güler Demir" userId="51ad5cf4d1839854" providerId="LiveId" clId="{62587B0A-7197-44AB-956A-01B0436871B5}" dt="2025-08-02T15:30:56.869" v="1926" actId="115"/>
        <pc:sldMkLst>
          <pc:docMk/>
          <pc:sldMk cId="4287103550" sldId="282"/>
        </pc:sldMkLst>
      </pc:sldChg>
      <pc:sldChg chg="modSp add mod">
        <pc:chgData name="Güler Demir" userId="51ad5cf4d1839854" providerId="LiveId" clId="{62587B0A-7197-44AB-956A-01B0436871B5}" dt="2025-08-02T14:20:59.131" v="1665" actId="6549"/>
        <pc:sldMkLst>
          <pc:docMk/>
          <pc:sldMk cId="916280172" sldId="283"/>
        </pc:sldMkLst>
      </pc:sldChg>
      <pc:sldChg chg="del">
        <pc:chgData name="Güler Demir" userId="51ad5cf4d1839854" providerId="LiveId" clId="{62587B0A-7197-44AB-956A-01B0436871B5}" dt="2025-08-02T11:08:44.634" v="13" actId="47"/>
        <pc:sldMkLst>
          <pc:docMk/>
          <pc:sldMk cId="3754926507" sldId="283"/>
        </pc:sldMkLst>
      </pc:sldChg>
      <pc:sldChg chg="modSp add mod">
        <pc:chgData name="Güler Demir" userId="51ad5cf4d1839854" providerId="LiveId" clId="{62587B0A-7197-44AB-956A-01B0436871B5}" dt="2025-08-02T17:08:01.562" v="2185" actId="114"/>
        <pc:sldMkLst>
          <pc:docMk/>
          <pc:sldMk cId="1079201827" sldId="284"/>
        </pc:sldMkLst>
        <pc:spChg chg="mod">
          <ac:chgData name="Güler Demir" userId="51ad5cf4d1839854" providerId="LiveId" clId="{62587B0A-7197-44AB-956A-01B0436871B5}" dt="2025-08-02T17:08:01.562" v="2185" actId="114"/>
          <ac:spMkLst>
            <pc:docMk/>
            <pc:sldMk cId="1079201827" sldId="284"/>
            <ac:spMk id="3" creationId="{A8CF00E1-E9E8-C5E7-47AA-ABA42FFFBE2B}"/>
          </ac:spMkLst>
        </pc:spChg>
      </pc:sldChg>
      <pc:sldChg chg="del">
        <pc:chgData name="Güler Demir" userId="51ad5cf4d1839854" providerId="LiveId" clId="{62587B0A-7197-44AB-956A-01B0436871B5}" dt="2025-08-02T11:08:45.052" v="15" actId="47"/>
        <pc:sldMkLst>
          <pc:docMk/>
          <pc:sldMk cId="2771048643" sldId="284"/>
        </pc:sldMkLst>
      </pc:sldChg>
      <pc:sldChg chg="del">
        <pc:chgData name="Güler Demir" userId="51ad5cf4d1839854" providerId="LiveId" clId="{62587B0A-7197-44AB-956A-01B0436871B5}" dt="2025-08-02T11:08:45.273" v="16" actId="47"/>
        <pc:sldMkLst>
          <pc:docMk/>
          <pc:sldMk cId="1051854827" sldId="285"/>
        </pc:sldMkLst>
      </pc:sldChg>
      <pc:sldChg chg="modSp add mod">
        <pc:chgData name="Güler Demir" userId="51ad5cf4d1839854" providerId="LiveId" clId="{62587B0A-7197-44AB-956A-01B0436871B5}" dt="2025-08-02T14:28:08.435" v="1790" actId="6549"/>
        <pc:sldMkLst>
          <pc:docMk/>
          <pc:sldMk cId="1324786316" sldId="285"/>
        </pc:sldMkLst>
      </pc:sldChg>
      <pc:sldChg chg="modSp add mod">
        <pc:chgData name="Güler Demir" userId="51ad5cf4d1839854" providerId="LiveId" clId="{62587B0A-7197-44AB-956A-01B0436871B5}" dt="2025-08-02T15:23:58.426" v="1920" actId="14100"/>
        <pc:sldMkLst>
          <pc:docMk/>
          <pc:sldMk cId="2952204374" sldId="286"/>
        </pc:sldMkLst>
      </pc:sldChg>
      <pc:sldChg chg="del">
        <pc:chgData name="Güler Demir" userId="51ad5cf4d1839854" providerId="LiveId" clId="{62587B0A-7197-44AB-956A-01B0436871B5}" dt="2025-08-02T11:08:43.827" v="9" actId="47"/>
        <pc:sldMkLst>
          <pc:docMk/>
          <pc:sldMk cId="3800872341" sldId="286"/>
        </pc:sldMkLst>
      </pc:sldChg>
      <pc:sldChg chg="modSp add mod">
        <pc:chgData name="Güler Demir" userId="51ad5cf4d1839854" providerId="LiveId" clId="{62587B0A-7197-44AB-956A-01B0436871B5}" dt="2025-08-02T17:01:15.408" v="2035" actId="20577"/>
        <pc:sldMkLst>
          <pc:docMk/>
          <pc:sldMk cId="1183705592" sldId="287"/>
        </pc:sldMkLst>
      </pc:sldChg>
      <pc:sldChg chg="del">
        <pc:chgData name="Güler Demir" userId="51ad5cf4d1839854" providerId="LiveId" clId="{62587B0A-7197-44AB-956A-01B0436871B5}" dt="2025-08-02T11:08:44.032" v="10" actId="47"/>
        <pc:sldMkLst>
          <pc:docMk/>
          <pc:sldMk cId="1330344548" sldId="287"/>
        </pc:sldMkLst>
      </pc:sldChg>
      <pc:sldChg chg="del">
        <pc:chgData name="Güler Demir" userId="51ad5cf4d1839854" providerId="LiveId" clId="{62587B0A-7197-44AB-956A-01B0436871B5}" dt="2025-08-02T11:08:45.942" v="17" actId="47"/>
        <pc:sldMkLst>
          <pc:docMk/>
          <pc:sldMk cId="2475535976" sldId="288"/>
        </pc:sldMkLst>
      </pc:sldChg>
    </pc:docChg>
  </pc:docChgLst>
  <pc:docChgLst>
    <pc:chgData name="Güler Demir" userId="51ad5cf4d1839854" providerId="LiveId" clId="{F2268CBE-2FDF-4E8B-B41B-B895A6C47951}"/>
    <pc:docChg chg="undo redo custSel addSld delSld modSld sldOrd">
      <pc:chgData name="Güler Demir" userId="51ad5cf4d1839854" providerId="LiveId" clId="{F2268CBE-2FDF-4E8B-B41B-B895A6C47951}" dt="2025-08-12T12:46:22.638" v="1454" actId="6549"/>
      <pc:docMkLst>
        <pc:docMk/>
      </pc:docMkLst>
      <pc:sldChg chg="modSp mod">
        <pc:chgData name="Güler Demir" userId="51ad5cf4d1839854" providerId="LiveId" clId="{F2268CBE-2FDF-4E8B-B41B-B895A6C47951}" dt="2025-08-12T09:28:42.203" v="12" actId="6549"/>
        <pc:sldMkLst>
          <pc:docMk/>
          <pc:sldMk cId="951358384" sldId="256"/>
        </pc:sldMkLst>
        <pc:spChg chg="mod">
          <ac:chgData name="Güler Demir" userId="51ad5cf4d1839854" providerId="LiveId" clId="{F2268CBE-2FDF-4E8B-B41B-B895A6C47951}" dt="2025-08-12T09:28:42.203" v="12" actId="6549"/>
          <ac:spMkLst>
            <pc:docMk/>
            <pc:sldMk cId="951358384" sldId="256"/>
            <ac:spMk id="2" creationId="{00000000-0000-0000-0000-000000000000}"/>
          </ac:spMkLst>
        </pc:spChg>
        <pc:spChg chg="mod">
          <ac:chgData name="Güler Demir" userId="51ad5cf4d1839854" providerId="LiveId" clId="{F2268CBE-2FDF-4E8B-B41B-B895A6C47951}" dt="2025-08-11T23:41:26.959" v="4" actId="207"/>
          <ac:spMkLst>
            <pc:docMk/>
            <pc:sldMk cId="951358384" sldId="256"/>
            <ac:spMk id="3" creationId="{00000000-0000-0000-0000-000000000000}"/>
          </ac:spMkLst>
        </pc:spChg>
      </pc:sldChg>
      <pc:sldChg chg="modSp mod">
        <pc:chgData name="Güler Demir" userId="51ad5cf4d1839854" providerId="LiveId" clId="{F2268CBE-2FDF-4E8B-B41B-B895A6C47951}" dt="2025-08-12T09:44:55.955" v="18" actId="14100"/>
        <pc:sldMkLst>
          <pc:docMk/>
          <pc:sldMk cId="4088613481" sldId="268"/>
        </pc:sldMkLst>
        <pc:spChg chg="mod">
          <ac:chgData name="Güler Demir" userId="51ad5cf4d1839854" providerId="LiveId" clId="{F2268CBE-2FDF-4E8B-B41B-B895A6C47951}" dt="2025-08-12T09:44:55.955" v="18" actId="14100"/>
          <ac:spMkLst>
            <pc:docMk/>
            <pc:sldMk cId="4088613481" sldId="268"/>
            <ac:spMk id="3" creationId="{6CABB9E9-7DA7-206D-2E8C-E6913BCE2D07}"/>
          </ac:spMkLst>
        </pc:spChg>
      </pc:sldChg>
      <pc:sldChg chg="modSp mod">
        <pc:chgData name="Güler Demir" userId="51ad5cf4d1839854" providerId="LiveId" clId="{F2268CBE-2FDF-4E8B-B41B-B895A6C47951}" dt="2025-08-12T11:56:24.284" v="1165" actId="14100"/>
        <pc:sldMkLst>
          <pc:docMk/>
          <pc:sldMk cId="1079201827" sldId="284"/>
        </pc:sldMkLst>
        <pc:spChg chg="mod">
          <ac:chgData name="Güler Demir" userId="51ad5cf4d1839854" providerId="LiveId" clId="{F2268CBE-2FDF-4E8B-B41B-B895A6C47951}" dt="2025-08-12T11:56:24.284" v="1165" actId="14100"/>
          <ac:spMkLst>
            <pc:docMk/>
            <pc:sldMk cId="1079201827" sldId="284"/>
            <ac:spMk id="3" creationId="{A8CF00E1-E9E8-C5E7-47AA-ABA42FFFBE2B}"/>
          </ac:spMkLst>
        </pc:spChg>
      </pc:sldChg>
      <pc:sldChg chg="modSp mod">
        <pc:chgData name="Güler Demir" userId="51ad5cf4d1839854" providerId="LiveId" clId="{F2268CBE-2FDF-4E8B-B41B-B895A6C47951}" dt="2025-08-12T12:43:38.822" v="1435" actId="14100"/>
        <pc:sldMkLst>
          <pc:docMk/>
          <pc:sldMk cId="4106094388" sldId="310"/>
        </pc:sldMkLst>
      </pc:sldChg>
      <pc:sldChg chg="modSp mod">
        <pc:chgData name="Güler Demir" userId="51ad5cf4d1839854" providerId="LiveId" clId="{F2268CBE-2FDF-4E8B-B41B-B895A6C47951}" dt="2025-08-12T12:20:22.970" v="1303" actId="12"/>
        <pc:sldMkLst>
          <pc:docMk/>
          <pc:sldMk cId="1793144107" sldId="311"/>
        </pc:sldMkLst>
      </pc:sldChg>
      <pc:sldChg chg="modSp mod">
        <pc:chgData name="Güler Demir" userId="51ad5cf4d1839854" providerId="LiveId" clId="{F2268CBE-2FDF-4E8B-B41B-B895A6C47951}" dt="2025-08-12T09:51:08.250" v="82" actId="20577"/>
        <pc:sldMkLst>
          <pc:docMk/>
          <pc:sldMk cId="2368098368" sldId="312"/>
        </pc:sldMkLst>
      </pc:sldChg>
      <pc:sldChg chg="modSp mod">
        <pc:chgData name="Güler Demir" userId="51ad5cf4d1839854" providerId="LiveId" clId="{F2268CBE-2FDF-4E8B-B41B-B895A6C47951}" dt="2025-08-12T12:21:54.363" v="1306" actId="1076"/>
        <pc:sldMkLst>
          <pc:docMk/>
          <pc:sldMk cId="230658129" sldId="313"/>
        </pc:sldMkLst>
      </pc:sldChg>
      <pc:sldChg chg="modSp mod">
        <pc:chgData name="Güler Demir" userId="51ad5cf4d1839854" providerId="LiveId" clId="{F2268CBE-2FDF-4E8B-B41B-B895A6C47951}" dt="2025-08-12T12:46:22.638" v="1454" actId="6549"/>
        <pc:sldMkLst>
          <pc:docMk/>
          <pc:sldMk cId="2383019408" sldId="314"/>
        </pc:sldMkLst>
      </pc:sldChg>
      <pc:sldChg chg="modSp mod">
        <pc:chgData name="Güler Demir" userId="51ad5cf4d1839854" providerId="LiveId" clId="{F2268CBE-2FDF-4E8B-B41B-B895A6C47951}" dt="2025-08-12T12:23:00.183" v="1325" actId="14100"/>
        <pc:sldMkLst>
          <pc:docMk/>
          <pc:sldMk cId="1139339025" sldId="315"/>
        </pc:sldMkLst>
      </pc:sldChg>
      <pc:sldChg chg="modSp mod">
        <pc:chgData name="Güler Demir" userId="51ad5cf4d1839854" providerId="LiveId" clId="{F2268CBE-2FDF-4E8B-B41B-B895A6C47951}" dt="2025-08-12T12:29:44.207" v="1372" actId="20577"/>
        <pc:sldMkLst>
          <pc:docMk/>
          <pc:sldMk cId="1066222402" sldId="321"/>
        </pc:sldMkLst>
      </pc:sldChg>
      <pc:sldChg chg="modSp mod">
        <pc:chgData name="Güler Demir" userId="51ad5cf4d1839854" providerId="LiveId" clId="{F2268CBE-2FDF-4E8B-B41B-B895A6C47951}" dt="2025-08-12T12:31:46.502" v="1408" actId="6549"/>
        <pc:sldMkLst>
          <pc:docMk/>
          <pc:sldMk cId="364885712" sldId="322"/>
        </pc:sldMkLst>
      </pc:sldChg>
      <pc:sldChg chg="modSp mod">
        <pc:chgData name="Güler Demir" userId="51ad5cf4d1839854" providerId="LiveId" clId="{F2268CBE-2FDF-4E8B-B41B-B895A6C47951}" dt="2025-08-12T12:35:14.240" v="1421" actId="14100"/>
        <pc:sldMkLst>
          <pc:docMk/>
          <pc:sldMk cId="3775752884" sldId="323"/>
        </pc:sldMkLst>
      </pc:sldChg>
      <pc:sldChg chg="delSp modSp del mod">
        <pc:chgData name="Güler Demir" userId="51ad5cf4d1839854" providerId="LiveId" clId="{F2268CBE-2FDF-4E8B-B41B-B895A6C47951}" dt="2025-08-12T12:18:36.624" v="1302" actId="2696"/>
        <pc:sldMkLst>
          <pc:docMk/>
          <pc:sldMk cId="3274623849" sldId="325"/>
        </pc:sldMkLst>
      </pc:sldChg>
      <pc:sldChg chg="modSp mod">
        <pc:chgData name="Güler Demir" userId="51ad5cf4d1839854" providerId="LiveId" clId="{F2268CBE-2FDF-4E8B-B41B-B895A6C47951}" dt="2025-08-12T12:38:56.314" v="1425" actId="6549"/>
        <pc:sldMkLst>
          <pc:docMk/>
          <pc:sldMk cId="833549028" sldId="326"/>
        </pc:sldMkLst>
      </pc:sldChg>
      <pc:sldChg chg="modSp mod">
        <pc:chgData name="Güler Demir" userId="51ad5cf4d1839854" providerId="LiveId" clId="{F2268CBE-2FDF-4E8B-B41B-B895A6C47951}" dt="2025-08-12T12:39:24.441" v="1428" actId="6549"/>
        <pc:sldMkLst>
          <pc:docMk/>
          <pc:sldMk cId="2006012457" sldId="327"/>
        </pc:sldMkLst>
      </pc:sldChg>
      <pc:sldChg chg="modSp mod">
        <pc:chgData name="Güler Demir" userId="51ad5cf4d1839854" providerId="LiveId" clId="{F2268CBE-2FDF-4E8B-B41B-B895A6C47951}" dt="2025-08-12T12:41:10.852" v="1430" actId="6549"/>
        <pc:sldMkLst>
          <pc:docMk/>
          <pc:sldMk cId="2225138023" sldId="328"/>
        </pc:sldMkLst>
      </pc:sldChg>
      <pc:sldChg chg="modSp mod">
        <pc:chgData name="Güler Demir" userId="51ad5cf4d1839854" providerId="LiveId" clId="{F2268CBE-2FDF-4E8B-B41B-B895A6C47951}" dt="2025-08-12T12:20:51.409" v="1305" actId="12"/>
        <pc:sldMkLst>
          <pc:docMk/>
          <pc:sldMk cId="448615329" sldId="329"/>
        </pc:sldMkLst>
      </pc:sldChg>
      <pc:sldChg chg="modSp mod ord">
        <pc:chgData name="Güler Demir" userId="51ad5cf4d1839854" providerId="LiveId" clId="{F2268CBE-2FDF-4E8B-B41B-B895A6C47951}" dt="2025-08-12T12:45:07.760" v="1439" actId="6549"/>
        <pc:sldMkLst>
          <pc:docMk/>
          <pc:sldMk cId="2306555217" sldId="330"/>
        </pc:sldMkLst>
        <pc:spChg chg="mod">
          <ac:chgData name="Güler Demir" userId="51ad5cf4d1839854" providerId="LiveId" clId="{F2268CBE-2FDF-4E8B-B41B-B895A6C47951}" dt="2025-08-12T12:45:07.760" v="1439" actId="6549"/>
          <ac:spMkLst>
            <pc:docMk/>
            <pc:sldMk cId="2306555217" sldId="330"/>
            <ac:spMk id="3" creationId="{ACA9E647-A8E4-BF72-FAF4-B8254E08AAAB}"/>
          </ac:spMkLst>
        </pc:spChg>
      </pc:sldChg>
      <pc:sldChg chg="addSp modSp add mod ord">
        <pc:chgData name="Güler Demir" userId="51ad5cf4d1839854" providerId="LiveId" clId="{F2268CBE-2FDF-4E8B-B41B-B895A6C47951}" dt="2025-08-12T12:32:04.279" v="1411" actId="6549"/>
        <pc:sldMkLst>
          <pc:docMk/>
          <pc:sldMk cId="140304351" sldId="331"/>
        </pc:sldMkLst>
      </pc:sldChg>
      <pc:sldChg chg="addSp modSp add mod ord">
        <pc:chgData name="Güler Demir" userId="51ad5cf4d1839854" providerId="LiveId" clId="{F2268CBE-2FDF-4E8B-B41B-B895A6C47951}" dt="2025-08-12T12:33:11.573" v="1413" actId="1076"/>
        <pc:sldMkLst>
          <pc:docMk/>
          <pc:sldMk cId="1075982908" sldId="332"/>
        </pc:sldMkLst>
      </pc:sldChg>
      <pc:sldChg chg="addSp modSp add mod ord">
        <pc:chgData name="Güler Demir" userId="51ad5cf4d1839854" providerId="LiveId" clId="{F2268CBE-2FDF-4E8B-B41B-B895A6C47951}" dt="2025-08-12T12:38:05.799" v="1424"/>
        <pc:sldMkLst>
          <pc:docMk/>
          <pc:sldMk cId="3852916921" sldId="333"/>
        </pc:sldMkLst>
      </pc:sldChg>
    </pc:docChg>
  </pc:docChgLst>
  <pc:docChgLst>
    <pc:chgData name="Güler Demir" userId="51ad5cf4d1839854" providerId="LiveId" clId="{7B256479-6558-42F2-901B-27D39DFB7D92}"/>
    <pc:docChg chg="undo redo custSel addSld delSld modSld sldOrd">
      <pc:chgData name="Güler Demir" userId="51ad5cf4d1839854" providerId="LiveId" clId="{7B256479-6558-42F2-901B-27D39DFB7D92}" dt="2025-08-14T20:12:10.700" v="14167" actId="6549"/>
      <pc:docMkLst>
        <pc:docMk/>
      </pc:docMkLst>
      <pc:sldChg chg="modSp mod">
        <pc:chgData name="Güler Demir" userId="51ad5cf4d1839854" providerId="LiveId" clId="{7B256479-6558-42F2-901B-27D39DFB7D92}" dt="2025-08-13T09:28:18.728" v="120" actId="1076"/>
        <pc:sldMkLst>
          <pc:docMk/>
          <pc:sldMk cId="951358384" sldId="256"/>
        </pc:sldMkLst>
        <pc:spChg chg="mod">
          <ac:chgData name="Güler Demir" userId="51ad5cf4d1839854" providerId="LiveId" clId="{7B256479-6558-42F2-901B-27D39DFB7D92}" dt="2025-08-13T09:28:18.728" v="120" actId="1076"/>
          <ac:spMkLst>
            <pc:docMk/>
            <pc:sldMk cId="951358384" sldId="256"/>
            <ac:spMk id="2" creationId="{00000000-0000-0000-0000-000000000000}"/>
          </ac:spMkLst>
        </pc:spChg>
      </pc:sldChg>
      <pc:sldChg chg="modSp mod ord">
        <pc:chgData name="Güler Demir" userId="51ad5cf4d1839854" providerId="LiveId" clId="{7B256479-6558-42F2-901B-27D39DFB7D92}" dt="2025-08-14T19:31:31.331" v="13155" actId="6549"/>
        <pc:sldMkLst>
          <pc:docMk/>
          <pc:sldMk cId="4088613481" sldId="268"/>
        </pc:sldMkLst>
        <pc:spChg chg="mod">
          <ac:chgData name="Güler Demir" userId="51ad5cf4d1839854" providerId="LiveId" clId="{7B256479-6558-42F2-901B-27D39DFB7D92}" dt="2025-08-14T14:17:03.838" v="8922" actId="20577"/>
          <ac:spMkLst>
            <pc:docMk/>
            <pc:sldMk cId="4088613481" sldId="268"/>
            <ac:spMk id="2" creationId="{A2DCC7FD-BF56-9AF1-81B5-4815C046ED76}"/>
          </ac:spMkLst>
        </pc:spChg>
        <pc:spChg chg="mod">
          <ac:chgData name="Güler Demir" userId="51ad5cf4d1839854" providerId="LiveId" clId="{7B256479-6558-42F2-901B-27D39DFB7D92}" dt="2025-08-14T19:31:31.331" v="13155" actId="6549"/>
          <ac:spMkLst>
            <pc:docMk/>
            <pc:sldMk cId="4088613481" sldId="268"/>
            <ac:spMk id="3" creationId="{6CABB9E9-7DA7-206D-2E8C-E6913BCE2D07}"/>
          </ac:spMkLst>
        </pc:spChg>
      </pc:sldChg>
      <pc:sldChg chg="modSp mod">
        <pc:chgData name="Güler Demir" userId="51ad5cf4d1839854" providerId="LiveId" clId="{7B256479-6558-42F2-901B-27D39DFB7D92}" dt="2025-08-14T20:12:05.731" v="14165" actId="6549"/>
        <pc:sldMkLst>
          <pc:docMk/>
          <pc:sldMk cId="1079201827" sldId="284"/>
        </pc:sldMkLst>
        <pc:spChg chg="mod">
          <ac:chgData name="Güler Demir" userId="51ad5cf4d1839854" providerId="LiveId" clId="{7B256479-6558-42F2-901B-27D39DFB7D92}" dt="2025-08-14T17:25:35.471" v="11366" actId="1076"/>
          <ac:spMkLst>
            <pc:docMk/>
            <pc:sldMk cId="1079201827" sldId="284"/>
            <ac:spMk id="2" creationId="{4F1E47FC-B33D-8191-618F-58D9B839B55E}"/>
          </ac:spMkLst>
        </pc:spChg>
        <pc:spChg chg="mod">
          <ac:chgData name="Güler Demir" userId="51ad5cf4d1839854" providerId="LiveId" clId="{7B256479-6558-42F2-901B-27D39DFB7D92}" dt="2025-08-14T20:12:05.731" v="14165" actId="6549"/>
          <ac:spMkLst>
            <pc:docMk/>
            <pc:sldMk cId="1079201827" sldId="284"/>
            <ac:spMk id="3" creationId="{A8CF00E1-E9E8-C5E7-47AA-ABA42FFFBE2B}"/>
          </ac:spMkLst>
        </pc:spChg>
      </pc:sldChg>
      <pc:sldChg chg="del">
        <pc:chgData name="Güler Demir" userId="51ad5cf4d1839854" providerId="LiveId" clId="{7B256479-6558-42F2-901B-27D39DFB7D92}" dt="2025-08-13T09:20:33.281" v="21" actId="47"/>
        <pc:sldMkLst>
          <pc:docMk/>
          <pc:sldMk cId="4106094388" sldId="310"/>
        </pc:sldMkLst>
      </pc:sldChg>
      <pc:sldChg chg="del">
        <pc:chgData name="Güler Demir" userId="51ad5cf4d1839854" providerId="LiveId" clId="{7B256479-6558-42F2-901B-27D39DFB7D92}" dt="2025-08-13T09:20:29.465" v="9" actId="47"/>
        <pc:sldMkLst>
          <pc:docMk/>
          <pc:sldMk cId="448615329" sldId="329"/>
        </pc:sldMkLst>
      </pc:sldChg>
      <pc:sldChg chg="modSp mod">
        <pc:chgData name="Güler Demir" userId="51ad5cf4d1839854" providerId="LiveId" clId="{7B256479-6558-42F2-901B-27D39DFB7D92}" dt="2025-08-14T19:17:15.003" v="12898" actId="6549"/>
        <pc:sldMkLst>
          <pc:docMk/>
          <pc:sldMk cId="2306555217" sldId="330"/>
        </pc:sldMkLst>
        <pc:spChg chg="mod">
          <ac:chgData name="Güler Demir" userId="51ad5cf4d1839854" providerId="LiveId" clId="{7B256479-6558-42F2-901B-27D39DFB7D92}" dt="2025-08-14T19:17:15.003" v="12898" actId="6549"/>
          <ac:spMkLst>
            <pc:docMk/>
            <pc:sldMk cId="2306555217" sldId="330"/>
            <ac:spMk id="3" creationId="{ACA9E647-A8E4-BF72-FAF4-B8254E08AAAB}"/>
          </ac:spMkLst>
        </pc:spChg>
      </pc:sldChg>
      <pc:sldChg chg="del">
        <pc:chgData name="Güler Demir" userId="51ad5cf4d1839854" providerId="LiveId" clId="{7B256479-6558-42F2-901B-27D39DFB7D92}" dt="2025-08-13T09:20:30.314" v="12" actId="47"/>
        <pc:sldMkLst>
          <pc:docMk/>
          <pc:sldMk cId="3561314463" sldId="332"/>
        </pc:sldMkLst>
      </pc:sldChg>
      <pc:sldChg chg="del">
        <pc:chgData name="Güler Demir" userId="51ad5cf4d1839854" providerId="LiveId" clId="{7B256479-6558-42F2-901B-27D39DFB7D92}" dt="2025-08-13T09:20:30.582" v="13" actId="47"/>
        <pc:sldMkLst>
          <pc:docMk/>
          <pc:sldMk cId="2518055674" sldId="333"/>
        </pc:sldMkLst>
      </pc:sldChg>
      <pc:sldChg chg="del">
        <pc:chgData name="Güler Demir" userId="51ad5cf4d1839854" providerId="LiveId" clId="{7B256479-6558-42F2-901B-27D39DFB7D92}" dt="2025-08-13T09:20:30.822" v="14" actId="47"/>
        <pc:sldMkLst>
          <pc:docMk/>
          <pc:sldMk cId="3418882547" sldId="335"/>
        </pc:sldMkLst>
      </pc:sldChg>
      <pc:sldChg chg="del">
        <pc:chgData name="Güler Demir" userId="51ad5cf4d1839854" providerId="LiveId" clId="{7B256479-6558-42F2-901B-27D39DFB7D92}" dt="2025-08-13T09:20:31.768" v="17" actId="47"/>
        <pc:sldMkLst>
          <pc:docMk/>
          <pc:sldMk cId="4013269505" sldId="336"/>
        </pc:sldMkLst>
      </pc:sldChg>
      <pc:sldChg chg="del">
        <pc:chgData name="Güler Demir" userId="51ad5cf4d1839854" providerId="LiveId" clId="{7B256479-6558-42F2-901B-27D39DFB7D92}" dt="2025-08-13T09:20:31.062" v="15" actId="47"/>
        <pc:sldMkLst>
          <pc:docMk/>
          <pc:sldMk cId="511487410" sldId="337"/>
        </pc:sldMkLst>
      </pc:sldChg>
      <pc:sldChg chg="del">
        <pc:chgData name="Güler Demir" userId="51ad5cf4d1839854" providerId="LiveId" clId="{7B256479-6558-42F2-901B-27D39DFB7D92}" dt="2025-08-13T09:20:32.049" v="18" actId="47"/>
        <pc:sldMkLst>
          <pc:docMk/>
          <pc:sldMk cId="575766008" sldId="338"/>
        </pc:sldMkLst>
      </pc:sldChg>
      <pc:sldChg chg="del">
        <pc:chgData name="Güler Demir" userId="51ad5cf4d1839854" providerId="LiveId" clId="{7B256479-6558-42F2-901B-27D39DFB7D92}" dt="2025-08-13T09:20:32.486" v="19" actId="47"/>
        <pc:sldMkLst>
          <pc:docMk/>
          <pc:sldMk cId="1789449300" sldId="339"/>
        </pc:sldMkLst>
      </pc:sldChg>
      <pc:sldChg chg="del">
        <pc:chgData name="Güler Demir" userId="51ad5cf4d1839854" providerId="LiveId" clId="{7B256479-6558-42F2-901B-27D39DFB7D92}" dt="2025-08-13T09:20:31.322" v="16" actId="47"/>
        <pc:sldMkLst>
          <pc:docMk/>
          <pc:sldMk cId="781979098" sldId="340"/>
        </pc:sldMkLst>
      </pc:sldChg>
      <pc:sldChg chg="del">
        <pc:chgData name="Güler Demir" userId="51ad5cf4d1839854" providerId="LiveId" clId="{7B256479-6558-42F2-901B-27D39DFB7D92}" dt="2025-08-13T09:20:30.016" v="11" actId="47"/>
        <pc:sldMkLst>
          <pc:docMk/>
          <pc:sldMk cId="4208370532" sldId="342"/>
        </pc:sldMkLst>
      </pc:sldChg>
      <pc:sldChg chg="del">
        <pc:chgData name="Güler Demir" userId="51ad5cf4d1839854" providerId="LiveId" clId="{7B256479-6558-42F2-901B-27D39DFB7D92}" dt="2025-08-13T09:20:29.733" v="10" actId="47"/>
        <pc:sldMkLst>
          <pc:docMk/>
          <pc:sldMk cId="709623167" sldId="343"/>
        </pc:sldMkLst>
      </pc:sldChg>
      <pc:sldChg chg="del">
        <pc:chgData name="Güler Demir" userId="51ad5cf4d1839854" providerId="LiveId" clId="{7B256479-6558-42F2-901B-27D39DFB7D92}" dt="2025-08-13T09:20:32.930" v="20" actId="47"/>
        <pc:sldMkLst>
          <pc:docMk/>
          <pc:sldMk cId="691455220" sldId="344"/>
        </pc:sldMkLst>
      </pc:sldChg>
      <pc:sldChg chg="del">
        <pc:chgData name="Güler Demir" userId="51ad5cf4d1839854" providerId="LiveId" clId="{7B256479-6558-42F2-901B-27D39DFB7D92}" dt="2025-08-13T09:20:28.114" v="4" actId="47"/>
        <pc:sldMkLst>
          <pc:docMk/>
          <pc:sldMk cId="1359440932" sldId="345"/>
        </pc:sldMkLst>
      </pc:sldChg>
      <pc:sldChg chg="del">
        <pc:chgData name="Güler Demir" userId="51ad5cf4d1839854" providerId="LiveId" clId="{7B256479-6558-42F2-901B-27D39DFB7D92}" dt="2025-08-13T09:20:28.600" v="5" actId="47"/>
        <pc:sldMkLst>
          <pc:docMk/>
          <pc:sldMk cId="3302968798" sldId="346"/>
        </pc:sldMkLst>
      </pc:sldChg>
      <pc:sldChg chg="del">
        <pc:chgData name="Güler Demir" userId="51ad5cf4d1839854" providerId="LiveId" clId="{7B256479-6558-42F2-901B-27D39DFB7D92}" dt="2025-08-13T09:20:29.041" v="7" actId="47"/>
        <pc:sldMkLst>
          <pc:docMk/>
          <pc:sldMk cId="833972169" sldId="347"/>
        </pc:sldMkLst>
      </pc:sldChg>
      <pc:sldChg chg="del">
        <pc:chgData name="Güler Demir" userId="51ad5cf4d1839854" providerId="LiveId" clId="{7B256479-6558-42F2-901B-27D39DFB7D92}" dt="2025-08-13T09:20:28.854" v="6" actId="47"/>
        <pc:sldMkLst>
          <pc:docMk/>
          <pc:sldMk cId="680549128" sldId="349"/>
        </pc:sldMkLst>
      </pc:sldChg>
      <pc:sldChg chg="del">
        <pc:chgData name="Güler Demir" userId="51ad5cf4d1839854" providerId="LiveId" clId="{7B256479-6558-42F2-901B-27D39DFB7D92}" dt="2025-08-13T09:20:29.246" v="8" actId="47"/>
        <pc:sldMkLst>
          <pc:docMk/>
          <pc:sldMk cId="1878118929" sldId="350"/>
        </pc:sldMkLst>
      </pc:sldChg>
      <pc:sldChg chg="modSp mod">
        <pc:chgData name="Güler Demir" userId="51ad5cf4d1839854" providerId="LiveId" clId="{7B256479-6558-42F2-901B-27D39DFB7D92}" dt="2025-08-14T19:14:31.263" v="12869" actId="6549"/>
        <pc:sldMkLst>
          <pc:docMk/>
          <pc:sldMk cId="1624100728" sldId="351"/>
        </pc:sldMkLst>
        <pc:spChg chg="mod">
          <ac:chgData name="Güler Demir" userId="51ad5cf4d1839854" providerId="LiveId" clId="{7B256479-6558-42F2-901B-27D39DFB7D92}" dt="2025-08-14T19:14:31.263" v="12869" actId="6549"/>
          <ac:spMkLst>
            <pc:docMk/>
            <pc:sldMk cId="1624100728" sldId="351"/>
            <ac:spMk id="3" creationId="{9557F241-F720-16A0-2E1D-01E4FCB221DB}"/>
          </ac:spMkLst>
        </pc:spChg>
      </pc:sldChg>
      <pc:sldChg chg="modSp mod">
        <pc:chgData name="Güler Demir" userId="51ad5cf4d1839854" providerId="LiveId" clId="{7B256479-6558-42F2-901B-27D39DFB7D92}" dt="2025-08-14T19:16:52.586" v="12897" actId="14100"/>
        <pc:sldMkLst>
          <pc:docMk/>
          <pc:sldMk cId="286806949" sldId="352"/>
        </pc:sldMkLst>
        <pc:spChg chg="mod">
          <ac:chgData name="Güler Demir" userId="51ad5cf4d1839854" providerId="LiveId" clId="{7B256479-6558-42F2-901B-27D39DFB7D92}" dt="2025-08-14T19:16:52.586" v="12897" actId="14100"/>
          <ac:spMkLst>
            <pc:docMk/>
            <pc:sldMk cId="286806949" sldId="352"/>
            <ac:spMk id="3" creationId="{A020C438-CF93-2712-B850-735202FA24B6}"/>
          </ac:spMkLst>
        </pc:spChg>
      </pc:sldChg>
      <pc:sldChg chg="addSp modSp add del mod">
        <pc:chgData name="Güler Demir" userId="51ad5cf4d1839854" providerId="LiveId" clId="{7B256479-6558-42F2-901B-27D39DFB7D92}" dt="2025-08-14T20:01:46.555" v="13887" actId="2696"/>
        <pc:sldMkLst>
          <pc:docMk/>
          <pc:sldMk cId="1888997754" sldId="353"/>
        </pc:sldMkLst>
        <pc:spChg chg="mod">
          <ac:chgData name="Güler Demir" userId="51ad5cf4d1839854" providerId="LiveId" clId="{7B256479-6558-42F2-901B-27D39DFB7D92}" dt="2025-08-13T10:03:11.894" v="534" actId="20577"/>
          <ac:spMkLst>
            <pc:docMk/>
            <pc:sldMk cId="1888997754" sldId="353"/>
            <ac:spMk id="2" creationId="{DC343797-2CDE-7EB3-C327-F65070440C39}"/>
          </ac:spMkLst>
        </pc:spChg>
        <pc:spChg chg="mod">
          <ac:chgData name="Güler Demir" userId="51ad5cf4d1839854" providerId="LiveId" clId="{7B256479-6558-42F2-901B-27D39DFB7D92}" dt="2025-08-14T19:56:26.734" v="13695" actId="21"/>
          <ac:spMkLst>
            <pc:docMk/>
            <pc:sldMk cId="1888997754" sldId="353"/>
            <ac:spMk id="3" creationId="{96054E46-AA96-2FEC-342A-30E2463A8EDD}"/>
          </ac:spMkLst>
        </pc:spChg>
        <pc:picChg chg="add">
          <ac:chgData name="Güler Demir" userId="51ad5cf4d1839854" providerId="LiveId" clId="{7B256479-6558-42F2-901B-27D39DFB7D92}" dt="2025-08-13T10:03:24.201" v="536"/>
          <ac:picMkLst>
            <pc:docMk/>
            <pc:sldMk cId="1888997754" sldId="353"/>
            <ac:picMk id="4" creationId="{1E0D8947-2140-F3F3-27DC-169F0EB5B161}"/>
          </ac:picMkLst>
        </pc:picChg>
      </pc:sldChg>
      <pc:sldChg chg="addSp modSp add mod">
        <pc:chgData name="Güler Demir" userId="51ad5cf4d1839854" providerId="LiveId" clId="{7B256479-6558-42F2-901B-27D39DFB7D92}" dt="2025-08-14T11:31:46.024" v="6257" actId="1076"/>
        <pc:sldMkLst>
          <pc:docMk/>
          <pc:sldMk cId="1777785265" sldId="354"/>
        </pc:sldMkLst>
        <pc:spChg chg="mod">
          <ac:chgData name="Güler Demir" userId="51ad5cf4d1839854" providerId="LiveId" clId="{7B256479-6558-42F2-901B-27D39DFB7D92}" dt="2025-08-14T11:30:28.324" v="6251" actId="1076"/>
          <ac:spMkLst>
            <pc:docMk/>
            <pc:sldMk cId="1777785265" sldId="354"/>
            <ac:spMk id="2" creationId="{CAFFF2B0-5F36-0961-8D83-8D56355CC3F2}"/>
          </ac:spMkLst>
        </pc:spChg>
        <pc:spChg chg="mod">
          <ac:chgData name="Güler Demir" userId="51ad5cf4d1839854" providerId="LiveId" clId="{7B256479-6558-42F2-901B-27D39DFB7D92}" dt="2025-08-14T11:30:30.279" v="6252" actId="1076"/>
          <ac:spMkLst>
            <pc:docMk/>
            <pc:sldMk cId="1777785265" sldId="354"/>
            <ac:spMk id="3" creationId="{9BF957F1-2B89-14F0-DA3A-220F2063D815}"/>
          </ac:spMkLst>
        </pc:spChg>
        <pc:spChg chg="add mod">
          <ac:chgData name="Güler Demir" userId="51ad5cf4d1839854" providerId="LiveId" clId="{7B256479-6558-42F2-901B-27D39DFB7D92}" dt="2025-08-14T11:31:46.024" v="6257" actId="1076"/>
          <ac:spMkLst>
            <pc:docMk/>
            <pc:sldMk cId="1777785265" sldId="354"/>
            <ac:spMk id="6" creationId="{91ED3C55-2458-BD4A-21EB-C5AFBE7980A4}"/>
          </ac:spMkLst>
        </pc:spChg>
        <pc:picChg chg="add mod">
          <ac:chgData name="Güler Demir" userId="51ad5cf4d1839854" providerId="LiveId" clId="{7B256479-6558-42F2-901B-27D39DFB7D92}" dt="2025-08-14T11:30:25.198" v="6250" actId="1076"/>
          <ac:picMkLst>
            <pc:docMk/>
            <pc:sldMk cId="1777785265" sldId="354"/>
            <ac:picMk id="4" creationId="{C14D7C43-1DBA-8D36-2A0E-97519E6D6B4B}"/>
          </ac:picMkLst>
        </pc:picChg>
      </pc:sldChg>
      <pc:sldChg chg="addSp modSp add mod">
        <pc:chgData name="Güler Demir" userId="51ad5cf4d1839854" providerId="LiveId" clId="{7B256479-6558-42F2-901B-27D39DFB7D92}" dt="2025-08-14T19:21:56.608" v="12988" actId="20577"/>
        <pc:sldMkLst>
          <pc:docMk/>
          <pc:sldMk cId="3988925329" sldId="355"/>
        </pc:sldMkLst>
        <pc:spChg chg="mod">
          <ac:chgData name="Güler Demir" userId="51ad5cf4d1839854" providerId="LiveId" clId="{7B256479-6558-42F2-901B-27D39DFB7D92}" dt="2025-08-13T19:05:00.325" v="1912" actId="27636"/>
          <ac:spMkLst>
            <pc:docMk/>
            <pc:sldMk cId="3988925329" sldId="355"/>
            <ac:spMk id="2" creationId="{0455E867-01DD-F35B-5A04-C44AE04677BC}"/>
          </ac:spMkLst>
        </pc:spChg>
        <pc:spChg chg="mod">
          <ac:chgData name="Güler Demir" userId="51ad5cf4d1839854" providerId="LiveId" clId="{7B256479-6558-42F2-901B-27D39DFB7D92}" dt="2025-08-14T19:21:56.608" v="12988" actId="20577"/>
          <ac:spMkLst>
            <pc:docMk/>
            <pc:sldMk cId="3988925329" sldId="355"/>
            <ac:spMk id="3" creationId="{7F96AB06-492F-7C5F-1B85-6D75854FF956}"/>
          </ac:spMkLst>
        </pc:spChg>
        <pc:picChg chg="add">
          <ac:chgData name="Güler Demir" userId="51ad5cf4d1839854" providerId="LiveId" clId="{7B256479-6558-42F2-901B-27D39DFB7D92}" dt="2025-08-13T18:38:10.042" v="1045"/>
          <ac:picMkLst>
            <pc:docMk/>
            <pc:sldMk cId="3988925329" sldId="355"/>
            <ac:picMk id="4" creationId="{15C2C814-9F8A-CEC3-1FE8-9FA4F39850D0}"/>
          </ac:picMkLst>
        </pc:picChg>
      </pc:sldChg>
      <pc:sldChg chg="modSp add del mod">
        <pc:chgData name="Güler Demir" userId="51ad5cf4d1839854" providerId="LiveId" clId="{7B256479-6558-42F2-901B-27D39DFB7D92}" dt="2025-08-14T09:56:12.638" v="4602" actId="2696"/>
        <pc:sldMkLst>
          <pc:docMk/>
          <pc:sldMk cId="3792709274" sldId="356"/>
        </pc:sldMkLst>
        <pc:spChg chg="mod">
          <ac:chgData name="Güler Demir" userId="51ad5cf4d1839854" providerId="LiveId" clId="{7B256479-6558-42F2-901B-27D39DFB7D92}" dt="2025-08-13T19:07:44.332" v="2035" actId="1076"/>
          <ac:spMkLst>
            <pc:docMk/>
            <pc:sldMk cId="3792709274" sldId="356"/>
            <ac:spMk id="2" creationId="{493143F0-EBC9-4B9D-C144-3397441D1AA4}"/>
          </ac:spMkLst>
        </pc:spChg>
        <pc:spChg chg="mod">
          <ac:chgData name="Güler Demir" userId="51ad5cf4d1839854" providerId="LiveId" clId="{7B256479-6558-42F2-901B-27D39DFB7D92}" dt="2025-08-14T09:50:33.356" v="4490" actId="21"/>
          <ac:spMkLst>
            <pc:docMk/>
            <pc:sldMk cId="3792709274" sldId="356"/>
            <ac:spMk id="3" creationId="{DC15F8AA-BAF8-AF23-C18D-136A527D77DF}"/>
          </ac:spMkLst>
        </pc:spChg>
      </pc:sldChg>
      <pc:sldChg chg="addSp modSp add mod">
        <pc:chgData name="Güler Demir" userId="51ad5cf4d1839854" providerId="LiveId" clId="{7B256479-6558-42F2-901B-27D39DFB7D92}" dt="2025-08-14T19:23:32.272" v="13005"/>
        <pc:sldMkLst>
          <pc:docMk/>
          <pc:sldMk cId="1836445543" sldId="357"/>
        </pc:sldMkLst>
        <pc:spChg chg="mod">
          <ac:chgData name="Güler Demir" userId="51ad5cf4d1839854" providerId="LiveId" clId="{7B256479-6558-42F2-901B-27D39DFB7D92}" dt="2025-08-13T19:27:38.744" v="2726" actId="1076"/>
          <ac:spMkLst>
            <pc:docMk/>
            <pc:sldMk cId="1836445543" sldId="357"/>
            <ac:spMk id="2" creationId="{3DF57013-8252-B9EE-60FC-1F76F3683072}"/>
          </ac:spMkLst>
        </pc:spChg>
        <pc:spChg chg="mod">
          <ac:chgData name="Güler Demir" userId="51ad5cf4d1839854" providerId="LiveId" clId="{7B256479-6558-42F2-901B-27D39DFB7D92}" dt="2025-08-14T19:23:32.272" v="13005"/>
          <ac:spMkLst>
            <pc:docMk/>
            <pc:sldMk cId="1836445543" sldId="357"/>
            <ac:spMk id="3" creationId="{3797798E-3201-1AA1-8049-D2E96996429C}"/>
          </ac:spMkLst>
        </pc:spChg>
        <pc:picChg chg="add">
          <ac:chgData name="Güler Demir" userId="51ad5cf4d1839854" providerId="LiveId" clId="{7B256479-6558-42F2-901B-27D39DFB7D92}" dt="2025-08-13T19:10:31.826" v="2072"/>
          <ac:picMkLst>
            <pc:docMk/>
            <pc:sldMk cId="1836445543" sldId="357"/>
            <ac:picMk id="4" creationId="{6DD638BE-3B2B-39CD-1FC6-8F4E24D4456D}"/>
          </ac:picMkLst>
        </pc:picChg>
      </pc:sldChg>
      <pc:sldChg chg="modSp add mod">
        <pc:chgData name="Güler Demir" userId="51ad5cf4d1839854" providerId="LiveId" clId="{7B256479-6558-42F2-901B-27D39DFB7D92}" dt="2025-08-14T19:04:34.711" v="12727" actId="20577"/>
        <pc:sldMkLst>
          <pc:docMk/>
          <pc:sldMk cId="3326587539" sldId="358"/>
        </pc:sldMkLst>
        <pc:spChg chg="mod">
          <ac:chgData name="Güler Demir" userId="51ad5cf4d1839854" providerId="LiveId" clId="{7B256479-6558-42F2-901B-27D39DFB7D92}" dt="2025-08-14T14:20:44.641" v="8930" actId="20577"/>
          <ac:spMkLst>
            <pc:docMk/>
            <pc:sldMk cId="3326587539" sldId="358"/>
            <ac:spMk id="2" creationId="{9D16CAD8-2629-64D0-13F5-0008E551051D}"/>
          </ac:spMkLst>
        </pc:spChg>
        <pc:spChg chg="mod">
          <ac:chgData name="Güler Demir" userId="51ad5cf4d1839854" providerId="LiveId" clId="{7B256479-6558-42F2-901B-27D39DFB7D92}" dt="2025-08-14T19:04:34.711" v="12727" actId="20577"/>
          <ac:spMkLst>
            <pc:docMk/>
            <pc:sldMk cId="3326587539" sldId="358"/>
            <ac:spMk id="3" creationId="{A498D70F-B48D-FF90-2E02-E3D2FDD1BBDD}"/>
          </ac:spMkLst>
        </pc:spChg>
      </pc:sldChg>
      <pc:sldChg chg="modSp add mod">
        <pc:chgData name="Güler Demir" userId="51ad5cf4d1839854" providerId="LiveId" clId="{7B256479-6558-42F2-901B-27D39DFB7D92}" dt="2025-08-14T19:26:28.732" v="13037" actId="20577"/>
        <pc:sldMkLst>
          <pc:docMk/>
          <pc:sldMk cId="3206549798" sldId="359"/>
        </pc:sldMkLst>
        <pc:spChg chg="mod">
          <ac:chgData name="Güler Demir" userId="51ad5cf4d1839854" providerId="LiveId" clId="{7B256479-6558-42F2-901B-27D39DFB7D92}" dt="2025-08-13T23:01:36.521" v="3722" actId="20577"/>
          <ac:spMkLst>
            <pc:docMk/>
            <pc:sldMk cId="3206549798" sldId="359"/>
            <ac:spMk id="2" creationId="{AA6066D5-5D8A-344E-2E79-041DACC5AA3D}"/>
          </ac:spMkLst>
        </pc:spChg>
        <pc:spChg chg="mod">
          <ac:chgData name="Güler Demir" userId="51ad5cf4d1839854" providerId="LiveId" clId="{7B256479-6558-42F2-901B-27D39DFB7D92}" dt="2025-08-14T19:26:28.732" v="13037" actId="20577"/>
          <ac:spMkLst>
            <pc:docMk/>
            <pc:sldMk cId="3206549798" sldId="359"/>
            <ac:spMk id="3" creationId="{0D7C1D7C-A367-F9D5-A4C4-2E8A98428B9A}"/>
          </ac:spMkLst>
        </pc:spChg>
      </pc:sldChg>
      <pc:sldChg chg="addSp delSp modSp add mod">
        <pc:chgData name="Güler Demir" userId="51ad5cf4d1839854" providerId="LiveId" clId="{7B256479-6558-42F2-901B-27D39DFB7D92}" dt="2025-08-14T20:01:01.999" v="13886" actId="1076"/>
        <pc:sldMkLst>
          <pc:docMk/>
          <pc:sldMk cId="477918347" sldId="360"/>
        </pc:sldMkLst>
        <pc:spChg chg="mod">
          <ac:chgData name="Güler Demir" userId="51ad5cf4d1839854" providerId="LiveId" clId="{7B256479-6558-42F2-901B-27D39DFB7D92}" dt="2025-08-14T10:39:34.979" v="5467" actId="6549"/>
          <ac:spMkLst>
            <pc:docMk/>
            <pc:sldMk cId="477918347" sldId="360"/>
            <ac:spMk id="2" creationId="{16CF63C2-C717-7219-E448-BD8D9C8E4792}"/>
          </ac:spMkLst>
        </pc:spChg>
        <pc:spChg chg="add del mod">
          <ac:chgData name="Güler Demir" userId="51ad5cf4d1839854" providerId="LiveId" clId="{7B256479-6558-42F2-901B-27D39DFB7D92}" dt="2025-08-14T20:00:46.700" v="13885" actId="6549"/>
          <ac:spMkLst>
            <pc:docMk/>
            <pc:sldMk cId="477918347" sldId="360"/>
            <ac:spMk id="3" creationId="{B993968B-93AE-0401-7526-7E29A09F2FDF}"/>
          </ac:spMkLst>
        </pc:spChg>
        <pc:spChg chg="add mod">
          <ac:chgData name="Güler Demir" userId="51ad5cf4d1839854" providerId="LiveId" clId="{7B256479-6558-42F2-901B-27D39DFB7D92}" dt="2025-08-14T19:59:57.463" v="13860" actId="1076"/>
          <ac:spMkLst>
            <pc:docMk/>
            <pc:sldMk cId="477918347" sldId="360"/>
            <ac:spMk id="7" creationId="{43A8AFE4-82DF-ECE4-FE8D-9D89F8B721D5}"/>
          </ac:spMkLst>
        </pc:spChg>
        <pc:picChg chg="add mod">
          <ac:chgData name="Güler Demir" userId="51ad5cf4d1839854" providerId="LiveId" clId="{7B256479-6558-42F2-901B-27D39DFB7D92}" dt="2025-08-14T10:23:58.851" v="5044"/>
          <ac:picMkLst>
            <pc:docMk/>
            <pc:sldMk cId="477918347" sldId="360"/>
            <ac:picMk id="4" creationId="{38DDB3E4-5685-0258-D652-69FDAA1FEC16}"/>
          </ac:picMkLst>
        </pc:picChg>
        <pc:picChg chg="add mod">
          <ac:chgData name="Güler Demir" userId="51ad5cf4d1839854" providerId="LiveId" clId="{7B256479-6558-42F2-901B-27D39DFB7D92}" dt="2025-08-14T20:01:01.999" v="13886" actId="1076"/>
          <ac:picMkLst>
            <pc:docMk/>
            <pc:sldMk cId="477918347" sldId="360"/>
            <ac:picMk id="5" creationId="{E7EB0158-D221-C927-53CC-2DD773642FCC}"/>
          </ac:picMkLst>
        </pc:picChg>
      </pc:sldChg>
      <pc:sldChg chg="add del">
        <pc:chgData name="Güler Demir" userId="51ad5cf4d1839854" providerId="LiveId" clId="{7B256479-6558-42F2-901B-27D39DFB7D92}" dt="2025-08-14T09:42:15.237" v="4403" actId="2696"/>
        <pc:sldMkLst>
          <pc:docMk/>
          <pc:sldMk cId="1215407814" sldId="360"/>
        </pc:sldMkLst>
      </pc:sldChg>
      <pc:sldChg chg="modSp add mod">
        <pc:chgData name="Güler Demir" userId="51ad5cf4d1839854" providerId="LiveId" clId="{7B256479-6558-42F2-901B-27D39DFB7D92}" dt="2025-08-14T19:22:32.885" v="12990" actId="6549"/>
        <pc:sldMkLst>
          <pc:docMk/>
          <pc:sldMk cId="966859032" sldId="361"/>
        </pc:sldMkLst>
        <pc:spChg chg="mod">
          <ac:chgData name="Güler Demir" userId="51ad5cf4d1839854" providerId="LiveId" clId="{7B256479-6558-42F2-901B-27D39DFB7D92}" dt="2025-08-14T19:22:32.885" v="12990" actId="6549"/>
          <ac:spMkLst>
            <pc:docMk/>
            <pc:sldMk cId="966859032" sldId="361"/>
            <ac:spMk id="3" creationId="{9C35963F-9A73-9430-3220-7EE1BD97DDD1}"/>
          </ac:spMkLst>
        </pc:spChg>
      </pc:sldChg>
      <pc:sldChg chg="modSp add mod">
        <pc:chgData name="Güler Demir" userId="51ad5cf4d1839854" providerId="LiveId" clId="{7B256479-6558-42F2-901B-27D39DFB7D92}" dt="2025-08-14T19:32:20.389" v="13158" actId="6549"/>
        <pc:sldMkLst>
          <pc:docMk/>
          <pc:sldMk cId="1297508882" sldId="362"/>
        </pc:sldMkLst>
        <pc:spChg chg="mod">
          <ac:chgData name="Güler Demir" userId="51ad5cf4d1839854" providerId="LiveId" clId="{7B256479-6558-42F2-901B-27D39DFB7D92}" dt="2025-08-14T12:08:08.179" v="6452" actId="6549"/>
          <ac:spMkLst>
            <pc:docMk/>
            <pc:sldMk cId="1297508882" sldId="362"/>
            <ac:spMk id="2" creationId="{275167F0-AC83-0682-74F4-E377F67F3900}"/>
          </ac:spMkLst>
        </pc:spChg>
        <pc:spChg chg="mod">
          <ac:chgData name="Güler Demir" userId="51ad5cf4d1839854" providerId="LiveId" clId="{7B256479-6558-42F2-901B-27D39DFB7D92}" dt="2025-08-14T19:32:20.389" v="13158" actId="6549"/>
          <ac:spMkLst>
            <pc:docMk/>
            <pc:sldMk cId="1297508882" sldId="362"/>
            <ac:spMk id="3" creationId="{94BF60D1-AC26-66C1-3EB5-B6B152D2EF91}"/>
          </ac:spMkLst>
        </pc:spChg>
      </pc:sldChg>
      <pc:sldChg chg="modSp add mod">
        <pc:chgData name="Güler Demir" userId="51ad5cf4d1839854" providerId="LiveId" clId="{7B256479-6558-42F2-901B-27D39DFB7D92}" dt="2025-08-14T19:33:19.591" v="13168" actId="6549"/>
        <pc:sldMkLst>
          <pc:docMk/>
          <pc:sldMk cId="739950257" sldId="363"/>
        </pc:sldMkLst>
        <pc:spChg chg="mod">
          <ac:chgData name="Güler Demir" userId="51ad5cf4d1839854" providerId="LiveId" clId="{7B256479-6558-42F2-901B-27D39DFB7D92}" dt="2025-08-14T12:23:02.143" v="6632" actId="6549"/>
          <ac:spMkLst>
            <pc:docMk/>
            <pc:sldMk cId="739950257" sldId="363"/>
            <ac:spMk id="2" creationId="{B38AB2F4-40F2-75DB-8B81-F56B568E6611}"/>
          </ac:spMkLst>
        </pc:spChg>
        <pc:spChg chg="mod">
          <ac:chgData name="Güler Demir" userId="51ad5cf4d1839854" providerId="LiveId" clId="{7B256479-6558-42F2-901B-27D39DFB7D92}" dt="2025-08-14T19:33:19.591" v="13168" actId="6549"/>
          <ac:spMkLst>
            <pc:docMk/>
            <pc:sldMk cId="739950257" sldId="363"/>
            <ac:spMk id="3" creationId="{0038C1A1-293D-235C-5D68-03384774CDA0}"/>
          </ac:spMkLst>
        </pc:spChg>
      </pc:sldChg>
      <pc:sldChg chg="modSp add mod">
        <pc:chgData name="Güler Demir" userId="51ad5cf4d1839854" providerId="LiveId" clId="{7B256479-6558-42F2-901B-27D39DFB7D92}" dt="2025-08-14T19:37:40.938" v="13390" actId="20577"/>
        <pc:sldMkLst>
          <pc:docMk/>
          <pc:sldMk cId="3209341733" sldId="364"/>
        </pc:sldMkLst>
        <pc:spChg chg="mod">
          <ac:chgData name="Güler Demir" userId="51ad5cf4d1839854" providerId="LiveId" clId="{7B256479-6558-42F2-901B-27D39DFB7D92}" dt="2025-08-14T12:28:59.548" v="6751" actId="6549"/>
          <ac:spMkLst>
            <pc:docMk/>
            <pc:sldMk cId="3209341733" sldId="364"/>
            <ac:spMk id="2" creationId="{5DD0E64B-4363-B4AF-4896-4C84709894D5}"/>
          </ac:spMkLst>
        </pc:spChg>
        <pc:spChg chg="mod">
          <ac:chgData name="Güler Demir" userId="51ad5cf4d1839854" providerId="LiveId" clId="{7B256479-6558-42F2-901B-27D39DFB7D92}" dt="2025-08-14T19:37:40.938" v="13390" actId="20577"/>
          <ac:spMkLst>
            <pc:docMk/>
            <pc:sldMk cId="3209341733" sldId="364"/>
            <ac:spMk id="3" creationId="{721C41E6-4A22-D422-53F0-64139E9DA74A}"/>
          </ac:spMkLst>
        </pc:spChg>
      </pc:sldChg>
      <pc:sldChg chg="modSp add mod">
        <pc:chgData name="Güler Demir" userId="51ad5cf4d1839854" providerId="LiveId" clId="{7B256479-6558-42F2-901B-27D39DFB7D92}" dt="2025-08-14T19:43:56.957" v="13604" actId="6549"/>
        <pc:sldMkLst>
          <pc:docMk/>
          <pc:sldMk cId="2284991631" sldId="365"/>
        </pc:sldMkLst>
        <pc:spChg chg="mod">
          <ac:chgData name="Güler Demir" userId="51ad5cf4d1839854" providerId="LiveId" clId="{7B256479-6558-42F2-901B-27D39DFB7D92}" dt="2025-08-14T19:43:56.957" v="13604" actId="6549"/>
          <ac:spMkLst>
            <pc:docMk/>
            <pc:sldMk cId="2284991631" sldId="365"/>
            <ac:spMk id="3" creationId="{82C34C2D-8FCE-EA72-F0AC-D90C040DF878}"/>
          </ac:spMkLst>
        </pc:spChg>
      </pc:sldChg>
      <pc:sldChg chg="addSp modSp add mod">
        <pc:chgData name="Güler Demir" userId="51ad5cf4d1839854" providerId="LiveId" clId="{7B256479-6558-42F2-901B-27D39DFB7D92}" dt="2025-08-14T19:45:17.055" v="13607" actId="6549"/>
        <pc:sldMkLst>
          <pc:docMk/>
          <pc:sldMk cId="3642955903" sldId="366"/>
        </pc:sldMkLst>
        <pc:spChg chg="mod">
          <ac:chgData name="Güler Demir" userId="51ad5cf4d1839854" providerId="LiveId" clId="{7B256479-6558-42F2-901B-27D39DFB7D92}" dt="2025-08-14T12:50:31.561" v="7525" actId="20577"/>
          <ac:spMkLst>
            <pc:docMk/>
            <pc:sldMk cId="3642955903" sldId="366"/>
            <ac:spMk id="2" creationId="{7B58DAB3-AB4D-C5E8-82ED-391D678356E7}"/>
          </ac:spMkLst>
        </pc:spChg>
        <pc:spChg chg="mod">
          <ac:chgData name="Güler Demir" userId="51ad5cf4d1839854" providerId="LiveId" clId="{7B256479-6558-42F2-901B-27D39DFB7D92}" dt="2025-08-14T19:45:17.055" v="13607" actId="6549"/>
          <ac:spMkLst>
            <pc:docMk/>
            <pc:sldMk cId="3642955903" sldId="366"/>
            <ac:spMk id="3" creationId="{8C25414F-C4E0-83AD-EABA-F5CA93FC47ED}"/>
          </ac:spMkLst>
        </pc:spChg>
        <pc:picChg chg="add">
          <ac:chgData name="Güler Demir" userId="51ad5cf4d1839854" providerId="LiveId" clId="{7B256479-6558-42F2-901B-27D39DFB7D92}" dt="2025-08-14T13:39:34.483" v="8070"/>
          <ac:picMkLst>
            <pc:docMk/>
            <pc:sldMk cId="3642955903" sldId="366"/>
            <ac:picMk id="4" creationId="{2FA55F0C-E8E0-C49E-4F01-27F5A4098325}"/>
          </ac:picMkLst>
        </pc:picChg>
      </pc:sldChg>
      <pc:sldChg chg="modSp add mod">
        <pc:chgData name="Güler Demir" userId="51ad5cf4d1839854" providerId="LiveId" clId="{7B256479-6558-42F2-901B-27D39DFB7D92}" dt="2025-08-14T14:16:09.700" v="8914" actId="20577"/>
        <pc:sldMkLst>
          <pc:docMk/>
          <pc:sldMk cId="1781105223" sldId="367"/>
        </pc:sldMkLst>
        <pc:spChg chg="mod">
          <ac:chgData name="Güler Demir" userId="51ad5cf4d1839854" providerId="LiveId" clId="{7B256479-6558-42F2-901B-27D39DFB7D92}" dt="2025-08-14T14:16:09.700" v="8914" actId="20577"/>
          <ac:spMkLst>
            <pc:docMk/>
            <pc:sldMk cId="1781105223" sldId="367"/>
            <ac:spMk id="3" creationId="{F57CE535-9377-D9EA-85C6-EDA69E60A199}"/>
          </ac:spMkLst>
        </pc:spChg>
      </pc:sldChg>
      <pc:sldChg chg="modSp add mod">
        <pc:chgData name="Güler Demir" userId="51ad5cf4d1839854" providerId="LiveId" clId="{7B256479-6558-42F2-901B-27D39DFB7D92}" dt="2025-08-14T19:51:05.806" v="13651" actId="6549"/>
        <pc:sldMkLst>
          <pc:docMk/>
          <pc:sldMk cId="303692282" sldId="368"/>
        </pc:sldMkLst>
        <pc:spChg chg="mod">
          <ac:chgData name="Güler Demir" userId="51ad5cf4d1839854" providerId="LiveId" clId="{7B256479-6558-42F2-901B-27D39DFB7D92}" dt="2025-08-14T19:51:05.806" v="13651" actId="6549"/>
          <ac:spMkLst>
            <pc:docMk/>
            <pc:sldMk cId="303692282" sldId="368"/>
            <ac:spMk id="3" creationId="{A54574CC-4C1E-0431-C2A3-563FA4745911}"/>
          </ac:spMkLst>
        </pc:spChg>
      </pc:sldChg>
      <pc:sldChg chg="modSp add mod">
        <pc:chgData name="Güler Demir" userId="51ad5cf4d1839854" providerId="LiveId" clId="{7B256479-6558-42F2-901B-27D39DFB7D92}" dt="2025-08-14T19:52:11.398" v="13669" actId="14100"/>
        <pc:sldMkLst>
          <pc:docMk/>
          <pc:sldMk cId="1322629247" sldId="369"/>
        </pc:sldMkLst>
        <pc:spChg chg="mod">
          <ac:chgData name="Güler Demir" userId="51ad5cf4d1839854" providerId="LiveId" clId="{7B256479-6558-42F2-901B-27D39DFB7D92}" dt="2025-08-14T15:44:50.475" v="10085" actId="20577"/>
          <ac:spMkLst>
            <pc:docMk/>
            <pc:sldMk cId="1322629247" sldId="369"/>
            <ac:spMk id="2" creationId="{9956465C-8F7B-EC9D-2AAF-841D22C94A91}"/>
          </ac:spMkLst>
        </pc:spChg>
        <pc:spChg chg="mod">
          <ac:chgData name="Güler Demir" userId="51ad5cf4d1839854" providerId="LiveId" clId="{7B256479-6558-42F2-901B-27D39DFB7D92}" dt="2025-08-14T19:52:11.398" v="13669" actId="14100"/>
          <ac:spMkLst>
            <pc:docMk/>
            <pc:sldMk cId="1322629247" sldId="369"/>
            <ac:spMk id="3" creationId="{329EEEBA-41E3-16B9-E24A-9641612DF93A}"/>
          </ac:spMkLst>
        </pc:spChg>
      </pc:sldChg>
      <pc:sldChg chg="modSp add mod">
        <pc:chgData name="Güler Demir" userId="51ad5cf4d1839854" providerId="LiveId" clId="{7B256479-6558-42F2-901B-27D39DFB7D92}" dt="2025-08-14T19:55:07.773" v="13692" actId="6549"/>
        <pc:sldMkLst>
          <pc:docMk/>
          <pc:sldMk cId="2200978517" sldId="370"/>
        </pc:sldMkLst>
        <pc:spChg chg="mod">
          <ac:chgData name="Güler Demir" userId="51ad5cf4d1839854" providerId="LiveId" clId="{7B256479-6558-42F2-901B-27D39DFB7D92}" dt="2025-08-14T19:55:07.773" v="13692" actId="6549"/>
          <ac:spMkLst>
            <pc:docMk/>
            <pc:sldMk cId="2200978517" sldId="370"/>
            <ac:spMk id="3" creationId="{0067EAE8-62D7-0D19-1365-7E6CC8279914}"/>
          </ac:spMkLst>
        </pc:spChg>
      </pc:sldChg>
      <pc:sldChg chg="addSp modSp add mod">
        <pc:chgData name="Güler Demir" userId="51ad5cf4d1839854" providerId="LiveId" clId="{7B256479-6558-42F2-901B-27D39DFB7D92}" dt="2025-08-14T20:04:19.676" v="13946" actId="20577"/>
        <pc:sldMkLst>
          <pc:docMk/>
          <pc:sldMk cId="1955639918" sldId="371"/>
        </pc:sldMkLst>
        <pc:spChg chg="mod">
          <ac:chgData name="Güler Demir" userId="51ad5cf4d1839854" providerId="LiveId" clId="{7B256479-6558-42F2-901B-27D39DFB7D92}" dt="2025-08-14T17:18:24.251" v="11216" actId="6549"/>
          <ac:spMkLst>
            <pc:docMk/>
            <pc:sldMk cId="1955639918" sldId="371"/>
            <ac:spMk id="2" creationId="{DD1F84F9-891A-0B2A-3709-AB883A593E31}"/>
          </ac:spMkLst>
        </pc:spChg>
        <pc:spChg chg="mod">
          <ac:chgData name="Güler Demir" userId="51ad5cf4d1839854" providerId="LiveId" clId="{7B256479-6558-42F2-901B-27D39DFB7D92}" dt="2025-08-14T20:04:19.676" v="13946" actId="20577"/>
          <ac:spMkLst>
            <pc:docMk/>
            <pc:sldMk cId="1955639918" sldId="371"/>
            <ac:spMk id="3" creationId="{584463E1-51F9-60A4-9AEC-D99B144E4B87}"/>
          </ac:spMkLst>
        </pc:spChg>
        <pc:picChg chg="add">
          <ac:chgData name="Güler Demir" userId="51ad5cf4d1839854" providerId="LiveId" clId="{7B256479-6558-42F2-901B-27D39DFB7D92}" dt="2025-08-14T17:17:44.812" v="11158"/>
          <ac:picMkLst>
            <pc:docMk/>
            <pc:sldMk cId="1955639918" sldId="371"/>
            <ac:picMk id="4" creationId="{348A9ACE-E543-026D-FC4C-9CA8FFC50F4C}"/>
          </ac:picMkLst>
        </pc:picChg>
        <pc:picChg chg="add">
          <ac:chgData name="Güler Demir" userId="51ad5cf4d1839854" providerId="LiveId" clId="{7B256479-6558-42F2-901B-27D39DFB7D92}" dt="2025-08-14T17:35:46.903" v="11573"/>
          <ac:picMkLst>
            <pc:docMk/>
            <pc:sldMk cId="1955639918" sldId="371"/>
            <ac:picMk id="5" creationId="{13C53A30-68FD-24D2-610F-9C6CFACF6403}"/>
          </ac:picMkLst>
        </pc:picChg>
      </pc:sldChg>
      <pc:sldChg chg="modSp add mod">
        <pc:chgData name="Güler Demir" userId="51ad5cf4d1839854" providerId="LiveId" clId="{7B256479-6558-42F2-901B-27D39DFB7D92}" dt="2025-08-14T20:10:03.650" v="14164" actId="6549"/>
        <pc:sldMkLst>
          <pc:docMk/>
          <pc:sldMk cId="1022350574" sldId="372"/>
        </pc:sldMkLst>
        <pc:spChg chg="mod">
          <ac:chgData name="Güler Demir" userId="51ad5cf4d1839854" providerId="LiveId" clId="{7B256479-6558-42F2-901B-27D39DFB7D92}" dt="2025-08-14T20:10:03.650" v="14164" actId="6549"/>
          <ac:spMkLst>
            <pc:docMk/>
            <pc:sldMk cId="1022350574" sldId="372"/>
            <ac:spMk id="3" creationId="{3C2D444B-EEE5-5D3A-7E4C-CA860B114EFF}"/>
          </ac:spMkLst>
        </pc:spChg>
      </pc:sldChg>
      <pc:sldChg chg="addSp delSp modSp add mod">
        <pc:chgData name="Güler Demir" userId="51ad5cf4d1839854" providerId="LiveId" clId="{7B256479-6558-42F2-901B-27D39DFB7D92}" dt="2025-08-14T20:04:31.929" v="13947" actId="6549"/>
        <pc:sldMkLst>
          <pc:docMk/>
          <pc:sldMk cId="4023507697" sldId="373"/>
        </pc:sldMkLst>
        <pc:spChg chg="mod">
          <ac:chgData name="Güler Demir" userId="51ad5cf4d1839854" providerId="LiveId" clId="{7B256479-6558-42F2-901B-27D39DFB7D92}" dt="2025-08-14T17:44:02.974" v="11763" actId="20577"/>
          <ac:spMkLst>
            <pc:docMk/>
            <pc:sldMk cId="4023507697" sldId="373"/>
            <ac:spMk id="2" creationId="{5C7BD0CA-F783-ACAE-EA50-D7FB781C7BB5}"/>
          </ac:spMkLst>
        </pc:spChg>
        <pc:spChg chg="mod">
          <ac:chgData name="Güler Demir" userId="51ad5cf4d1839854" providerId="LiveId" clId="{7B256479-6558-42F2-901B-27D39DFB7D92}" dt="2025-08-14T20:04:31.929" v="13947" actId="6549"/>
          <ac:spMkLst>
            <pc:docMk/>
            <pc:sldMk cId="4023507697" sldId="373"/>
            <ac:spMk id="3" creationId="{2C9261E2-9DC7-E1D5-9073-AF9B4BAEB6C9}"/>
          </ac:spMkLst>
        </pc:spChg>
        <pc:spChg chg="add mod">
          <ac:chgData name="Güler Demir" userId="51ad5cf4d1839854" providerId="LiveId" clId="{7B256479-6558-42F2-901B-27D39DFB7D92}" dt="2025-08-14T17:51:09.636" v="11818" actId="1076"/>
          <ac:spMkLst>
            <pc:docMk/>
            <pc:sldMk cId="4023507697" sldId="373"/>
            <ac:spMk id="6" creationId="{D7666E04-4148-4400-A6CE-0449E801214C}"/>
          </ac:spMkLst>
        </pc:spChg>
        <pc:picChg chg="add del mod">
          <ac:chgData name="Güler Demir" userId="51ad5cf4d1839854" providerId="LiveId" clId="{7B256479-6558-42F2-901B-27D39DFB7D92}" dt="2025-08-14T17:50:23.609" v="11806" actId="21"/>
          <ac:picMkLst>
            <pc:docMk/>
            <pc:sldMk cId="4023507697" sldId="373"/>
            <ac:picMk id="4" creationId="{2C27E517-875A-B9AF-9B7F-62040DBD3413}"/>
          </ac:picMkLst>
        </pc:picChg>
        <pc:picChg chg="add mod">
          <ac:chgData name="Güler Demir" userId="51ad5cf4d1839854" providerId="LiveId" clId="{7B256479-6558-42F2-901B-27D39DFB7D92}" dt="2025-08-14T17:51:20.041" v="11819" actId="1076"/>
          <ac:picMkLst>
            <pc:docMk/>
            <pc:sldMk cId="4023507697" sldId="373"/>
            <ac:picMk id="7" creationId="{82226719-D26A-24DC-FF11-05A1A2B56A19}"/>
          </ac:picMkLst>
        </pc:picChg>
      </pc:sldChg>
      <pc:sldChg chg="modSp add mod ord">
        <pc:chgData name="Güler Demir" userId="51ad5cf4d1839854" providerId="LiveId" clId="{7B256479-6558-42F2-901B-27D39DFB7D92}" dt="2025-08-14T20:08:26.284" v="14132" actId="14100"/>
        <pc:sldMkLst>
          <pc:docMk/>
          <pc:sldMk cId="4109291383" sldId="374"/>
        </pc:sldMkLst>
        <pc:spChg chg="mod">
          <ac:chgData name="Güler Demir" userId="51ad5cf4d1839854" providerId="LiveId" clId="{7B256479-6558-42F2-901B-27D39DFB7D92}" dt="2025-08-14T19:07:54.823" v="12743" actId="27636"/>
          <ac:spMkLst>
            <pc:docMk/>
            <pc:sldMk cId="4109291383" sldId="374"/>
            <ac:spMk id="2" creationId="{C771D31E-D80B-C3C4-1259-2C05906B3D03}"/>
          </ac:spMkLst>
        </pc:spChg>
        <pc:spChg chg="mod">
          <ac:chgData name="Güler Demir" userId="51ad5cf4d1839854" providerId="LiveId" clId="{7B256479-6558-42F2-901B-27D39DFB7D92}" dt="2025-08-14T20:08:26.284" v="14132" actId="14100"/>
          <ac:spMkLst>
            <pc:docMk/>
            <pc:sldMk cId="4109291383" sldId="374"/>
            <ac:spMk id="3" creationId="{2697AF35-687D-52CC-3AD8-599AAF0832ED}"/>
          </ac:spMkLst>
        </pc:spChg>
      </pc:sldChg>
      <pc:sldChg chg="modSp add mod">
        <pc:chgData name="Güler Demir" userId="51ad5cf4d1839854" providerId="LiveId" clId="{7B256479-6558-42F2-901B-27D39DFB7D92}" dt="2025-08-14T19:55:22.699" v="13694" actId="14100"/>
        <pc:sldMkLst>
          <pc:docMk/>
          <pc:sldMk cId="3664831970" sldId="375"/>
        </pc:sldMkLst>
        <pc:spChg chg="mod">
          <ac:chgData name="Güler Demir" userId="51ad5cf4d1839854" providerId="LiveId" clId="{7B256479-6558-42F2-901B-27D39DFB7D92}" dt="2025-08-14T19:55:22.699" v="13694" actId="14100"/>
          <ac:spMkLst>
            <pc:docMk/>
            <pc:sldMk cId="3664831970" sldId="375"/>
            <ac:spMk id="3" creationId="{80810B09-5831-FBA6-DD17-95E34E093DE5}"/>
          </ac:spMkLst>
        </pc:spChg>
      </pc:sldChg>
      <pc:sldChg chg="modSp add mod">
        <pc:chgData name="Güler Demir" userId="51ad5cf4d1839854" providerId="LiveId" clId="{7B256479-6558-42F2-901B-27D39DFB7D92}" dt="2025-08-14T20:12:10.700" v="14167" actId="6549"/>
        <pc:sldMkLst>
          <pc:docMk/>
          <pc:sldMk cId="2999022746" sldId="376"/>
        </pc:sldMkLst>
        <pc:spChg chg="mod">
          <ac:chgData name="Güler Demir" userId="51ad5cf4d1839854" providerId="LiveId" clId="{7B256479-6558-42F2-901B-27D39DFB7D92}" dt="2025-08-14T20:12:10.700" v="14167" actId="6549"/>
          <ac:spMkLst>
            <pc:docMk/>
            <pc:sldMk cId="2999022746" sldId="376"/>
            <ac:spMk id="3" creationId="{F5CCC5EB-7B78-64D0-3867-18CAB256871F}"/>
          </ac:spMkLst>
        </pc:spChg>
      </pc:sldChg>
    </pc:docChg>
  </pc:docChgLst>
  <pc:docChgLst>
    <pc:chgData name="Güler Demir" userId="51ad5cf4d1839854" providerId="LiveId" clId="{31C95E8C-53A6-4EA0-94A1-D3ACC0445346}"/>
    <pc:docChg chg="undo redo custSel addSld delSld modSld">
      <pc:chgData name="Güler Demir" userId="51ad5cf4d1839854" providerId="LiveId" clId="{31C95E8C-53A6-4EA0-94A1-D3ACC0445346}" dt="2025-08-02T11:07:36.153" v="5282" actId="1076"/>
      <pc:docMkLst>
        <pc:docMk/>
      </pc:docMkLst>
      <pc:sldChg chg="modSp mod">
        <pc:chgData name="Güler Demir" userId="51ad5cf4d1839854" providerId="LiveId" clId="{31C95E8C-53A6-4EA0-94A1-D3ACC0445346}" dt="2025-08-02T11:07:36.153" v="5282" actId="1076"/>
        <pc:sldMkLst>
          <pc:docMk/>
          <pc:sldMk cId="951358384" sldId="256"/>
        </pc:sldMkLst>
        <pc:spChg chg="mod">
          <ac:chgData name="Güler Demir" userId="51ad5cf4d1839854" providerId="LiveId" clId="{31C95E8C-53A6-4EA0-94A1-D3ACC0445346}" dt="2025-08-02T11:07:36.153" v="5282" actId="1076"/>
          <ac:spMkLst>
            <pc:docMk/>
            <pc:sldMk cId="951358384" sldId="256"/>
            <ac:spMk id="2" creationId="{00000000-0000-0000-0000-000000000000}"/>
          </ac:spMkLst>
        </pc:spChg>
      </pc:sldChg>
      <pc:sldChg chg="modSp mod">
        <pc:chgData name="Güler Demir" userId="51ad5cf4d1839854" providerId="LiveId" clId="{31C95E8C-53A6-4EA0-94A1-D3ACC0445346}" dt="2025-08-02T10:45:08.666" v="5086" actId="114"/>
        <pc:sldMkLst>
          <pc:docMk/>
          <pc:sldMk cId="2053632720" sldId="259"/>
        </pc:sldMkLst>
      </pc:sldChg>
      <pc:sldChg chg="modSp mod">
        <pc:chgData name="Güler Demir" userId="51ad5cf4d1839854" providerId="LiveId" clId="{31C95E8C-53A6-4EA0-94A1-D3ACC0445346}" dt="2025-08-01T18:29:01.116" v="877" actId="20577"/>
        <pc:sldMkLst>
          <pc:docMk/>
          <pc:sldMk cId="4088613481" sldId="268"/>
        </pc:sldMkLst>
        <pc:spChg chg="mod">
          <ac:chgData name="Güler Demir" userId="51ad5cf4d1839854" providerId="LiveId" clId="{31C95E8C-53A6-4EA0-94A1-D3ACC0445346}" dt="2025-08-01T18:29:01.116" v="877" actId="20577"/>
          <ac:spMkLst>
            <pc:docMk/>
            <pc:sldMk cId="4088613481" sldId="268"/>
            <ac:spMk id="2" creationId="{A2DCC7FD-BF56-9AF1-81B5-4815C046ED76}"/>
          </ac:spMkLst>
        </pc:spChg>
        <pc:spChg chg="mod">
          <ac:chgData name="Güler Demir" userId="51ad5cf4d1839854" providerId="LiveId" clId="{31C95E8C-53A6-4EA0-94A1-D3ACC0445346}" dt="2025-08-01T18:17:30.857" v="390" actId="6549"/>
          <ac:spMkLst>
            <pc:docMk/>
            <pc:sldMk cId="4088613481" sldId="268"/>
            <ac:spMk id="3" creationId="{6CABB9E9-7DA7-206D-2E8C-E6913BCE2D07}"/>
          </ac:spMkLst>
        </pc:spChg>
      </pc:sldChg>
      <pc:sldChg chg="addSp modSp add mod">
        <pc:chgData name="Güler Demir" userId="51ad5cf4d1839854" providerId="LiveId" clId="{31C95E8C-53A6-4EA0-94A1-D3ACC0445346}" dt="2025-08-01T18:30:56.533" v="890" actId="115"/>
        <pc:sldMkLst>
          <pc:docMk/>
          <pc:sldMk cId="3702626001" sldId="269"/>
        </pc:sldMkLst>
      </pc:sldChg>
      <pc:sldChg chg="del">
        <pc:chgData name="Güler Demir" userId="51ad5cf4d1839854" providerId="LiveId" clId="{31C95E8C-53A6-4EA0-94A1-D3ACC0445346}" dt="2025-08-01T17:58:07.188" v="2" actId="47"/>
        <pc:sldMkLst>
          <pc:docMk/>
          <pc:sldMk cId="3703318901" sldId="269"/>
        </pc:sldMkLst>
      </pc:sldChg>
      <pc:sldChg chg="modSp add mod">
        <pc:chgData name="Güler Demir" userId="51ad5cf4d1839854" providerId="LiveId" clId="{31C95E8C-53A6-4EA0-94A1-D3ACC0445346}" dt="2025-08-01T18:29:10.703" v="879" actId="27636"/>
        <pc:sldMkLst>
          <pc:docMk/>
          <pc:sldMk cId="1383720199" sldId="270"/>
        </pc:sldMkLst>
      </pc:sldChg>
      <pc:sldChg chg="del">
        <pc:chgData name="Güler Demir" userId="51ad5cf4d1839854" providerId="LiveId" clId="{31C95E8C-53A6-4EA0-94A1-D3ACC0445346}" dt="2025-08-01T17:58:07.578" v="4" actId="47"/>
        <pc:sldMkLst>
          <pc:docMk/>
          <pc:sldMk cId="1886565987" sldId="270"/>
        </pc:sldMkLst>
      </pc:sldChg>
      <pc:sldChg chg="modSp add mod">
        <pc:chgData name="Güler Demir" userId="51ad5cf4d1839854" providerId="LiveId" clId="{31C95E8C-53A6-4EA0-94A1-D3ACC0445346}" dt="2025-08-01T18:36:20.662" v="980" actId="6549"/>
        <pc:sldMkLst>
          <pc:docMk/>
          <pc:sldMk cId="1031916199" sldId="271"/>
        </pc:sldMkLst>
      </pc:sldChg>
      <pc:sldChg chg="del">
        <pc:chgData name="Güler Demir" userId="51ad5cf4d1839854" providerId="LiveId" clId="{31C95E8C-53A6-4EA0-94A1-D3ACC0445346}" dt="2025-08-01T17:58:07.363" v="3" actId="47"/>
        <pc:sldMkLst>
          <pc:docMk/>
          <pc:sldMk cId="1251505519" sldId="271"/>
        </pc:sldMkLst>
      </pc:sldChg>
      <pc:sldChg chg="modSp add mod">
        <pc:chgData name="Güler Demir" userId="51ad5cf4d1839854" providerId="LiveId" clId="{31C95E8C-53A6-4EA0-94A1-D3ACC0445346}" dt="2025-08-01T18:47:35.774" v="1125" actId="6549"/>
        <pc:sldMkLst>
          <pc:docMk/>
          <pc:sldMk cId="1726017069" sldId="272"/>
        </pc:sldMkLst>
      </pc:sldChg>
      <pc:sldChg chg="del">
        <pc:chgData name="Güler Demir" userId="51ad5cf4d1839854" providerId="LiveId" clId="{31C95E8C-53A6-4EA0-94A1-D3ACC0445346}" dt="2025-08-01T17:58:08.288" v="8" actId="47"/>
        <pc:sldMkLst>
          <pc:docMk/>
          <pc:sldMk cId="3213974429" sldId="272"/>
        </pc:sldMkLst>
      </pc:sldChg>
      <pc:sldChg chg="del">
        <pc:chgData name="Güler Demir" userId="51ad5cf4d1839854" providerId="LiveId" clId="{31C95E8C-53A6-4EA0-94A1-D3ACC0445346}" dt="2025-08-01T17:58:07.758" v="5" actId="47"/>
        <pc:sldMkLst>
          <pc:docMk/>
          <pc:sldMk cId="1729104201" sldId="273"/>
        </pc:sldMkLst>
      </pc:sldChg>
      <pc:sldChg chg="addSp modSp add mod">
        <pc:chgData name="Güler Demir" userId="51ad5cf4d1839854" providerId="LiveId" clId="{31C95E8C-53A6-4EA0-94A1-D3ACC0445346}" dt="2025-08-02T09:59:23.654" v="3565" actId="6549"/>
        <pc:sldMkLst>
          <pc:docMk/>
          <pc:sldMk cId="4171542131" sldId="273"/>
        </pc:sldMkLst>
      </pc:sldChg>
      <pc:sldChg chg="del">
        <pc:chgData name="Güler Demir" userId="51ad5cf4d1839854" providerId="LiveId" clId="{31C95E8C-53A6-4EA0-94A1-D3ACC0445346}" dt="2025-08-01T17:58:08.478" v="9" actId="47"/>
        <pc:sldMkLst>
          <pc:docMk/>
          <pc:sldMk cId="2466074895" sldId="274"/>
        </pc:sldMkLst>
      </pc:sldChg>
      <pc:sldChg chg="modSp add mod">
        <pc:chgData name="Güler Demir" userId="51ad5cf4d1839854" providerId="LiveId" clId="{31C95E8C-53A6-4EA0-94A1-D3ACC0445346}" dt="2025-08-01T18:50:17.419" v="1190" actId="255"/>
        <pc:sldMkLst>
          <pc:docMk/>
          <pc:sldMk cId="3746920753" sldId="274"/>
        </pc:sldMkLst>
      </pc:sldChg>
      <pc:sldChg chg="del">
        <pc:chgData name="Güler Demir" userId="51ad5cf4d1839854" providerId="LiveId" clId="{31C95E8C-53A6-4EA0-94A1-D3ACC0445346}" dt="2025-08-01T17:58:08.098" v="7" actId="47"/>
        <pc:sldMkLst>
          <pc:docMk/>
          <pc:sldMk cId="1151062005" sldId="275"/>
        </pc:sldMkLst>
      </pc:sldChg>
      <pc:sldChg chg="modSp add mod">
        <pc:chgData name="Güler Demir" userId="51ad5cf4d1839854" providerId="LiveId" clId="{31C95E8C-53A6-4EA0-94A1-D3ACC0445346}" dt="2025-08-02T08:17:11.726" v="1557" actId="20577"/>
        <pc:sldMkLst>
          <pc:docMk/>
          <pc:sldMk cId="4070445334" sldId="275"/>
        </pc:sldMkLst>
      </pc:sldChg>
      <pc:sldChg chg="del">
        <pc:chgData name="Güler Demir" userId="51ad5cf4d1839854" providerId="LiveId" clId="{31C95E8C-53A6-4EA0-94A1-D3ACC0445346}" dt="2025-08-01T17:58:07.928" v="6" actId="47"/>
        <pc:sldMkLst>
          <pc:docMk/>
          <pc:sldMk cId="2620158529" sldId="276"/>
        </pc:sldMkLst>
      </pc:sldChg>
      <pc:sldChg chg="modSp add mod">
        <pc:chgData name="Güler Demir" userId="51ad5cf4d1839854" providerId="LiveId" clId="{31C95E8C-53A6-4EA0-94A1-D3ACC0445346}" dt="2025-08-02T10:51:35.295" v="5120" actId="14100"/>
        <pc:sldMkLst>
          <pc:docMk/>
          <pc:sldMk cId="3160015527" sldId="276"/>
        </pc:sldMkLst>
      </pc:sldChg>
      <pc:sldChg chg="addSp delSp modSp add mod">
        <pc:chgData name="Güler Demir" userId="51ad5cf4d1839854" providerId="LiveId" clId="{31C95E8C-53A6-4EA0-94A1-D3ACC0445346}" dt="2025-08-02T09:25:23.290" v="3063" actId="255"/>
        <pc:sldMkLst>
          <pc:docMk/>
          <pc:sldMk cId="1732691812" sldId="277"/>
        </pc:sldMkLst>
      </pc:sldChg>
      <pc:sldChg chg="addSp delSp modSp add del mod">
        <pc:chgData name="Güler Demir" userId="51ad5cf4d1839854" providerId="LiveId" clId="{31C95E8C-53A6-4EA0-94A1-D3ACC0445346}" dt="2025-08-02T09:40:14.978" v="3218" actId="2696"/>
        <pc:sldMkLst>
          <pc:docMk/>
          <pc:sldMk cId="3876118438" sldId="278"/>
        </pc:sldMkLst>
      </pc:sldChg>
      <pc:sldChg chg="modSp add mod">
        <pc:chgData name="Güler Demir" userId="51ad5cf4d1839854" providerId="LiveId" clId="{31C95E8C-53A6-4EA0-94A1-D3ACC0445346}" dt="2025-08-02T08:42:55.336" v="2184" actId="20577"/>
        <pc:sldMkLst>
          <pc:docMk/>
          <pc:sldMk cId="130365800" sldId="279"/>
        </pc:sldMkLst>
      </pc:sldChg>
      <pc:sldChg chg="del">
        <pc:chgData name="Güler Demir" userId="51ad5cf4d1839854" providerId="LiveId" clId="{31C95E8C-53A6-4EA0-94A1-D3ACC0445346}" dt="2025-08-01T17:58:08.645" v="10" actId="47"/>
        <pc:sldMkLst>
          <pc:docMk/>
          <pc:sldMk cId="1655293231" sldId="279"/>
        </pc:sldMkLst>
      </pc:sldChg>
      <pc:sldChg chg="modSp add mod">
        <pc:chgData name="Güler Demir" userId="51ad5cf4d1839854" providerId="LiveId" clId="{31C95E8C-53A6-4EA0-94A1-D3ACC0445346}" dt="2025-08-02T09:39:39.917" v="3208" actId="6549"/>
        <pc:sldMkLst>
          <pc:docMk/>
          <pc:sldMk cId="1597198403" sldId="280"/>
        </pc:sldMkLst>
      </pc:sldChg>
      <pc:sldChg chg="del">
        <pc:chgData name="Güler Demir" userId="51ad5cf4d1839854" providerId="LiveId" clId="{31C95E8C-53A6-4EA0-94A1-D3ACC0445346}" dt="2025-08-01T17:58:08.831" v="11" actId="47"/>
        <pc:sldMkLst>
          <pc:docMk/>
          <pc:sldMk cId="2243830934" sldId="280"/>
        </pc:sldMkLst>
      </pc:sldChg>
      <pc:sldChg chg="del">
        <pc:chgData name="Güler Demir" userId="51ad5cf4d1839854" providerId="LiveId" clId="{31C95E8C-53A6-4EA0-94A1-D3ACC0445346}" dt="2025-08-01T17:58:09.028" v="12" actId="47"/>
        <pc:sldMkLst>
          <pc:docMk/>
          <pc:sldMk cId="2149296582" sldId="281"/>
        </pc:sldMkLst>
      </pc:sldChg>
      <pc:sldChg chg="add del">
        <pc:chgData name="Güler Demir" userId="51ad5cf4d1839854" providerId="LiveId" clId="{31C95E8C-53A6-4EA0-94A1-D3ACC0445346}" dt="2025-08-02T09:24:45.349" v="3061" actId="2696"/>
        <pc:sldMkLst>
          <pc:docMk/>
          <pc:sldMk cId="2201210002" sldId="281"/>
        </pc:sldMkLst>
      </pc:sldChg>
      <pc:sldChg chg="new del">
        <pc:chgData name="Güler Demir" userId="51ad5cf4d1839854" providerId="LiveId" clId="{31C95E8C-53A6-4EA0-94A1-D3ACC0445346}" dt="2025-08-02T09:24:30.325" v="3060" actId="2696"/>
        <pc:sldMkLst>
          <pc:docMk/>
          <pc:sldMk cId="1702854290" sldId="282"/>
        </pc:sldMkLst>
      </pc:sldChg>
      <pc:sldChg chg="del">
        <pc:chgData name="Güler Demir" userId="51ad5cf4d1839854" providerId="LiveId" clId="{31C95E8C-53A6-4EA0-94A1-D3ACC0445346}" dt="2025-08-01T17:58:09.200" v="13" actId="47"/>
        <pc:sldMkLst>
          <pc:docMk/>
          <pc:sldMk cId="3452674712" sldId="282"/>
        </pc:sldMkLst>
      </pc:sldChg>
      <pc:sldChg chg="del">
        <pc:chgData name="Güler Demir" userId="51ad5cf4d1839854" providerId="LiveId" clId="{31C95E8C-53A6-4EA0-94A1-D3ACC0445346}" dt="2025-08-01T17:58:09.391" v="14" actId="47"/>
        <pc:sldMkLst>
          <pc:docMk/>
          <pc:sldMk cId="2603755572" sldId="283"/>
        </pc:sldMkLst>
      </pc:sldChg>
      <pc:sldChg chg="modSp add mod">
        <pc:chgData name="Güler Demir" userId="51ad5cf4d1839854" providerId="LiveId" clId="{31C95E8C-53A6-4EA0-94A1-D3ACC0445346}" dt="2025-08-02T09:40:02.587" v="3217" actId="20577"/>
        <pc:sldMkLst>
          <pc:docMk/>
          <pc:sldMk cId="3754926507" sldId="283"/>
        </pc:sldMkLst>
      </pc:sldChg>
      <pc:sldChg chg="del">
        <pc:chgData name="Güler Demir" userId="51ad5cf4d1839854" providerId="LiveId" clId="{31C95E8C-53A6-4EA0-94A1-D3ACC0445346}" dt="2025-08-01T17:58:09.768" v="15" actId="47"/>
        <pc:sldMkLst>
          <pc:docMk/>
          <pc:sldMk cId="1300798952" sldId="284"/>
        </pc:sldMkLst>
      </pc:sldChg>
      <pc:sldChg chg="modSp add mod">
        <pc:chgData name="Güler Demir" userId="51ad5cf4d1839854" providerId="LiveId" clId="{31C95E8C-53A6-4EA0-94A1-D3ACC0445346}" dt="2025-08-02T10:06:02.114" v="3742" actId="255"/>
        <pc:sldMkLst>
          <pc:docMk/>
          <pc:sldMk cId="2771048643" sldId="284"/>
        </pc:sldMkLst>
      </pc:sldChg>
      <pc:sldChg chg="modSp add mod">
        <pc:chgData name="Güler Demir" userId="51ad5cf4d1839854" providerId="LiveId" clId="{31C95E8C-53A6-4EA0-94A1-D3ACC0445346}" dt="2025-08-02T10:54:55.810" v="5122" actId="1076"/>
        <pc:sldMkLst>
          <pc:docMk/>
          <pc:sldMk cId="1051854827" sldId="285"/>
        </pc:sldMkLst>
      </pc:sldChg>
      <pc:sldChg chg="del">
        <pc:chgData name="Güler Demir" userId="51ad5cf4d1839854" providerId="LiveId" clId="{31C95E8C-53A6-4EA0-94A1-D3ACC0445346}" dt="2025-08-01T17:58:09.989" v="16" actId="47"/>
        <pc:sldMkLst>
          <pc:docMk/>
          <pc:sldMk cId="3125581921" sldId="285"/>
        </pc:sldMkLst>
      </pc:sldChg>
      <pc:sldChg chg="del">
        <pc:chgData name="Güler Demir" userId="51ad5cf4d1839854" providerId="LiveId" clId="{31C95E8C-53A6-4EA0-94A1-D3ACC0445346}" dt="2025-08-01T17:58:10.188" v="17" actId="47"/>
        <pc:sldMkLst>
          <pc:docMk/>
          <pc:sldMk cId="289566771" sldId="286"/>
        </pc:sldMkLst>
      </pc:sldChg>
      <pc:sldChg chg="modSp add mod">
        <pc:chgData name="Güler Demir" userId="51ad5cf4d1839854" providerId="LiveId" clId="{31C95E8C-53A6-4EA0-94A1-D3ACC0445346}" dt="2025-08-02T10:31:28.639" v="4740" actId="20577"/>
        <pc:sldMkLst>
          <pc:docMk/>
          <pc:sldMk cId="3800872341" sldId="286"/>
        </pc:sldMkLst>
      </pc:sldChg>
      <pc:sldChg chg="modSp add mod">
        <pc:chgData name="Güler Demir" userId="51ad5cf4d1839854" providerId="LiveId" clId="{31C95E8C-53A6-4EA0-94A1-D3ACC0445346}" dt="2025-08-02T10:36:47.468" v="4851" actId="20577"/>
        <pc:sldMkLst>
          <pc:docMk/>
          <pc:sldMk cId="1330344548" sldId="287"/>
        </pc:sldMkLst>
      </pc:sldChg>
      <pc:sldChg chg="del">
        <pc:chgData name="Güler Demir" userId="51ad5cf4d1839854" providerId="LiveId" clId="{31C95E8C-53A6-4EA0-94A1-D3ACC0445346}" dt="2025-08-01T17:58:10.748" v="18" actId="47"/>
        <pc:sldMkLst>
          <pc:docMk/>
          <pc:sldMk cId="2993312993" sldId="287"/>
        </pc:sldMkLst>
      </pc:sldChg>
      <pc:sldChg chg="addSp modSp add mod">
        <pc:chgData name="Güler Demir" userId="51ad5cf4d1839854" providerId="LiveId" clId="{31C95E8C-53A6-4EA0-94A1-D3ACC0445346}" dt="2025-08-02T11:04:28.265" v="5281" actId="20577"/>
        <pc:sldMkLst>
          <pc:docMk/>
          <pc:sldMk cId="2475535976" sldId="288"/>
        </pc:sldMkLst>
      </pc:sldChg>
    </pc:docChg>
  </pc:docChgLst>
  <pc:docChgLst>
    <pc:chgData name="Güler Demir" userId="51ad5cf4d1839854" providerId="LiveId" clId="{4FB9DCE4-FD9E-40B7-B6D2-7B1C1B031CA9}"/>
    <pc:docChg chg="undo custSel addSld delSld modSld sldOrd">
      <pc:chgData name="Güler Demir" userId="51ad5cf4d1839854" providerId="LiveId" clId="{4FB9DCE4-FD9E-40B7-B6D2-7B1C1B031CA9}" dt="2025-08-03T18:12:49.487" v="4096" actId="14100"/>
      <pc:docMkLst>
        <pc:docMk/>
      </pc:docMkLst>
      <pc:sldChg chg="modSp mod">
        <pc:chgData name="Güler Demir" userId="51ad5cf4d1839854" providerId="LiveId" clId="{4FB9DCE4-FD9E-40B7-B6D2-7B1C1B031CA9}" dt="2025-08-03T17:47:18.011" v="3777" actId="1076"/>
        <pc:sldMkLst>
          <pc:docMk/>
          <pc:sldMk cId="951358384" sldId="256"/>
        </pc:sldMkLst>
        <pc:spChg chg="mod">
          <ac:chgData name="Güler Demir" userId="51ad5cf4d1839854" providerId="LiveId" clId="{4FB9DCE4-FD9E-40B7-B6D2-7B1C1B031CA9}" dt="2025-08-03T17:47:18.011" v="3777" actId="1076"/>
          <ac:spMkLst>
            <pc:docMk/>
            <pc:sldMk cId="951358384" sldId="256"/>
            <ac:spMk id="2" creationId="{00000000-0000-0000-0000-000000000000}"/>
          </ac:spMkLst>
        </pc:spChg>
        <pc:spChg chg="mod">
          <ac:chgData name="Güler Demir" userId="51ad5cf4d1839854" providerId="LiveId" clId="{4FB9DCE4-FD9E-40B7-B6D2-7B1C1B031CA9}" dt="2025-08-02T17:19:50.249" v="27" actId="1076"/>
          <ac:spMkLst>
            <pc:docMk/>
            <pc:sldMk cId="951358384" sldId="256"/>
            <ac:spMk id="3" creationId="{00000000-0000-0000-0000-000000000000}"/>
          </ac:spMkLst>
        </pc:spChg>
      </pc:sldChg>
      <pc:sldChg chg="del">
        <pc:chgData name="Güler Demir" userId="51ad5cf4d1839854" providerId="LiveId" clId="{4FB9DCE4-FD9E-40B7-B6D2-7B1C1B031CA9}" dt="2025-08-02T17:18:53.593" v="17" actId="47"/>
        <pc:sldMkLst>
          <pc:docMk/>
          <pc:sldMk cId="2053632720" sldId="259"/>
        </pc:sldMkLst>
      </pc:sldChg>
      <pc:sldChg chg="modSp mod">
        <pc:chgData name="Güler Demir" userId="51ad5cf4d1839854" providerId="LiveId" clId="{4FB9DCE4-FD9E-40B7-B6D2-7B1C1B031CA9}" dt="2025-08-03T17:48:29.122" v="3778" actId="115"/>
        <pc:sldMkLst>
          <pc:docMk/>
          <pc:sldMk cId="4088613481" sldId="268"/>
        </pc:sldMkLst>
        <pc:spChg chg="mod">
          <ac:chgData name="Güler Demir" userId="51ad5cf4d1839854" providerId="LiveId" clId="{4FB9DCE4-FD9E-40B7-B6D2-7B1C1B031CA9}" dt="2025-08-02T17:36:09.160" v="171" actId="20577"/>
          <ac:spMkLst>
            <pc:docMk/>
            <pc:sldMk cId="4088613481" sldId="268"/>
            <ac:spMk id="2" creationId="{A2DCC7FD-BF56-9AF1-81B5-4815C046ED76}"/>
          </ac:spMkLst>
        </pc:spChg>
        <pc:spChg chg="mod">
          <ac:chgData name="Güler Demir" userId="51ad5cf4d1839854" providerId="LiveId" clId="{4FB9DCE4-FD9E-40B7-B6D2-7B1C1B031CA9}" dt="2025-08-03T17:48:29.122" v="3778" actId="115"/>
          <ac:spMkLst>
            <pc:docMk/>
            <pc:sldMk cId="4088613481" sldId="268"/>
            <ac:spMk id="3" creationId="{6CABB9E9-7DA7-206D-2E8C-E6913BCE2D07}"/>
          </ac:spMkLst>
        </pc:spChg>
      </pc:sldChg>
      <pc:sldChg chg="del">
        <pc:chgData name="Güler Demir" userId="51ad5cf4d1839854" providerId="LiveId" clId="{4FB9DCE4-FD9E-40B7-B6D2-7B1C1B031CA9}" dt="2025-08-02T17:18:48.873" v="1" actId="47"/>
        <pc:sldMkLst>
          <pc:docMk/>
          <pc:sldMk cId="1668971876" sldId="269"/>
        </pc:sldMkLst>
      </pc:sldChg>
      <pc:sldChg chg="del">
        <pc:chgData name="Güler Demir" userId="51ad5cf4d1839854" providerId="LiveId" clId="{4FB9DCE4-FD9E-40B7-B6D2-7B1C1B031CA9}" dt="2025-08-02T17:18:48.644" v="0" actId="47"/>
        <pc:sldMkLst>
          <pc:docMk/>
          <pc:sldMk cId="3706113722" sldId="270"/>
        </pc:sldMkLst>
      </pc:sldChg>
      <pc:sldChg chg="del">
        <pc:chgData name="Güler Demir" userId="51ad5cf4d1839854" providerId="LiveId" clId="{4FB9DCE4-FD9E-40B7-B6D2-7B1C1B031CA9}" dt="2025-08-02T17:18:49.084" v="2" actId="47"/>
        <pc:sldMkLst>
          <pc:docMk/>
          <pc:sldMk cId="2016431625" sldId="271"/>
        </pc:sldMkLst>
      </pc:sldChg>
      <pc:sldChg chg="del">
        <pc:chgData name="Güler Demir" userId="51ad5cf4d1839854" providerId="LiveId" clId="{4FB9DCE4-FD9E-40B7-B6D2-7B1C1B031CA9}" dt="2025-08-02T17:18:49.278" v="3" actId="47"/>
        <pc:sldMkLst>
          <pc:docMk/>
          <pc:sldMk cId="2037192616" sldId="272"/>
        </pc:sldMkLst>
      </pc:sldChg>
      <pc:sldChg chg="del">
        <pc:chgData name="Güler Demir" userId="51ad5cf4d1839854" providerId="LiveId" clId="{4FB9DCE4-FD9E-40B7-B6D2-7B1C1B031CA9}" dt="2025-08-02T17:18:49.490" v="4" actId="47"/>
        <pc:sldMkLst>
          <pc:docMk/>
          <pc:sldMk cId="723495324" sldId="273"/>
        </pc:sldMkLst>
      </pc:sldChg>
      <pc:sldChg chg="del">
        <pc:chgData name="Güler Demir" userId="51ad5cf4d1839854" providerId="LiveId" clId="{4FB9DCE4-FD9E-40B7-B6D2-7B1C1B031CA9}" dt="2025-08-02T17:18:49.691" v="5" actId="47"/>
        <pc:sldMkLst>
          <pc:docMk/>
          <pc:sldMk cId="37604379" sldId="274"/>
        </pc:sldMkLst>
      </pc:sldChg>
      <pc:sldChg chg="del">
        <pc:chgData name="Güler Demir" userId="51ad5cf4d1839854" providerId="LiveId" clId="{4FB9DCE4-FD9E-40B7-B6D2-7B1C1B031CA9}" dt="2025-08-02T17:18:49.888" v="6" actId="47"/>
        <pc:sldMkLst>
          <pc:docMk/>
          <pc:sldMk cId="1608230474" sldId="275"/>
        </pc:sldMkLst>
      </pc:sldChg>
      <pc:sldChg chg="del">
        <pc:chgData name="Güler Demir" userId="51ad5cf4d1839854" providerId="LiveId" clId="{4FB9DCE4-FD9E-40B7-B6D2-7B1C1B031CA9}" dt="2025-08-02T17:18:50.111" v="7" actId="47"/>
        <pc:sldMkLst>
          <pc:docMk/>
          <pc:sldMk cId="4255682277" sldId="276"/>
        </pc:sldMkLst>
      </pc:sldChg>
      <pc:sldChg chg="del">
        <pc:chgData name="Güler Demir" userId="51ad5cf4d1839854" providerId="LiveId" clId="{4FB9DCE4-FD9E-40B7-B6D2-7B1C1B031CA9}" dt="2025-08-02T17:18:50.308" v="8" actId="47"/>
        <pc:sldMkLst>
          <pc:docMk/>
          <pc:sldMk cId="510645323" sldId="277"/>
        </pc:sldMkLst>
      </pc:sldChg>
      <pc:sldChg chg="del">
        <pc:chgData name="Güler Demir" userId="51ad5cf4d1839854" providerId="LiveId" clId="{4FB9DCE4-FD9E-40B7-B6D2-7B1C1B031CA9}" dt="2025-08-02T17:18:50.511" v="9" actId="47"/>
        <pc:sldMkLst>
          <pc:docMk/>
          <pc:sldMk cId="1216365519" sldId="279"/>
        </pc:sldMkLst>
      </pc:sldChg>
      <pc:sldChg chg="del">
        <pc:chgData name="Güler Demir" userId="51ad5cf4d1839854" providerId="LiveId" clId="{4FB9DCE4-FD9E-40B7-B6D2-7B1C1B031CA9}" dt="2025-08-02T17:18:50.715" v="10" actId="47"/>
        <pc:sldMkLst>
          <pc:docMk/>
          <pc:sldMk cId="476478163" sldId="280"/>
        </pc:sldMkLst>
      </pc:sldChg>
      <pc:sldChg chg="del">
        <pc:chgData name="Güler Demir" userId="51ad5cf4d1839854" providerId="LiveId" clId="{4FB9DCE4-FD9E-40B7-B6D2-7B1C1B031CA9}" dt="2025-08-02T17:18:50.927" v="11" actId="47"/>
        <pc:sldMkLst>
          <pc:docMk/>
          <pc:sldMk cId="3580318000" sldId="281"/>
        </pc:sldMkLst>
      </pc:sldChg>
      <pc:sldChg chg="del">
        <pc:chgData name="Güler Demir" userId="51ad5cf4d1839854" providerId="LiveId" clId="{4FB9DCE4-FD9E-40B7-B6D2-7B1C1B031CA9}" dt="2025-08-02T17:18:51.160" v="12" actId="47"/>
        <pc:sldMkLst>
          <pc:docMk/>
          <pc:sldMk cId="4287103550" sldId="282"/>
        </pc:sldMkLst>
      </pc:sldChg>
      <pc:sldChg chg="del">
        <pc:chgData name="Güler Demir" userId="51ad5cf4d1839854" providerId="LiveId" clId="{4FB9DCE4-FD9E-40B7-B6D2-7B1C1B031CA9}" dt="2025-08-02T17:18:51.368" v="13" actId="47"/>
        <pc:sldMkLst>
          <pc:docMk/>
          <pc:sldMk cId="916280172" sldId="283"/>
        </pc:sldMkLst>
      </pc:sldChg>
      <pc:sldChg chg="modSp mod">
        <pc:chgData name="Güler Demir" userId="51ad5cf4d1839854" providerId="LiveId" clId="{4FB9DCE4-FD9E-40B7-B6D2-7B1C1B031CA9}" dt="2025-08-03T18:11:31.767" v="4066" actId="20577"/>
        <pc:sldMkLst>
          <pc:docMk/>
          <pc:sldMk cId="1079201827" sldId="284"/>
        </pc:sldMkLst>
        <pc:spChg chg="mod">
          <ac:chgData name="Güler Demir" userId="51ad5cf4d1839854" providerId="LiveId" clId="{4FB9DCE4-FD9E-40B7-B6D2-7B1C1B031CA9}" dt="2025-08-03T18:11:31.767" v="4066" actId="20577"/>
          <ac:spMkLst>
            <pc:docMk/>
            <pc:sldMk cId="1079201827" sldId="284"/>
            <ac:spMk id="3" creationId="{A8CF00E1-E9E8-C5E7-47AA-ABA42FFFBE2B}"/>
          </ac:spMkLst>
        </pc:spChg>
      </pc:sldChg>
      <pc:sldChg chg="modSp add mod">
        <pc:chgData name="Güler Demir" userId="51ad5cf4d1839854" providerId="LiveId" clId="{4FB9DCE4-FD9E-40B7-B6D2-7B1C1B031CA9}" dt="2025-08-03T17:50:59.633" v="3798" actId="1076"/>
        <pc:sldMkLst>
          <pc:docMk/>
          <pc:sldMk cId="509448299" sldId="285"/>
        </pc:sldMkLst>
      </pc:sldChg>
      <pc:sldChg chg="del">
        <pc:chgData name="Güler Demir" userId="51ad5cf4d1839854" providerId="LiveId" clId="{4FB9DCE4-FD9E-40B7-B6D2-7B1C1B031CA9}" dt="2025-08-02T17:18:51.622" v="14" actId="47"/>
        <pc:sldMkLst>
          <pc:docMk/>
          <pc:sldMk cId="1324786316" sldId="285"/>
        </pc:sldMkLst>
      </pc:sldChg>
      <pc:sldChg chg="modSp add mod">
        <pc:chgData name="Güler Demir" userId="51ad5cf4d1839854" providerId="LiveId" clId="{4FB9DCE4-FD9E-40B7-B6D2-7B1C1B031CA9}" dt="2025-08-03T17:51:28.282" v="3804" actId="1076"/>
        <pc:sldMkLst>
          <pc:docMk/>
          <pc:sldMk cId="184108939" sldId="286"/>
        </pc:sldMkLst>
      </pc:sldChg>
      <pc:sldChg chg="del">
        <pc:chgData name="Güler Demir" userId="51ad5cf4d1839854" providerId="LiveId" clId="{4FB9DCE4-FD9E-40B7-B6D2-7B1C1B031CA9}" dt="2025-08-02T17:18:52.619" v="15" actId="47"/>
        <pc:sldMkLst>
          <pc:docMk/>
          <pc:sldMk cId="2952204374" sldId="286"/>
        </pc:sldMkLst>
      </pc:sldChg>
      <pc:sldChg chg="del">
        <pc:chgData name="Güler Demir" userId="51ad5cf4d1839854" providerId="LiveId" clId="{4FB9DCE4-FD9E-40B7-B6D2-7B1C1B031CA9}" dt="2025-08-02T17:18:53.079" v="16" actId="47"/>
        <pc:sldMkLst>
          <pc:docMk/>
          <pc:sldMk cId="1183705592" sldId="287"/>
        </pc:sldMkLst>
      </pc:sldChg>
      <pc:sldChg chg="modSp add mod">
        <pc:chgData name="Güler Demir" userId="51ad5cf4d1839854" providerId="LiveId" clId="{4FB9DCE4-FD9E-40B7-B6D2-7B1C1B031CA9}" dt="2025-08-03T17:52:03.281" v="3808" actId="1076"/>
        <pc:sldMkLst>
          <pc:docMk/>
          <pc:sldMk cId="2119877421" sldId="287"/>
        </pc:sldMkLst>
      </pc:sldChg>
      <pc:sldChg chg="modSp add mod">
        <pc:chgData name="Güler Demir" userId="51ad5cf4d1839854" providerId="LiveId" clId="{4FB9DCE4-FD9E-40B7-B6D2-7B1C1B031CA9}" dt="2025-08-03T17:52:41.312" v="3815" actId="14100"/>
        <pc:sldMkLst>
          <pc:docMk/>
          <pc:sldMk cId="638818489" sldId="288"/>
        </pc:sldMkLst>
      </pc:sldChg>
      <pc:sldChg chg="modSp add del mod">
        <pc:chgData name="Güler Demir" userId="51ad5cf4d1839854" providerId="LiveId" clId="{4FB9DCE4-FD9E-40B7-B6D2-7B1C1B031CA9}" dt="2025-08-02T19:02:45.477" v="1389" actId="2696"/>
        <pc:sldMkLst>
          <pc:docMk/>
          <pc:sldMk cId="107489406" sldId="289"/>
        </pc:sldMkLst>
      </pc:sldChg>
      <pc:sldChg chg="add del">
        <pc:chgData name="Güler Demir" userId="51ad5cf4d1839854" providerId="LiveId" clId="{4FB9DCE4-FD9E-40B7-B6D2-7B1C1B031CA9}" dt="2025-08-02T18:23:15.103" v="865"/>
        <pc:sldMkLst>
          <pc:docMk/>
          <pc:sldMk cId="1126365860" sldId="289"/>
        </pc:sldMkLst>
      </pc:sldChg>
      <pc:sldChg chg="addSp modSp add mod">
        <pc:chgData name="Güler Demir" userId="51ad5cf4d1839854" providerId="LiveId" clId="{4FB9DCE4-FD9E-40B7-B6D2-7B1C1B031CA9}" dt="2025-08-03T17:52:22.577" v="3812" actId="1076"/>
        <pc:sldMkLst>
          <pc:docMk/>
          <pc:sldMk cId="3860268725" sldId="290"/>
        </pc:sldMkLst>
      </pc:sldChg>
      <pc:sldChg chg="modSp add del mod">
        <pc:chgData name="Güler Demir" userId="51ad5cf4d1839854" providerId="LiveId" clId="{4FB9DCE4-FD9E-40B7-B6D2-7B1C1B031CA9}" dt="2025-08-02T19:03:11.632" v="1390" actId="2696"/>
        <pc:sldMkLst>
          <pc:docMk/>
          <pc:sldMk cId="3305799882" sldId="291"/>
        </pc:sldMkLst>
      </pc:sldChg>
      <pc:sldChg chg="modSp add del mod">
        <pc:chgData name="Güler Demir" userId="51ad5cf4d1839854" providerId="LiveId" clId="{4FB9DCE4-FD9E-40B7-B6D2-7B1C1B031CA9}" dt="2025-08-03T17:28:28.524" v="3656" actId="2696"/>
        <pc:sldMkLst>
          <pc:docMk/>
          <pc:sldMk cId="3715774784" sldId="292"/>
        </pc:sldMkLst>
      </pc:sldChg>
      <pc:sldChg chg="modSp add mod">
        <pc:chgData name="Güler Demir" userId="51ad5cf4d1839854" providerId="LiveId" clId="{4FB9DCE4-FD9E-40B7-B6D2-7B1C1B031CA9}" dt="2025-08-03T17:53:18.855" v="3820" actId="122"/>
        <pc:sldMkLst>
          <pc:docMk/>
          <pc:sldMk cId="138206964" sldId="293"/>
        </pc:sldMkLst>
      </pc:sldChg>
      <pc:sldChg chg="modSp add mod">
        <pc:chgData name="Güler Demir" userId="51ad5cf4d1839854" providerId="LiveId" clId="{4FB9DCE4-FD9E-40B7-B6D2-7B1C1B031CA9}" dt="2025-08-03T17:54:28.176" v="3825" actId="14100"/>
        <pc:sldMkLst>
          <pc:docMk/>
          <pc:sldMk cId="518474737" sldId="294"/>
        </pc:sldMkLst>
      </pc:sldChg>
      <pc:sldChg chg="add del">
        <pc:chgData name="Güler Demir" userId="51ad5cf4d1839854" providerId="LiveId" clId="{4FB9DCE4-FD9E-40B7-B6D2-7B1C1B031CA9}" dt="2025-08-03T14:19:49.243" v="1833"/>
        <pc:sldMkLst>
          <pc:docMk/>
          <pc:sldMk cId="1332713290" sldId="294"/>
        </pc:sldMkLst>
      </pc:sldChg>
      <pc:sldChg chg="add del">
        <pc:chgData name="Güler Demir" userId="51ad5cf4d1839854" providerId="LiveId" clId="{4FB9DCE4-FD9E-40B7-B6D2-7B1C1B031CA9}" dt="2025-08-03T14:34:26.689" v="2264" actId="2696"/>
        <pc:sldMkLst>
          <pc:docMk/>
          <pc:sldMk cId="1604040265" sldId="295"/>
        </pc:sldMkLst>
      </pc:sldChg>
      <pc:sldChg chg="addSp modSp add mod">
        <pc:chgData name="Güler Demir" userId="51ad5cf4d1839854" providerId="LiveId" clId="{4FB9DCE4-FD9E-40B7-B6D2-7B1C1B031CA9}" dt="2025-08-03T17:55:07.722" v="3829" actId="122"/>
        <pc:sldMkLst>
          <pc:docMk/>
          <pc:sldMk cId="2517540450" sldId="295"/>
        </pc:sldMkLst>
      </pc:sldChg>
      <pc:sldChg chg="modSp add mod">
        <pc:chgData name="Güler Demir" userId="51ad5cf4d1839854" providerId="LiveId" clId="{4FB9DCE4-FD9E-40B7-B6D2-7B1C1B031CA9}" dt="2025-08-03T18:08:15.808" v="4034" actId="20577"/>
        <pc:sldMkLst>
          <pc:docMk/>
          <pc:sldMk cId="118150441" sldId="296"/>
        </pc:sldMkLst>
      </pc:sldChg>
      <pc:sldChg chg="modSp add mod">
        <pc:chgData name="Güler Demir" userId="51ad5cf4d1839854" providerId="LiveId" clId="{4FB9DCE4-FD9E-40B7-B6D2-7B1C1B031CA9}" dt="2025-08-03T18:08:23.674" v="4036" actId="20577"/>
        <pc:sldMkLst>
          <pc:docMk/>
          <pc:sldMk cId="3031676972" sldId="297"/>
        </pc:sldMkLst>
      </pc:sldChg>
      <pc:sldChg chg="modSp add mod">
        <pc:chgData name="Güler Demir" userId="51ad5cf4d1839854" providerId="LiveId" clId="{4FB9DCE4-FD9E-40B7-B6D2-7B1C1B031CA9}" dt="2025-08-03T18:08:29.128" v="4037" actId="20577"/>
        <pc:sldMkLst>
          <pc:docMk/>
          <pc:sldMk cId="3393936762" sldId="298"/>
        </pc:sldMkLst>
      </pc:sldChg>
      <pc:sldChg chg="modSp add mod">
        <pc:chgData name="Güler Demir" userId="51ad5cf4d1839854" providerId="LiveId" clId="{4FB9DCE4-FD9E-40B7-B6D2-7B1C1B031CA9}" dt="2025-08-03T17:56:03.622" v="3837" actId="122"/>
        <pc:sldMkLst>
          <pc:docMk/>
          <pc:sldMk cId="4216734711" sldId="299"/>
        </pc:sldMkLst>
      </pc:sldChg>
      <pc:sldChg chg="modSp add del mod">
        <pc:chgData name="Güler Demir" userId="51ad5cf4d1839854" providerId="LiveId" clId="{4FB9DCE4-FD9E-40B7-B6D2-7B1C1B031CA9}" dt="2025-08-03T16:00:53.136" v="2904" actId="2696"/>
        <pc:sldMkLst>
          <pc:docMk/>
          <pc:sldMk cId="3873575094" sldId="300"/>
        </pc:sldMkLst>
      </pc:sldChg>
      <pc:sldChg chg="modSp add mod">
        <pc:chgData name="Güler Demir" userId="51ad5cf4d1839854" providerId="LiveId" clId="{4FB9DCE4-FD9E-40B7-B6D2-7B1C1B031CA9}" dt="2025-08-03T17:56:18.094" v="3839" actId="122"/>
        <pc:sldMkLst>
          <pc:docMk/>
          <pc:sldMk cId="3986297482" sldId="301"/>
        </pc:sldMkLst>
      </pc:sldChg>
      <pc:sldChg chg="addSp modSp add mod">
        <pc:chgData name="Güler Demir" userId="51ad5cf4d1839854" providerId="LiveId" clId="{4FB9DCE4-FD9E-40B7-B6D2-7B1C1B031CA9}" dt="2025-08-03T18:12:49.487" v="4096" actId="14100"/>
        <pc:sldMkLst>
          <pc:docMk/>
          <pc:sldMk cId="482992297" sldId="302"/>
        </pc:sldMkLst>
      </pc:sldChg>
      <pc:sldChg chg="modSp add mod">
        <pc:chgData name="Güler Demir" userId="51ad5cf4d1839854" providerId="LiveId" clId="{4FB9DCE4-FD9E-40B7-B6D2-7B1C1B031CA9}" dt="2025-08-03T17:54:40.422" v="3826" actId="122"/>
        <pc:sldMkLst>
          <pc:docMk/>
          <pc:sldMk cId="3250773514" sldId="303"/>
        </pc:sldMkLst>
      </pc:sldChg>
      <pc:sldChg chg="modSp add mod">
        <pc:chgData name="Güler Demir" userId="51ad5cf4d1839854" providerId="LiveId" clId="{4FB9DCE4-FD9E-40B7-B6D2-7B1C1B031CA9}" dt="2025-08-03T17:55:01.423" v="3828" actId="122"/>
        <pc:sldMkLst>
          <pc:docMk/>
          <pc:sldMk cId="1144325332" sldId="304"/>
        </pc:sldMkLst>
      </pc:sldChg>
      <pc:sldChg chg="modSp add mod ord">
        <pc:chgData name="Güler Demir" userId="51ad5cf4d1839854" providerId="LiveId" clId="{4FB9DCE4-FD9E-40B7-B6D2-7B1C1B031CA9}" dt="2025-08-03T17:55:39.406" v="3833" actId="122"/>
        <pc:sldMkLst>
          <pc:docMk/>
          <pc:sldMk cId="3054398439" sldId="305"/>
        </pc:sldMkLst>
      </pc:sldChg>
      <pc:sldChg chg="modSp add mod">
        <pc:chgData name="Güler Demir" userId="51ad5cf4d1839854" providerId="LiveId" clId="{4FB9DCE4-FD9E-40B7-B6D2-7B1C1B031CA9}" dt="2025-08-03T17:54:50.390" v="3827" actId="122"/>
        <pc:sldMkLst>
          <pc:docMk/>
          <pc:sldMk cId="1404371522" sldId="306"/>
        </pc:sldMkLst>
      </pc:sldChg>
      <pc:sldChg chg="modSp add del mod">
        <pc:chgData name="Güler Demir" userId="51ad5cf4d1839854" providerId="LiveId" clId="{4FB9DCE4-FD9E-40B7-B6D2-7B1C1B031CA9}" dt="2025-08-03T16:49:10.607" v="3333" actId="2696"/>
        <pc:sldMkLst>
          <pc:docMk/>
          <pc:sldMk cId="352790577" sldId="307"/>
        </pc:sldMkLst>
      </pc:sldChg>
      <pc:sldChg chg="add del">
        <pc:chgData name="Güler Demir" userId="51ad5cf4d1839854" providerId="LiveId" clId="{4FB9DCE4-FD9E-40B7-B6D2-7B1C1B031CA9}" dt="2025-08-03T17:21:49.252" v="3637" actId="2696"/>
        <pc:sldMkLst>
          <pc:docMk/>
          <pc:sldMk cId="3818522214" sldId="307"/>
        </pc:sldMkLst>
      </pc:sldChg>
      <pc:sldChg chg="modSp add del mod">
        <pc:chgData name="Güler Demir" userId="51ad5cf4d1839854" providerId="LiveId" clId="{4FB9DCE4-FD9E-40B7-B6D2-7B1C1B031CA9}" dt="2025-08-03T16:46:45.002" v="3319" actId="2696"/>
        <pc:sldMkLst>
          <pc:docMk/>
          <pc:sldMk cId="545493962" sldId="308"/>
        </pc:sldMkLst>
      </pc:sldChg>
      <pc:sldChg chg="modSp add mod">
        <pc:chgData name="Güler Demir" userId="51ad5cf4d1839854" providerId="LiveId" clId="{4FB9DCE4-FD9E-40B7-B6D2-7B1C1B031CA9}" dt="2025-08-03T17:55:47.279" v="3834" actId="122"/>
        <pc:sldMkLst>
          <pc:docMk/>
          <pc:sldMk cId="3944531076" sldId="308"/>
        </pc:sldMkLst>
      </pc:sldChg>
      <pc:sldChg chg="modSp add mod">
        <pc:chgData name="Güler Demir" userId="51ad5cf4d1839854" providerId="LiveId" clId="{4FB9DCE4-FD9E-40B7-B6D2-7B1C1B031CA9}" dt="2025-08-03T18:12:07.594" v="4090" actId="6549"/>
        <pc:sldMkLst>
          <pc:docMk/>
          <pc:sldMk cId="3874801718" sldId="309"/>
        </pc:sldMkLst>
      </pc:sldChg>
      <pc:sldChg chg="modSp add mod">
        <pc:chgData name="Güler Demir" userId="51ad5cf4d1839854" providerId="LiveId" clId="{4FB9DCE4-FD9E-40B7-B6D2-7B1C1B031CA9}" dt="2025-08-03T18:01:48.494" v="3978" actId="20577"/>
        <pc:sldMkLst>
          <pc:docMk/>
          <pc:sldMk cId="4106094388" sldId="310"/>
        </pc:sldMkLst>
      </pc:sldChg>
    </pc:docChg>
  </pc:docChgLst>
  <pc:docChgLst>
    <pc:chgData name="Güler Demir" userId="51ad5cf4d1839854" providerId="LiveId" clId="{D461E2C1-A952-4547-BF4A-CA868636AA9C}"/>
    <pc:docChg chg="undo custSel addSld delSld modSld sldOrd">
      <pc:chgData name="Güler Demir" userId="51ad5cf4d1839854" providerId="LiveId" clId="{D461E2C1-A952-4547-BF4A-CA868636AA9C}" dt="2025-08-07T14:18:48.561" v="2689" actId="20577"/>
      <pc:docMkLst>
        <pc:docMk/>
      </pc:docMkLst>
      <pc:sldChg chg="modSp mod">
        <pc:chgData name="Güler Demir" userId="51ad5cf4d1839854" providerId="LiveId" clId="{D461E2C1-A952-4547-BF4A-CA868636AA9C}" dt="2025-08-07T14:09:00.093" v="2572" actId="6549"/>
        <pc:sldMkLst>
          <pc:docMk/>
          <pc:sldMk cId="951358384" sldId="256"/>
        </pc:sldMkLst>
        <pc:spChg chg="mod">
          <ac:chgData name="Güler Demir" userId="51ad5cf4d1839854" providerId="LiveId" clId="{D461E2C1-A952-4547-BF4A-CA868636AA9C}" dt="2025-08-07T14:09:00.093" v="2572" actId="6549"/>
          <ac:spMkLst>
            <pc:docMk/>
            <pc:sldMk cId="951358384" sldId="256"/>
            <ac:spMk id="2" creationId="{00000000-0000-0000-0000-000000000000}"/>
          </ac:spMkLst>
        </pc:spChg>
      </pc:sldChg>
      <pc:sldChg chg="modSp mod">
        <pc:chgData name="Güler Demir" userId="51ad5cf4d1839854" providerId="LiveId" clId="{D461E2C1-A952-4547-BF4A-CA868636AA9C}" dt="2025-08-07T14:16:55.043" v="2675" actId="20577"/>
        <pc:sldMkLst>
          <pc:docMk/>
          <pc:sldMk cId="4088613481" sldId="268"/>
        </pc:sldMkLst>
        <pc:spChg chg="mod">
          <ac:chgData name="Güler Demir" userId="51ad5cf4d1839854" providerId="LiveId" clId="{D461E2C1-A952-4547-BF4A-CA868636AA9C}" dt="2025-08-07T14:01:11.489" v="2445" actId="20577"/>
          <ac:spMkLst>
            <pc:docMk/>
            <pc:sldMk cId="4088613481" sldId="268"/>
            <ac:spMk id="2" creationId="{A2DCC7FD-BF56-9AF1-81B5-4815C046ED76}"/>
          </ac:spMkLst>
        </pc:spChg>
        <pc:spChg chg="mod">
          <ac:chgData name="Güler Demir" userId="51ad5cf4d1839854" providerId="LiveId" clId="{D461E2C1-A952-4547-BF4A-CA868636AA9C}" dt="2025-08-07T14:16:55.043" v="2675" actId="20577"/>
          <ac:spMkLst>
            <pc:docMk/>
            <pc:sldMk cId="4088613481" sldId="268"/>
            <ac:spMk id="3" creationId="{6CABB9E9-7DA7-206D-2E8C-E6913BCE2D07}"/>
          </ac:spMkLst>
        </pc:spChg>
      </pc:sldChg>
      <pc:sldChg chg="modSp mod">
        <pc:chgData name="Güler Demir" userId="51ad5cf4d1839854" providerId="LiveId" clId="{D461E2C1-A952-4547-BF4A-CA868636AA9C}" dt="2025-08-03T20:57:56.230" v="2400" actId="255"/>
        <pc:sldMkLst>
          <pc:docMk/>
          <pc:sldMk cId="1079201827" sldId="284"/>
        </pc:sldMkLst>
        <pc:spChg chg="mod">
          <ac:chgData name="Güler Demir" userId="51ad5cf4d1839854" providerId="LiveId" clId="{D461E2C1-A952-4547-BF4A-CA868636AA9C}" dt="2025-08-03T20:57:56.230" v="2400" actId="255"/>
          <ac:spMkLst>
            <pc:docMk/>
            <pc:sldMk cId="1079201827" sldId="284"/>
            <ac:spMk id="3" creationId="{A8CF00E1-E9E8-C5E7-47AA-ABA42FFFBE2B}"/>
          </ac:spMkLst>
        </pc:spChg>
      </pc:sldChg>
      <pc:sldChg chg="del">
        <pc:chgData name="Güler Demir" userId="51ad5cf4d1839854" providerId="LiveId" clId="{D461E2C1-A952-4547-BF4A-CA868636AA9C}" dt="2025-08-03T18:17:58.018" v="1" actId="47"/>
        <pc:sldMkLst>
          <pc:docMk/>
          <pc:sldMk cId="509448299" sldId="285"/>
        </pc:sldMkLst>
      </pc:sldChg>
      <pc:sldChg chg="del">
        <pc:chgData name="Güler Demir" userId="51ad5cf4d1839854" providerId="LiveId" clId="{D461E2C1-A952-4547-BF4A-CA868636AA9C}" dt="2025-08-03T18:17:58.227" v="2" actId="47"/>
        <pc:sldMkLst>
          <pc:docMk/>
          <pc:sldMk cId="184108939" sldId="286"/>
        </pc:sldMkLst>
      </pc:sldChg>
      <pc:sldChg chg="del">
        <pc:chgData name="Güler Demir" userId="51ad5cf4d1839854" providerId="LiveId" clId="{D461E2C1-A952-4547-BF4A-CA868636AA9C}" dt="2025-08-03T18:17:58.437" v="3" actId="47"/>
        <pc:sldMkLst>
          <pc:docMk/>
          <pc:sldMk cId="2119877421" sldId="287"/>
        </pc:sldMkLst>
      </pc:sldChg>
      <pc:sldChg chg="del">
        <pc:chgData name="Güler Demir" userId="51ad5cf4d1839854" providerId="LiveId" clId="{D461E2C1-A952-4547-BF4A-CA868636AA9C}" dt="2025-08-03T18:17:58.802" v="5" actId="47"/>
        <pc:sldMkLst>
          <pc:docMk/>
          <pc:sldMk cId="638818489" sldId="288"/>
        </pc:sldMkLst>
      </pc:sldChg>
      <pc:sldChg chg="del">
        <pc:chgData name="Güler Demir" userId="51ad5cf4d1839854" providerId="LiveId" clId="{D461E2C1-A952-4547-BF4A-CA868636AA9C}" dt="2025-08-03T18:17:58.625" v="4" actId="47"/>
        <pc:sldMkLst>
          <pc:docMk/>
          <pc:sldMk cId="3860268725" sldId="290"/>
        </pc:sldMkLst>
      </pc:sldChg>
      <pc:sldChg chg="del">
        <pc:chgData name="Güler Demir" userId="51ad5cf4d1839854" providerId="LiveId" clId="{D461E2C1-A952-4547-BF4A-CA868636AA9C}" dt="2025-08-03T18:17:59.018" v="6" actId="47"/>
        <pc:sldMkLst>
          <pc:docMk/>
          <pc:sldMk cId="138206964" sldId="293"/>
        </pc:sldMkLst>
      </pc:sldChg>
      <pc:sldChg chg="del">
        <pc:chgData name="Güler Demir" userId="51ad5cf4d1839854" providerId="LiveId" clId="{D461E2C1-A952-4547-BF4A-CA868636AA9C}" dt="2025-08-03T18:17:59.221" v="7" actId="47"/>
        <pc:sldMkLst>
          <pc:docMk/>
          <pc:sldMk cId="518474737" sldId="294"/>
        </pc:sldMkLst>
      </pc:sldChg>
      <pc:sldChg chg="del">
        <pc:chgData name="Güler Demir" userId="51ad5cf4d1839854" providerId="LiveId" clId="{D461E2C1-A952-4547-BF4A-CA868636AA9C}" dt="2025-08-03T18:18:00.025" v="11" actId="47"/>
        <pc:sldMkLst>
          <pc:docMk/>
          <pc:sldMk cId="2517540450" sldId="295"/>
        </pc:sldMkLst>
      </pc:sldChg>
      <pc:sldChg chg="del">
        <pc:chgData name="Güler Demir" userId="51ad5cf4d1839854" providerId="LiveId" clId="{D461E2C1-A952-4547-BF4A-CA868636AA9C}" dt="2025-08-03T18:18:00.241" v="12" actId="47"/>
        <pc:sldMkLst>
          <pc:docMk/>
          <pc:sldMk cId="118150441" sldId="296"/>
        </pc:sldMkLst>
      </pc:sldChg>
      <pc:sldChg chg="del">
        <pc:chgData name="Güler Demir" userId="51ad5cf4d1839854" providerId="LiveId" clId="{D461E2C1-A952-4547-BF4A-CA868636AA9C}" dt="2025-08-03T18:18:00.420" v="13" actId="47"/>
        <pc:sldMkLst>
          <pc:docMk/>
          <pc:sldMk cId="3031676972" sldId="297"/>
        </pc:sldMkLst>
      </pc:sldChg>
      <pc:sldChg chg="del">
        <pc:chgData name="Güler Demir" userId="51ad5cf4d1839854" providerId="LiveId" clId="{D461E2C1-A952-4547-BF4A-CA868636AA9C}" dt="2025-08-03T18:18:00.632" v="14" actId="47"/>
        <pc:sldMkLst>
          <pc:docMk/>
          <pc:sldMk cId="3393936762" sldId="298"/>
        </pc:sldMkLst>
      </pc:sldChg>
      <pc:sldChg chg="del">
        <pc:chgData name="Güler Demir" userId="51ad5cf4d1839854" providerId="LiveId" clId="{D461E2C1-A952-4547-BF4A-CA868636AA9C}" dt="2025-08-03T18:18:01.943" v="18" actId="47"/>
        <pc:sldMkLst>
          <pc:docMk/>
          <pc:sldMk cId="4216734711" sldId="299"/>
        </pc:sldMkLst>
      </pc:sldChg>
      <pc:sldChg chg="del">
        <pc:chgData name="Güler Demir" userId="51ad5cf4d1839854" providerId="LiveId" clId="{D461E2C1-A952-4547-BF4A-CA868636AA9C}" dt="2025-08-03T18:18:02.182" v="19" actId="47"/>
        <pc:sldMkLst>
          <pc:docMk/>
          <pc:sldMk cId="3986297482" sldId="301"/>
        </pc:sldMkLst>
      </pc:sldChg>
      <pc:sldChg chg="del">
        <pc:chgData name="Güler Demir" userId="51ad5cf4d1839854" providerId="LiveId" clId="{D461E2C1-A952-4547-BF4A-CA868636AA9C}" dt="2025-08-03T18:18:02.412" v="20" actId="47"/>
        <pc:sldMkLst>
          <pc:docMk/>
          <pc:sldMk cId="482992297" sldId="302"/>
        </pc:sldMkLst>
      </pc:sldChg>
      <pc:sldChg chg="del">
        <pc:chgData name="Güler Demir" userId="51ad5cf4d1839854" providerId="LiveId" clId="{D461E2C1-A952-4547-BF4A-CA868636AA9C}" dt="2025-08-03T18:17:59.411" v="8" actId="47"/>
        <pc:sldMkLst>
          <pc:docMk/>
          <pc:sldMk cId="3250773514" sldId="303"/>
        </pc:sldMkLst>
      </pc:sldChg>
      <pc:sldChg chg="del">
        <pc:chgData name="Güler Demir" userId="51ad5cf4d1839854" providerId="LiveId" clId="{D461E2C1-A952-4547-BF4A-CA868636AA9C}" dt="2025-08-03T18:17:59.820" v="10" actId="47"/>
        <pc:sldMkLst>
          <pc:docMk/>
          <pc:sldMk cId="1144325332" sldId="304"/>
        </pc:sldMkLst>
      </pc:sldChg>
      <pc:sldChg chg="del">
        <pc:chgData name="Güler Demir" userId="51ad5cf4d1839854" providerId="LiveId" clId="{D461E2C1-A952-4547-BF4A-CA868636AA9C}" dt="2025-08-03T18:18:00.874" v="15" actId="47"/>
        <pc:sldMkLst>
          <pc:docMk/>
          <pc:sldMk cId="3054398439" sldId="305"/>
        </pc:sldMkLst>
      </pc:sldChg>
      <pc:sldChg chg="del">
        <pc:chgData name="Güler Demir" userId="51ad5cf4d1839854" providerId="LiveId" clId="{D461E2C1-A952-4547-BF4A-CA868636AA9C}" dt="2025-08-03T18:17:59.644" v="9" actId="47"/>
        <pc:sldMkLst>
          <pc:docMk/>
          <pc:sldMk cId="1404371522" sldId="306"/>
        </pc:sldMkLst>
      </pc:sldChg>
      <pc:sldChg chg="del">
        <pc:chgData name="Güler Demir" userId="51ad5cf4d1839854" providerId="LiveId" clId="{D461E2C1-A952-4547-BF4A-CA868636AA9C}" dt="2025-08-03T18:18:01.069" v="16" actId="47"/>
        <pc:sldMkLst>
          <pc:docMk/>
          <pc:sldMk cId="3944531076" sldId="308"/>
        </pc:sldMkLst>
      </pc:sldChg>
      <pc:sldChg chg="del">
        <pc:chgData name="Güler Demir" userId="51ad5cf4d1839854" providerId="LiveId" clId="{D461E2C1-A952-4547-BF4A-CA868636AA9C}" dt="2025-08-03T18:18:01.457" v="17" actId="47"/>
        <pc:sldMkLst>
          <pc:docMk/>
          <pc:sldMk cId="3874801718" sldId="309"/>
        </pc:sldMkLst>
      </pc:sldChg>
      <pc:sldChg chg="modSp mod">
        <pc:chgData name="Güler Demir" userId="51ad5cf4d1839854" providerId="LiveId" clId="{D461E2C1-A952-4547-BF4A-CA868636AA9C}" dt="2025-08-07T14:18:48.561" v="2689" actId="20577"/>
        <pc:sldMkLst>
          <pc:docMk/>
          <pc:sldMk cId="4106094388" sldId="310"/>
        </pc:sldMkLst>
      </pc:sldChg>
      <pc:sldChg chg="modSp add mod">
        <pc:chgData name="Güler Demir" userId="51ad5cf4d1839854" providerId="LiveId" clId="{D461E2C1-A952-4547-BF4A-CA868636AA9C}" dt="2025-08-03T19:31:53.058" v="1089" actId="255"/>
        <pc:sldMkLst>
          <pc:docMk/>
          <pc:sldMk cId="1793144107" sldId="311"/>
        </pc:sldMkLst>
      </pc:sldChg>
      <pc:sldChg chg="modSp add del mod ord">
        <pc:chgData name="Güler Demir" userId="51ad5cf4d1839854" providerId="LiveId" clId="{D461E2C1-A952-4547-BF4A-CA868636AA9C}" dt="2025-08-03T18:29:05.801" v="200" actId="2696"/>
        <pc:sldMkLst>
          <pc:docMk/>
          <pc:sldMk cId="4294511232" sldId="311"/>
        </pc:sldMkLst>
      </pc:sldChg>
      <pc:sldChg chg="modSp add mod">
        <pc:chgData name="Güler Demir" userId="51ad5cf4d1839854" providerId="LiveId" clId="{D461E2C1-A952-4547-BF4A-CA868636AA9C}" dt="2025-08-03T19:31:42.583" v="1088" actId="255"/>
        <pc:sldMkLst>
          <pc:docMk/>
          <pc:sldMk cId="2368098368" sldId="312"/>
        </pc:sldMkLst>
      </pc:sldChg>
      <pc:sldChg chg="modSp add mod">
        <pc:chgData name="Güler Demir" userId="51ad5cf4d1839854" providerId="LiveId" clId="{D461E2C1-A952-4547-BF4A-CA868636AA9C}" dt="2025-08-03T19:06:09.742" v="908" actId="114"/>
        <pc:sldMkLst>
          <pc:docMk/>
          <pc:sldMk cId="230658129" sldId="313"/>
        </pc:sldMkLst>
      </pc:sldChg>
      <pc:sldChg chg="modSp add mod">
        <pc:chgData name="Güler Demir" userId="51ad5cf4d1839854" providerId="LiveId" clId="{D461E2C1-A952-4547-BF4A-CA868636AA9C}" dt="2025-08-07T14:10:50.722" v="2589" actId="20577"/>
        <pc:sldMkLst>
          <pc:docMk/>
          <pc:sldMk cId="2383019408" sldId="314"/>
        </pc:sldMkLst>
      </pc:sldChg>
      <pc:sldChg chg="modSp add mod">
        <pc:chgData name="Güler Demir" userId="51ad5cf4d1839854" providerId="LiveId" clId="{D461E2C1-A952-4547-BF4A-CA868636AA9C}" dt="2025-08-03T19:33:11.081" v="1091" actId="20577"/>
        <pc:sldMkLst>
          <pc:docMk/>
          <pc:sldMk cId="1139339025" sldId="315"/>
        </pc:sldMkLst>
      </pc:sldChg>
      <pc:sldChg chg="addSp delSp modSp add mod">
        <pc:chgData name="Güler Demir" userId="51ad5cf4d1839854" providerId="LiveId" clId="{D461E2C1-A952-4547-BF4A-CA868636AA9C}" dt="2025-08-03T19:10:57.088" v="944" actId="1076"/>
        <pc:sldMkLst>
          <pc:docMk/>
          <pc:sldMk cId="1407110329" sldId="316"/>
        </pc:sldMkLst>
      </pc:sldChg>
      <pc:sldChg chg="addSp delSp modSp add mod">
        <pc:chgData name="Güler Demir" userId="51ad5cf4d1839854" providerId="LiveId" clId="{D461E2C1-A952-4547-BF4A-CA868636AA9C}" dt="2025-08-03T19:12:00.283" v="950" actId="1076"/>
        <pc:sldMkLst>
          <pc:docMk/>
          <pc:sldMk cId="905608290" sldId="317"/>
        </pc:sldMkLst>
      </pc:sldChg>
      <pc:sldChg chg="addSp delSp modSp add mod">
        <pc:chgData name="Güler Demir" userId="51ad5cf4d1839854" providerId="LiveId" clId="{D461E2C1-A952-4547-BF4A-CA868636AA9C}" dt="2025-08-03T19:13:11.460" v="956" actId="1076"/>
        <pc:sldMkLst>
          <pc:docMk/>
          <pc:sldMk cId="1587305201" sldId="318"/>
        </pc:sldMkLst>
      </pc:sldChg>
      <pc:sldChg chg="addSp delSp modSp add mod">
        <pc:chgData name="Güler Demir" userId="51ad5cf4d1839854" providerId="LiveId" clId="{D461E2C1-A952-4547-BF4A-CA868636AA9C}" dt="2025-08-03T19:21:43.668" v="991" actId="22"/>
        <pc:sldMkLst>
          <pc:docMk/>
          <pc:sldMk cId="3961711349" sldId="319"/>
        </pc:sldMkLst>
      </pc:sldChg>
      <pc:sldChg chg="addSp delSp modSp add mod">
        <pc:chgData name="Güler Demir" userId="51ad5cf4d1839854" providerId="LiveId" clId="{D461E2C1-A952-4547-BF4A-CA868636AA9C}" dt="2025-08-03T19:22:40.875" v="999" actId="1076"/>
        <pc:sldMkLst>
          <pc:docMk/>
          <pc:sldMk cId="3523526703" sldId="320"/>
        </pc:sldMkLst>
      </pc:sldChg>
      <pc:sldChg chg="modSp add mod">
        <pc:chgData name="Güler Demir" userId="51ad5cf4d1839854" providerId="LiveId" clId="{D461E2C1-A952-4547-BF4A-CA868636AA9C}" dt="2025-08-07T14:11:05.962" v="2596" actId="20577"/>
        <pc:sldMkLst>
          <pc:docMk/>
          <pc:sldMk cId="1066222402" sldId="321"/>
        </pc:sldMkLst>
      </pc:sldChg>
      <pc:sldChg chg="add del">
        <pc:chgData name="Güler Demir" userId="51ad5cf4d1839854" providerId="LiveId" clId="{D461E2C1-A952-4547-BF4A-CA868636AA9C}" dt="2025-08-03T19:45:38.059" v="1214" actId="2696"/>
        <pc:sldMkLst>
          <pc:docMk/>
          <pc:sldMk cId="1817237431" sldId="321"/>
        </pc:sldMkLst>
      </pc:sldChg>
      <pc:sldChg chg="modSp add mod">
        <pc:chgData name="Güler Demir" userId="51ad5cf4d1839854" providerId="LiveId" clId="{D461E2C1-A952-4547-BF4A-CA868636AA9C}" dt="2025-08-07T14:11:12.994" v="2603" actId="20577"/>
        <pc:sldMkLst>
          <pc:docMk/>
          <pc:sldMk cId="364885712" sldId="322"/>
        </pc:sldMkLst>
      </pc:sldChg>
      <pc:sldChg chg="modSp add mod">
        <pc:chgData name="Güler Demir" userId="51ad5cf4d1839854" providerId="LiveId" clId="{D461E2C1-A952-4547-BF4A-CA868636AA9C}" dt="2025-08-03T20:15:12.720" v="1804" actId="255"/>
        <pc:sldMkLst>
          <pc:docMk/>
          <pc:sldMk cId="3775752884" sldId="323"/>
        </pc:sldMkLst>
      </pc:sldChg>
      <pc:sldChg chg="add del">
        <pc:chgData name="Güler Demir" userId="51ad5cf4d1839854" providerId="LiveId" clId="{D461E2C1-A952-4547-BF4A-CA868636AA9C}" dt="2025-08-03T20:20:54.610" v="1846" actId="2696"/>
        <pc:sldMkLst>
          <pc:docMk/>
          <pc:sldMk cId="2002604362" sldId="324"/>
        </pc:sldMkLst>
      </pc:sldChg>
      <pc:sldChg chg="addSp modSp add mod">
        <pc:chgData name="Güler Demir" userId="51ad5cf4d1839854" providerId="LiveId" clId="{D461E2C1-A952-4547-BF4A-CA868636AA9C}" dt="2025-08-03T20:59:56.346" v="2425" actId="1076"/>
        <pc:sldMkLst>
          <pc:docMk/>
          <pc:sldMk cId="3274623849" sldId="325"/>
        </pc:sldMkLst>
      </pc:sldChg>
      <pc:sldChg chg="modSp add mod">
        <pc:chgData name="Güler Demir" userId="51ad5cf4d1839854" providerId="LiveId" clId="{D461E2C1-A952-4547-BF4A-CA868636AA9C}" dt="2025-08-03T20:25:48.158" v="1964" actId="20577"/>
        <pc:sldMkLst>
          <pc:docMk/>
          <pc:sldMk cId="833549028" sldId="326"/>
        </pc:sldMkLst>
      </pc:sldChg>
      <pc:sldChg chg="modSp add mod">
        <pc:chgData name="Güler Demir" userId="51ad5cf4d1839854" providerId="LiveId" clId="{D461E2C1-A952-4547-BF4A-CA868636AA9C}" dt="2025-08-03T20:44:45.041" v="2234" actId="20577"/>
        <pc:sldMkLst>
          <pc:docMk/>
          <pc:sldMk cId="2006012457" sldId="327"/>
        </pc:sldMkLst>
      </pc:sldChg>
      <pc:sldChg chg="modSp add mod">
        <pc:chgData name="Güler Demir" userId="51ad5cf4d1839854" providerId="LiveId" clId="{D461E2C1-A952-4547-BF4A-CA868636AA9C}" dt="2025-08-07T13:59:57.119" v="2439" actId="12"/>
        <pc:sldMkLst>
          <pc:docMk/>
          <pc:sldMk cId="2225138023" sldId="328"/>
        </pc:sldMkLst>
      </pc:sldChg>
      <pc:sldChg chg="add">
        <pc:chgData name="Güler Demir" userId="51ad5cf4d1839854" providerId="LiveId" clId="{D461E2C1-A952-4547-BF4A-CA868636AA9C}" dt="2025-08-07T14:01:03.374" v="2440"/>
        <pc:sldMkLst>
          <pc:docMk/>
          <pc:sldMk cId="448615329" sldId="329"/>
        </pc:sldMkLst>
      </pc:sldChg>
      <pc:sldChg chg="modSp add mod">
        <pc:chgData name="Güler Demir" userId="51ad5cf4d1839854" providerId="LiveId" clId="{D461E2C1-A952-4547-BF4A-CA868636AA9C}" dt="2025-08-07T14:13:11.028" v="2623" actId="20577"/>
        <pc:sldMkLst>
          <pc:docMk/>
          <pc:sldMk cId="2306555217" sldId="330"/>
        </pc:sldMkLst>
        <pc:spChg chg="mod">
          <ac:chgData name="Güler Demir" userId="51ad5cf4d1839854" providerId="LiveId" clId="{D461E2C1-A952-4547-BF4A-CA868636AA9C}" dt="2025-08-07T14:05:18.433" v="2538" actId="20577"/>
          <ac:spMkLst>
            <pc:docMk/>
            <pc:sldMk cId="2306555217" sldId="330"/>
            <ac:spMk id="2" creationId="{EB1DD18A-B341-5272-8CDB-3F1AEB810828}"/>
          </ac:spMkLst>
        </pc:spChg>
        <pc:spChg chg="mod">
          <ac:chgData name="Güler Demir" userId="51ad5cf4d1839854" providerId="LiveId" clId="{D461E2C1-A952-4547-BF4A-CA868636AA9C}" dt="2025-08-07T14:13:11.028" v="2623" actId="20577"/>
          <ac:spMkLst>
            <pc:docMk/>
            <pc:sldMk cId="2306555217" sldId="330"/>
            <ac:spMk id="3" creationId="{ACA9E647-A8E4-BF72-FAF4-B8254E08AAAB}"/>
          </ac:spMkLst>
        </pc:spChg>
      </pc:sldChg>
    </pc:docChg>
  </pc:docChgLst>
  <pc:docChgLst>
    <pc:chgData name="Güler Demir" userId="51ad5cf4d1839854" providerId="LiveId" clId="{3F1B1D2D-AD43-4738-9965-5694FDED25EF}"/>
    <pc:docChg chg="undo redo custSel addSld delSld modSld sldOrd">
      <pc:chgData name="Güler Demir" userId="51ad5cf4d1839854" providerId="LiveId" clId="{3F1B1D2D-AD43-4738-9965-5694FDED25EF}" dt="2025-08-13T00:26:20.854" v="5863" actId="20577"/>
      <pc:docMkLst>
        <pc:docMk/>
      </pc:docMkLst>
      <pc:sldChg chg="modSp mod">
        <pc:chgData name="Güler Demir" userId="51ad5cf4d1839854" providerId="LiveId" clId="{3F1B1D2D-AD43-4738-9965-5694FDED25EF}" dt="2025-08-13T00:16:45.033" v="5584" actId="1076"/>
        <pc:sldMkLst>
          <pc:docMk/>
          <pc:sldMk cId="951358384" sldId="256"/>
        </pc:sldMkLst>
        <pc:spChg chg="mod">
          <ac:chgData name="Güler Demir" userId="51ad5cf4d1839854" providerId="LiveId" clId="{3F1B1D2D-AD43-4738-9965-5694FDED25EF}" dt="2025-08-13T00:16:45.033" v="5584" actId="1076"/>
          <ac:spMkLst>
            <pc:docMk/>
            <pc:sldMk cId="951358384" sldId="256"/>
            <ac:spMk id="2" creationId="{00000000-0000-0000-0000-000000000000}"/>
          </ac:spMkLst>
        </pc:spChg>
      </pc:sldChg>
      <pc:sldChg chg="modSp mod">
        <pc:chgData name="Güler Demir" userId="51ad5cf4d1839854" providerId="LiveId" clId="{3F1B1D2D-AD43-4738-9965-5694FDED25EF}" dt="2025-08-12T23:03:05.335" v="5112" actId="6549"/>
        <pc:sldMkLst>
          <pc:docMk/>
          <pc:sldMk cId="4088613481" sldId="268"/>
        </pc:sldMkLst>
        <pc:spChg chg="mod">
          <ac:chgData name="Güler Demir" userId="51ad5cf4d1839854" providerId="LiveId" clId="{3F1B1D2D-AD43-4738-9965-5694FDED25EF}" dt="2025-08-12T20:16:35.819" v="4602" actId="20577"/>
          <ac:spMkLst>
            <pc:docMk/>
            <pc:sldMk cId="4088613481" sldId="268"/>
            <ac:spMk id="2" creationId="{A2DCC7FD-BF56-9AF1-81B5-4815C046ED76}"/>
          </ac:spMkLst>
        </pc:spChg>
        <pc:spChg chg="mod">
          <ac:chgData name="Güler Demir" userId="51ad5cf4d1839854" providerId="LiveId" clId="{3F1B1D2D-AD43-4738-9965-5694FDED25EF}" dt="2025-08-12T23:03:05.335" v="5112" actId="6549"/>
          <ac:spMkLst>
            <pc:docMk/>
            <pc:sldMk cId="4088613481" sldId="268"/>
            <ac:spMk id="3" creationId="{6CABB9E9-7DA7-206D-2E8C-E6913BCE2D07}"/>
          </ac:spMkLst>
        </pc:spChg>
      </pc:sldChg>
      <pc:sldChg chg="modSp mod">
        <pc:chgData name="Güler Demir" userId="51ad5cf4d1839854" providerId="LiveId" clId="{3F1B1D2D-AD43-4738-9965-5694FDED25EF}" dt="2025-08-12T20:22:35.737" v="4674" actId="27636"/>
        <pc:sldMkLst>
          <pc:docMk/>
          <pc:sldMk cId="1079201827" sldId="284"/>
        </pc:sldMkLst>
        <pc:spChg chg="mod">
          <ac:chgData name="Güler Demir" userId="51ad5cf4d1839854" providerId="LiveId" clId="{3F1B1D2D-AD43-4738-9965-5694FDED25EF}" dt="2025-08-12T20:22:35.737" v="4674" actId="27636"/>
          <ac:spMkLst>
            <pc:docMk/>
            <pc:sldMk cId="1079201827" sldId="284"/>
            <ac:spMk id="3" creationId="{A8CF00E1-E9E8-C5E7-47AA-ABA42FFFBE2B}"/>
          </ac:spMkLst>
        </pc:spChg>
      </pc:sldChg>
      <pc:sldChg chg="modSp mod">
        <pc:chgData name="Güler Demir" userId="51ad5cf4d1839854" providerId="LiveId" clId="{3F1B1D2D-AD43-4738-9965-5694FDED25EF}" dt="2025-08-12T23:45:47.784" v="5504" actId="20577"/>
        <pc:sldMkLst>
          <pc:docMk/>
          <pc:sldMk cId="4106094388" sldId="310"/>
        </pc:sldMkLst>
      </pc:sldChg>
      <pc:sldChg chg="del">
        <pc:chgData name="Güler Demir" userId="51ad5cf4d1839854" providerId="LiveId" clId="{3F1B1D2D-AD43-4738-9965-5694FDED25EF}" dt="2025-08-12T12:51:08.063" v="1" actId="47"/>
        <pc:sldMkLst>
          <pc:docMk/>
          <pc:sldMk cId="1793144107" sldId="311"/>
        </pc:sldMkLst>
      </pc:sldChg>
      <pc:sldChg chg="del">
        <pc:chgData name="Güler Demir" userId="51ad5cf4d1839854" providerId="LiveId" clId="{3F1B1D2D-AD43-4738-9965-5694FDED25EF}" dt="2025-08-12T12:51:08.220" v="2" actId="47"/>
        <pc:sldMkLst>
          <pc:docMk/>
          <pc:sldMk cId="2368098368" sldId="312"/>
        </pc:sldMkLst>
      </pc:sldChg>
      <pc:sldChg chg="del">
        <pc:chgData name="Güler Demir" userId="51ad5cf4d1839854" providerId="LiveId" clId="{3F1B1D2D-AD43-4738-9965-5694FDED25EF}" dt="2025-08-12T12:51:08.454" v="3" actId="47"/>
        <pc:sldMkLst>
          <pc:docMk/>
          <pc:sldMk cId="230658129" sldId="313"/>
        </pc:sldMkLst>
      </pc:sldChg>
      <pc:sldChg chg="del">
        <pc:chgData name="Güler Demir" userId="51ad5cf4d1839854" providerId="LiveId" clId="{3F1B1D2D-AD43-4738-9965-5694FDED25EF}" dt="2025-08-12T12:51:10.267" v="10" actId="47"/>
        <pc:sldMkLst>
          <pc:docMk/>
          <pc:sldMk cId="2383019408" sldId="314"/>
        </pc:sldMkLst>
      </pc:sldChg>
      <pc:sldChg chg="del">
        <pc:chgData name="Güler Demir" userId="51ad5cf4d1839854" providerId="LiveId" clId="{3F1B1D2D-AD43-4738-9965-5694FDED25EF}" dt="2025-08-12T12:51:09.736" v="9" actId="47"/>
        <pc:sldMkLst>
          <pc:docMk/>
          <pc:sldMk cId="1139339025" sldId="315"/>
        </pc:sldMkLst>
      </pc:sldChg>
      <pc:sldChg chg="del">
        <pc:chgData name="Güler Demir" userId="51ad5cf4d1839854" providerId="LiveId" clId="{3F1B1D2D-AD43-4738-9965-5694FDED25EF}" dt="2025-08-12T12:51:08.657" v="4" actId="47"/>
        <pc:sldMkLst>
          <pc:docMk/>
          <pc:sldMk cId="1407110329" sldId="316"/>
        </pc:sldMkLst>
      </pc:sldChg>
      <pc:sldChg chg="del">
        <pc:chgData name="Güler Demir" userId="51ad5cf4d1839854" providerId="LiveId" clId="{3F1B1D2D-AD43-4738-9965-5694FDED25EF}" dt="2025-08-12T12:51:08.861" v="5" actId="47"/>
        <pc:sldMkLst>
          <pc:docMk/>
          <pc:sldMk cId="905608290" sldId="317"/>
        </pc:sldMkLst>
      </pc:sldChg>
      <pc:sldChg chg="del">
        <pc:chgData name="Güler Demir" userId="51ad5cf4d1839854" providerId="LiveId" clId="{3F1B1D2D-AD43-4738-9965-5694FDED25EF}" dt="2025-08-12T12:51:09.064" v="6" actId="47"/>
        <pc:sldMkLst>
          <pc:docMk/>
          <pc:sldMk cId="1587305201" sldId="318"/>
        </pc:sldMkLst>
      </pc:sldChg>
      <pc:sldChg chg="del">
        <pc:chgData name="Güler Demir" userId="51ad5cf4d1839854" providerId="LiveId" clId="{3F1B1D2D-AD43-4738-9965-5694FDED25EF}" dt="2025-08-12T12:51:09.282" v="7" actId="47"/>
        <pc:sldMkLst>
          <pc:docMk/>
          <pc:sldMk cId="3961711349" sldId="319"/>
        </pc:sldMkLst>
      </pc:sldChg>
      <pc:sldChg chg="del">
        <pc:chgData name="Güler Demir" userId="51ad5cf4d1839854" providerId="LiveId" clId="{3F1B1D2D-AD43-4738-9965-5694FDED25EF}" dt="2025-08-12T12:51:09.501" v="8" actId="47"/>
        <pc:sldMkLst>
          <pc:docMk/>
          <pc:sldMk cId="3523526703" sldId="320"/>
        </pc:sldMkLst>
      </pc:sldChg>
      <pc:sldChg chg="del">
        <pc:chgData name="Güler Demir" userId="51ad5cf4d1839854" providerId="LiveId" clId="{3F1B1D2D-AD43-4738-9965-5694FDED25EF}" dt="2025-08-12T12:51:10.501" v="11" actId="47"/>
        <pc:sldMkLst>
          <pc:docMk/>
          <pc:sldMk cId="1066222402" sldId="321"/>
        </pc:sldMkLst>
      </pc:sldChg>
      <pc:sldChg chg="del">
        <pc:chgData name="Güler Demir" userId="51ad5cf4d1839854" providerId="LiveId" clId="{3F1B1D2D-AD43-4738-9965-5694FDED25EF}" dt="2025-08-12T12:51:10.720" v="12" actId="47"/>
        <pc:sldMkLst>
          <pc:docMk/>
          <pc:sldMk cId="364885712" sldId="322"/>
        </pc:sldMkLst>
      </pc:sldChg>
      <pc:sldChg chg="del">
        <pc:chgData name="Güler Demir" userId="51ad5cf4d1839854" providerId="LiveId" clId="{3F1B1D2D-AD43-4738-9965-5694FDED25EF}" dt="2025-08-12T12:51:11.659" v="15" actId="47"/>
        <pc:sldMkLst>
          <pc:docMk/>
          <pc:sldMk cId="3775752884" sldId="323"/>
        </pc:sldMkLst>
      </pc:sldChg>
      <pc:sldChg chg="del">
        <pc:chgData name="Güler Demir" userId="51ad5cf4d1839854" providerId="LiveId" clId="{3F1B1D2D-AD43-4738-9965-5694FDED25EF}" dt="2025-08-12T12:51:11.894" v="16" actId="47"/>
        <pc:sldMkLst>
          <pc:docMk/>
          <pc:sldMk cId="833549028" sldId="326"/>
        </pc:sldMkLst>
      </pc:sldChg>
      <pc:sldChg chg="del">
        <pc:chgData name="Güler Demir" userId="51ad5cf4d1839854" providerId="LiveId" clId="{3F1B1D2D-AD43-4738-9965-5694FDED25EF}" dt="2025-08-12T12:51:12.144" v="17" actId="47"/>
        <pc:sldMkLst>
          <pc:docMk/>
          <pc:sldMk cId="2006012457" sldId="327"/>
        </pc:sldMkLst>
      </pc:sldChg>
      <pc:sldChg chg="del">
        <pc:chgData name="Güler Demir" userId="51ad5cf4d1839854" providerId="LiveId" clId="{3F1B1D2D-AD43-4738-9965-5694FDED25EF}" dt="2025-08-12T12:51:12.520" v="18" actId="47"/>
        <pc:sldMkLst>
          <pc:docMk/>
          <pc:sldMk cId="2225138023" sldId="328"/>
        </pc:sldMkLst>
      </pc:sldChg>
      <pc:sldChg chg="addSp delSp modSp mod">
        <pc:chgData name="Güler Demir" userId="51ad5cf4d1839854" providerId="LiveId" clId="{3F1B1D2D-AD43-4738-9965-5694FDED25EF}" dt="2025-08-13T00:06:56.796" v="5512" actId="20577"/>
        <pc:sldMkLst>
          <pc:docMk/>
          <pc:sldMk cId="448615329" sldId="329"/>
        </pc:sldMkLst>
        <pc:spChg chg="add del mod">
          <ac:chgData name="Güler Demir" userId="51ad5cf4d1839854" providerId="LiveId" clId="{3F1B1D2D-AD43-4738-9965-5694FDED25EF}" dt="2025-08-13T00:06:56.796" v="5512" actId="20577"/>
          <ac:spMkLst>
            <pc:docMk/>
            <pc:sldMk cId="448615329" sldId="329"/>
            <ac:spMk id="3" creationId="{721D979E-8C3D-5341-A874-49E3655C13EC}"/>
          </ac:spMkLst>
        </pc:spChg>
      </pc:sldChg>
      <pc:sldChg chg="modSp mod">
        <pc:chgData name="Güler Demir" userId="51ad5cf4d1839854" providerId="LiveId" clId="{3F1B1D2D-AD43-4738-9965-5694FDED25EF}" dt="2025-08-13T00:18:38.488" v="5595" actId="1076"/>
        <pc:sldMkLst>
          <pc:docMk/>
          <pc:sldMk cId="2306555217" sldId="330"/>
        </pc:sldMkLst>
        <pc:spChg chg="mod">
          <ac:chgData name="Güler Demir" userId="51ad5cf4d1839854" providerId="LiveId" clId="{3F1B1D2D-AD43-4738-9965-5694FDED25EF}" dt="2025-08-13T00:18:38.488" v="5595" actId="1076"/>
          <ac:spMkLst>
            <pc:docMk/>
            <pc:sldMk cId="2306555217" sldId="330"/>
            <ac:spMk id="3" creationId="{ACA9E647-A8E4-BF72-FAF4-B8254E08AAAB}"/>
          </ac:spMkLst>
        </pc:spChg>
      </pc:sldChg>
      <pc:sldChg chg="del">
        <pc:chgData name="Güler Demir" userId="51ad5cf4d1839854" providerId="LiveId" clId="{3F1B1D2D-AD43-4738-9965-5694FDED25EF}" dt="2025-08-12T12:51:10.939" v="13" actId="47"/>
        <pc:sldMkLst>
          <pc:docMk/>
          <pc:sldMk cId="140304351" sldId="331"/>
        </pc:sldMkLst>
      </pc:sldChg>
      <pc:sldChg chg="add del">
        <pc:chgData name="Güler Demir" userId="51ad5cf4d1839854" providerId="LiveId" clId="{3F1B1D2D-AD43-4738-9965-5694FDED25EF}" dt="2025-08-12T13:47:08.853" v="482" actId="2696"/>
        <pc:sldMkLst>
          <pc:docMk/>
          <pc:sldMk cId="640135750" sldId="331"/>
        </pc:sldMkLst>
      </pc:sldChg>
      <pc:sldChg chg="del">
        <pc:chgData name="Güler Demir" userId="51ad5cf4d1839854" providerId="LiveId" clId="{3F1B1D2D-AD43-4738-9965-5694FDED25EF}" dt="2025-08-12T12:51:11.205" v="14" actId="47"/>
        <pc:sldMkLst>
          <pc:docMk/>
          <pc:sldMk cId="1075982908" sldId="332"/>
        </pc:sldMkLst>
      </pc:sldChg>
      <pc:sldChg chg="modSp add mod">
        <pc:chgData name="Güler Demir" userId="51ad5cf4d1839854" providerId="LiveId" clId="{3F1B1D2D-AD43-4738-9965-5694FDED25EF}" dt="2025-08-12T23:23:14.047" v="5357" actId="20577"/>
        <pc:sldMkLst>
          <pc:docMk/>
          <pc:sldMk cId="3561314463" sldId="332"/>
        </pc:sldMkLst>
      </pc:sldChg>
      <pc:sldChg chg="modSp add mod">
        <pc:chgData name="Güler Demir" userId="51ad5cf4d1839854" providerId="LiveId" clId="{3F1B1D2D-AD43-4738-9965-5694FDED25EF}" dt="2025-08-12T23:24:05.190" v="5358" actId="6549"/>
        <pc:sldMkLst>
          <pc:docMk/>
          <pc:sldMk cId="2518055674" sldId="333"/>
        </pc:sldMkLst>
      </pc:sldChg>
      <pc:sldChg chg="del">
        <pc:chgData name="Güler Demir" userId="51ad5cf4d1839854" providerId="LiveId" clId="{3F1B1D2D-AD43-4738-9965-5694FDED25EF}" dt="2025-08-12T12:51:12.912" v="19" actId="47"/>
        <pc:sldMkLst>
          <pc:docMk/>
          <pc:sldMk cId="3852916921" sldId="333"/>
        </pc:sldMkLst>
      </pc:sldChg>
      <pc:sldChg chg="addSp delSp modSp add del mod">
        <pc:chgData name="Güler Demir" userId="51ad5cf4d1839854" providerId="LiveId" clId="{3F1B1D2D-AD43-4738-9965-5694FDED25EF}" dt="2025-08-12T13:59:15.246" v="761" actId="2696"/>
        <pc:sldMkLst>
          <pc:docMk/>
          <pc:sldMk cId="2094111590" sldId="334"/>
        </pc:sldMkLst>
      </pc:sldChg>
      <pc:sldChg chg="modSp add mod">
        <pc:chgData name="Güler Demir" userId="51ad5cf4d1839854" providerId="LiveId" clId="{3F1B1D2D-AD43-4738-9965-5694FDED25EF}" dt="2025-08-12T23:26:14.016" v="5370" actId="20577"/>
        <pc:sldMkLst>
          <pc:docMk/>
          <pc:sldMk cId="3418882547" sldId="335"/>
        </pc:sldMkLst>
      </pc:sldChg>
      <pc:sldChg chg="modSp new mod">
        <pc:chgData name="Güler Demir" userId="51ad5cf4d1839854" providerId="LiveId" clId="{3F1B1D2D-AD43-4738-9965-5694FDED25EF}" dt="2025-08-13T00:10:01.819" v="5524" actId="6549"/>
        <pc:sldMkLst>
          <pc:docMk/>
          <pc:sldMk cId="4013269505" sldId="336"/>
        </pc:sldMkLst>
        <pc:spChg chg="mod">
          <ac:chgData name="Güler Demir" userId="51ad5cf4d1839854" providerId="LiveId" clId="{3F1B1D2D-AD43-4738-9965-5694FDED25EF}" dt="2025-08-13T00:10:01.819" v="5524" actId="6549"/>
          <ac:spMkLst>
            <pc:docMk/>
            <pc:sldMk cId="4013269505" sldId="336"/>
            <ac:spMk id="3" creationId="{B1762CD7-5556-D976-B114-2FC694506546}"/>
          </ac:spMkLst>
        </pc:spChg>
      </pc:sldChg>
      <pc:sldChg chg="modSp add mod ord">
        <pc:chgData name="Güler Demir" userId="51ad5cf4d1839854" providerId="LiveId" clId="{3F1B1D2D-AD43-4738-9965-5694FDED25EF}" dt="2025-08-12T23:36:08.325" v="5408"/>
        <pc:sldMkLst>
          <pc:docMk/>
          <pc:sldMk cId="511487410" sldId="337"/>
        </pc:sldMkLst>
      </pc:sldChg>
      <pc:sldChg chg="modSp add mod">
        <pc:chgData name="Güler Demir" userId="51ad5cf4d1839854" providerId="LiveId" clId="{3F1B1D2D-AD43-4738-9965-5694FDED25EF}" dt="2025-08-13T00:10:15.948" v="5525" actId="6549"/>
        <pc:sldMkLst>
          <pc:docMk/>
          <pc:sldMk cId="575766008" sldId="338"/>
        </pc:sldMkLst>
        <pc:spChg chg="mod">
          <ac:chgData name="Güler Demir" userId="51ad5cf4d1839854" providerId="LiveId" clId="{3F1B1D2D-AD43-4738-9965-5694FDED25EF}" dt="2025-08-13T00:10:15.948" v="5525" actId="6549"/>
          <ac:spMkLst>
            <pc:docMk/>
            <pc:sldMk cId="575766008" sldId="338"/>
            <ac:spMk id="3" creationId="{0175A0F2-52F2-830C-A8D6-FAF6F1430547}"/>
          </ac:spMkLst>
        </pc:spChg>
      </pc:sldChg>
      <pc:sldChg chg="add del">
        <pc:chgData name="Güler Demir" userId="51ad5cf4d1839854" providerId="LiveId" clId="{3F1B1D2D-AD43-4738-9965-5694FDED25EF}" dt="2025-08-12T14:47:37.751" v="1601"/>
        <pc:sldMkLst>
          <pc:docMk/>
          <pc:sldMk cId="1473564347" sldId="339"/>
        </pc:sldMkLst>
      </pc:sldChg>
      <pc:sldChg chg="modSp add mod ord">
        <pc:chgData name="Güler Demir" userId="51ad5cf4d1839854" providerId="LiveId" clId="{3F1B1D2D-AD43-4738-9965-5694FDED25EF}" dt="2025-08-12T18:09:27.531" v="3520" actId="1076"/>
        <pc:sldMkLst>
          <pc:docMk/>
          <pc:sldMk cId="1789449300" sldId="339"/>
        </pc:sldMkLst>
      </pc:sldChg>
      <pc:sldChg chg="modSp add mod ord">
        <pc:chgData name="Güler Demir" userId="51ad5cf4d1839854" providerId="LiveId" clId="{3F1B1D2D-AD43-4738-9965-5694FDED25EF}" dt="2025-08-12T23:36:16.065" v="5410"/>
        <pc:sldMkLst>
          <pc:docMk/>
          <pc:sldMk cId="781979098" sldId="340"/>
        </pc:sldMkLst>
      </pc:sldChg>
      <pc:sldChg chg="modSp add del mod ord">
        <pc:chgData name="Güler Demir" userId="51ad5cf4d1839854" providerId="LiveId" clId="{3F1B1D2D-AD43-4738-9965-5694FDED25EF}" dt="2025-08-12T23:41:08.424" v="5451" actId="2696"/>
        <pc:sldMkLst>
          <pc:docMk/>
          <pc:sldMk cId="1624857963" sldId="341"/>
        </pc:sldMkLst>
      </pc:sldChg>
      <pc:sldChg chg="modSp add mod">
        <pc:chgData name="Güler Demir" userId="51ad5cf4d1839854" providerId="LiveId" clId="{3F1B1D2D-AD43-4738-9965-5694FDED25EF}" dt="2025-08-12T23:21:56.576" v="5354" actId="6549"/>
        <pc:sldMkLst>
          <pc:docMk/>
          <pc:sldMk cId="4208370532" sldId="342"/>
        </pc:sldMkLst>
      </pc:sldChg>
      <pc:sldChg chg="modSp add mod ord">
        <pc:chgData name="Güler Demir" userId="51ad5cf4d1839854" providerId="LiveId" clId="{3F1B1D2D-AD43-4738-9965-5694FDED25EF}" dt="2025-08-12T23:19:30.748" v="5324" actId="20578"/>
        <pc:sldMkLst>
          <pc:docMk/>
          <pc:sldMk cId="709623167" sldId="343"/>
        </pc:sldMkLst>
      </pc:sldChg>
      <pc:sldChg chg="modSp add mod ord">
        <pc:chgData name="Güler Demir" userId="51ad5cf4d1839854" providerId="LiveId" clId="{3F1B1D2D-AD43-4738-9965-5694FDED25EF}" dt="2025-08-13T00:11:10.574" v="5529" actId="6549"/>
        <pc:sldMkLst>
          <pc:docMk/>
          <pc:sldMk cId="691455220" sldId="344"/>
        </pc:sldMkLst>
        <pc:spChg chg="mod">
          <ac:chgData name="Güler Demir" userId="51ad5cf4d1839854" providerId="LiveId" clId="{3F1B1D2D-AD43-4738-9965-5694FDED25EF}" dt="2025-08-13T00:11:10.574" v="5529" actId="6549"/>
          <ac:spMkLst>
            <pc:docMk/>
            <pc:sldMk cId="691455220" sldId="344"/>
            <ac:spMk id="3" creationId="{16C2810C-80DC-DDE7-BBD5-9FC95CD14C79}"/>
          </ac:spMkLst>
        </pc:spChg>
      </pc:sldChg>
      <pc:sldChg chg="addSp modSp add mod">
        <pc:chgData name="Güler Demir" userId="51ad5cf4d1839854" providerId="LiveId" clId="{3F1B1D2D-AD43-4738-9965-5694FDED25EF}" dt="2025-08-12T23:03:44.114" v="5118" actId="20577"/>
        <pc:sldMkLst>
          <pc:docMk/>
          <pc:sldMk cId="1359440932" sldId="345"/>
        </pc:sldMkLst>
      </pc:sldChg>
      <pc:sldChg chg="modSp add mod">
        <pc:chgData name="Güler Demir" userId="51ad5cf4d1839854" providerId="LiveId" clId="{3F1B1D2D-AD43-4738-9965-5694FDED25EF}" dt="2025-08-12T23:05:41.874" v="5161" actId="20577"/>
        <pc:sldMkLst>
          <pc:docMk/>
          <pc:sldMk cId="3302968798" sldId="346"/>
        </pc:sldMkLst>
      </pc:sldChg>
      <pc:sldChg chg="modSp add mod">
        <pc:chgData name="Güler Demir" userId="51ad5cf4d1839854" providerId="LiveId" clId="{3F1B1D2D-AD43-4738-9965-5694FDED25EF}" dt="2025-08-13T00:08:08.445" v="5521" actId="6549"/>
        <pc:sldMkLst>
          <pc:docMk/>
          <pc:sldMk cId="833972169" sldId="347"/>
        </pc:sldMkLst>
        <pc:spChg chg="mod">
          <ac:chgData name="Güler Demir" userId="51ad5cf4d1839854" providerId="LiveId" clId="{3F1B1D2D-AD43-4738-9965-5694FDED25EF}" dt="2025-08-13T00:08:08.445" v="5521" actId="6549"/>
          <ac:spMkLst>
            <pc:docMk/>
            <pc:sldMk cId="833972169" sldId="347"/>
            <ac:spMk id="3" creationId="{58538F15-EC7D-9FB2-2E43-3EF9F7A4695E}"/>
          </ac:spMkLst>
        </pc:spChg>
      </pc:sldChg>
      <pc:sldChg chg="modSp add del mod">
        <pc:chgData name="Güler Demir" userId="51ad5cf4d1839854" providerId="LiveId" clId="{3F1B1D2D-AD43-4738-9965-5694FDED25EF}" dt="2025-08-12T23:14:31.289" v="5266" actId="2696"/>
        <pc:sldMkLst>
          <pc:docMk/>
          <pc:sldMk cId="3110798973" sldId="348"/>
        </pc:sldMkLst>
      </pc:sldChg>
      <pc:sldChg chg="modSp add mod">
        <pc:chgData name="Güler Demir" userId="51ad5cf4d1839854" providerId="LiveId" clId="{3F1B1D2D-AD43-4738-9965-5694FDED25EF}" dt="2025-08-12T23:08:23.811" v="5185" actId="20577"/>
        <pc:sldMkLst>
          <pc:docMk/>
          <pc:sldMk cId="680549128" sldId="349"/>
        </pc:sldMkLst>
      </pc:sldChg>
      <pc:sldChg chg="modSp add mod">
        <pc:chgData name="Güler Demir" userId="51ad5cf4d1839854" providerId="LiveId" clId="{3F1B1D2D-AD43-4738-9965-5694FDED25EF}" dt="2025-08-13T00:08:34.197" v="5523" actId="6549"/>
        <pc:sldMkLst>
          <pc:docMk/>
          <pc:sldMk cId="1878118929" sldId="350"/>
        </pc:sldMkLst>
        <pc:spChg chg="mod">
          <ac:chgData name="Güler Demir" userId="51ad5cf4d1839854" providerId="LiveId" clId="{3F1B1D2D-AD43-4738-9965-5694FDED25EF}" dt="2025-08-13T00:08:34.197" v="5523" actId="6549"/>
          <ac:spMkLst>
            <pc:docMk/>
            <pc:sldMk cId="1878118929" sldId="350"/>
            <ac:spMk id="3" creationId="{C94AD01E-20D3-5432-1A29-F121A0F4EE09}"/>
          </ac:spMkLst>
        </pc:spChg>
      </pc:sldChg>
      <pc:sldChg chg="modSp add mod">
        <pc:chgData name="Güler Demir" userId="51ad5cf4d1839854" providerId="LiveId" clId="{3F1B1D2D-AD43-4738-9965-5694FDED25EF}" dt="2025-08-13T00:23:38.645" v="5734"/>
        <pc:sldMkLst>
          <pc:docMk/>
          <pc:sldMk cId="1624100728" sldId="351"/>
        </pc:sldMkLst>
        <pc:spChg chg="mod">
          <ac:chgData name="Güler Demir" userId="51ad5cf4d1839854" providerId="LiveId" clId="{3F1B1D2D-AD43-4738-9965-5694FDED25EF}" dt="2025-08-13T00:19:06.582" v="5607" actId="27636"/>
          <ac:spMkLst>
            <pc:docMk/>
            <pc:sldMk cId="1624100728" sldId="351"/>
            <ac:spMk id="2" creationId="{13F24E65-7F86-4ABD-3144-793686E55036}"/>
          </ac:spMkLst>
        </pc:spChg>
        <pc:spChg chg="mod">
          <ac:chgData name="Güler Demir" userId="51ad5cf4d1839854" providerId="LiveId" clId="{3F1B1D2D-AD43-4738-9965-5694FDED25EF}" dt="2025-08-13T00:23:38.645" v="5734"/>
          <ac:spMkLst>
            <pc:docMk/>
            <pc:sldMk cId="1624100728" sldId="351"/>
            <ac:spMk id="3" creationId="{9557F241-F720-16A0-2E1D-01E4FCB221DB}"/>
          </ac:spMkLst>
        </pc:spChg>
      </pc:sldChg>
      <pc:sldChg chg="modSp add mod">
        <pc:chgData name="Güler Demir" userId="51ad5cf4d1839854" providerId="LiveId" clId="{3F1B1D2D-AD43-4738-9965-5694FDED25EF}" dt="2025-08-13T00:26:20.854" v="5863" actId="20577"/>
        <pc:sldMkLst>
          <pc:docMk/>
          <pc:sldMk cId="286806949" sldId="352"/>
        </pc:sldMkLst>
        <pc:spChg chg="mod">
          <ac:chgData name="Güler Demir" userId="51ad5cf4d1839854" providerId="LiveId" clId="{3F1B1D2D-AD43-4738-9965-5694FDED25EF}" dt="2025-08-13T00:24:17.740" v="5771" actId="6549"/>
          <ac:spMkLst>
            <pc:docMk/>
            <pc:sldMk cId="286806949" sldId="352"/>
            <ac:spMk id="2" creationId="{698EB3AB-55E0-AD4F-F653-1FCE1DD4B0FC}"/>
          </ac:spMkLst>
        </pc:spChg>
        <pc:spChg chg="mod">
          <ac:chgData name="Güler Demir" userId="51ad5cf4d1839854" providerId="LiveId" clId="{3F1B1D2D-AD43-4738-9965-5694FDED25EF}" dt="2025-08-13T00:26:20.854" v="5863" actId="20577"/>
          <ac:spMkLst>
            <pc:docMk/>
            <pc:sldMk cId="286806949" sldId="352"/>
            <ac:spMk id="3" creationId="{A020C438-CF93-2712-B850-735202FA24B6}"/>
          </ac:spMkLst>
        </pc:spChg>
      </pc:sldChg>
    </pc:docChg>
  </pc:docChgLst>
  <pc:docChgLst>
    <pc:chgData name="Güler Demir" userId="51ad5cf4d1839854" providerId="LiveId" clId="{63C238F5-3A0E-458B-919B-377673C32D01}"/>
    <pc:docChg chg="undo redo custSel addSld delSld modSld sldOrd">
      <pc:chgData name="Güler Demir" userId="51ad5cf4d1839854" providerId="LiveId" clId="{63C238F5-3A0E-458B-919B-377673C32D01}" dt="2025-08-01T17:47:05.420" v="11096" actId="20577"/>
      <pc:docMkLst>
        <pc:docMk/>
      </pc:docMkLst>
      <pc:sldChg chg="modSp mod">
        <pc:chgData name="Güler Demir" userId="51ad5cf4d1839854" providerId="LiveId" clId="{63C238F5-3A0E-458B-919B-377673C32D01}" dt="2025-08-01T13:01:38.763" v="7121" actId="20577"/>
        <pc:sldMkLst>
          <pc:docMk/>
          <pc:sldMk cId="951358384" sldId="256"/>
        </pc:sldMkLst>
        <pc:spChg chg="mod">
          <ac:chgData name="Güler Demir" userId="51ad5cf4d1839854" providerId="LiveId" clId="{63C238F5-3A0E-458B-919B-377673C32D01}" dt="2025-08-01T13:01:38.763" v="7121" actId="20577"/>
          <ac:spMkLst>
            <pc:docMk/>
            <pc:sldMk cId="951358384" sldId="256"/>
            <ac:spMk id="2" creationId="{00000000-0000-0000-0000-000000000000}"/>
          </ac:spMkLst>
        </pc:spChg>
      </pc:sldChg>
      <pc:sldChg chg="del ord">
        <pc:chgData name="Güler Demir" userId="51ad5cf4d1839854" providerId="LiveId" clId="{63C238F5-3A0E-458B-919B-377673C32D01}" dt="2025-07-31T16:57:26.705" v="6" actId="47"/>
        <pc:sldMkLst>
          <pc:docMk/>
          <pc:sldMk cId="2988615369" sldId="258"/>
        </pc:sldMkLst>
      </pc:sldChg>
      <pc:sldChg chg="modSp mod">
        <pc:chgData name="Güler Demir" userId="51ad5cf4d1839854" providerId="LiveId" clId="{63C238F5-3A0E-458B-919B-377673C32D01}" dt="2025-08-01T17:28:01.993" v="10906" actId="27636"/>
        <pc:sldMkLst>
          <pc:docMk/>
          <pc:sldMk cId="2053632720" sldId="259"/>
        </pc:sldMkLst>
      </pc:sldChg>
      <pc:sldChg chg="del">
        <pc:chgData name="Güler Demir" userId="51ad5cf4d1839854" providerId="LiveId" clId="{63C238F5-3A0E-458B-919B-377673C32D01}" dt="2025-07-31T16:57:26.517" v="5" actId="47"/>
        <pc:sldMkLst>
          <pc:docMk/>
          <pc:sldMk cId="3740274549" sldId="260"/>
        </pc:sldMkLst>
      </pc:sldChg>
      <pc:sldChg chg="del">
        <pc:chgData name="Güler Demir" userId="51ad5cf4d1839854" providerId="LiveId" clId="{63C238F5-3A0E-458B-919B-377673C32D01}" dt="2025-07-31T16:57:26.893" v="7" actId="47"/>
        <pc:sldMkLst>
          <pc:docMk/>
          <pc:sldMk cId="1133085718" sldId="261"/>
        </pc:sldMkLst>
      </pc:sldChg>
      <pc:sldChg chg="del">
        <pc:chgData name="Güler Demir" userId="51ad5cf4d1839854" providerId="LiveId" clId="{63C238F5-3A0E-458B-919B-377673C32D01}" dt="2025-07-31T16:57:27.254" v="9" actId="47"/>
        <pc:sldMkLst>
          <pc:docMk/>
          <pc:sldMk cId="2673842134" sldId="262"/>
        </pc:sldMkLst>
      </pc:sldChg>
      <pc:sldChg chg="del">
        <pc:chgData name="Güler Demir" userId="51ad5cf4d1839854" providerId="LiveId" clId="{63C238F5-3A0E-458B-919B-377673C32D01}" dt="2025-07-31T16:57:27.097" v="8" actId="47"/>
        <pc:sldMkLst>
          <pc:docMk/>
          <pc:sldMk cId="4149757107" sldId="263"/>
        </pc:sldMkLst>
      </pc:sldChg>
      <pc:sldChg chg="del">
        <pc:chgData name="Güler Demir" userId="51ad5cf4d1839854" providerId="LiveId" clId="{63C238F5-3A0E-458B-919B-377673C32D01}" dt="2025-07-31T16:57:27.458" v="10" actId="47"/>
        <pc:sldMkLst>
          <pc:docMk/>
          <pc:sldMk cId="3758047188" sldId="264"/>
        </pc:sldMkLst>
      </pc:sldChg>
      <pc:sldChg chg="del">
        <pc:chgData name="Güler Demir" userId="51ad5cf4d1839854" providerId="LiveId" clId="{63C238F5-3A0E-458B-919B-377673C32D01}" dt="2025-07-31T16:57:26.377" v="4" actId="47"/>
        <pc:sldMkLst>
          <pc:docMk/>
          <pc:sldMk cId="2187342173" sldId="265"/>
        </pc:sldMkLst>
      </pc:sldChg>
      <pc:sldChg chg="del">
        <pc:chgData name="Güler Demir" userId="51ad5cf4d1839854" providerId="LiveId" clId="{63C238F5-3A0E-458B-919B-377673C32D01}" dt="2025-07-31T16:57:27.662" v="11" actId="47"/>
        <pc:sldMkLst>
          <pc:docMk/>
          <pc:sldMk cId="4062400833" sldId="266"/>
        </pc:sldMkLst>
      </pc:sldChg>
      <pc:sldChg chg="modSp del mod ord">
        <pc:chgData name="Güler Demir" userId="51ad5cf4d1839854" providerId="LiveId" clId="{63C238F5-3A0E-458B-919B-377673C32D01}" dt="2025-08-01T12:59:49.513" v="7069" actId="47"/>
        <pc:sldMkLst>
          <pc:docMk/>
          <pc:sldMk cId="1166283070" sldId="267"/>
        </pc:sldMkLst>
      </pc:sldChg>
      <pc:sldChg chg="del">
        <pc:chgData name="Güler Demir" userId="51ad5cf4d1839854" providerId="LiveId" clId="{63C238F5-3A0E-458B-919B-377673C32D01}" dt="2025-07-31T16:57:27.834" v="12" actId="47"/>
        <pc:sldMkLst>
          <pc:docMk/>
          <pc:sldMk cId="3789681931" sldId="268"/>
        </pc:sldMkLst>
      </pc:sldChg>
      <pc:sldChg chg="modSp add mod">
        <pc:chgData name="Güler Demir" userId="51ad5cf4d1839854" providerId="LiveId" clId="{63C238F5-3A0E-458B-919B-377673C32D01}" dt="2025-08-01T14:16:22.659" v="8559" actId="6549"/>
        <pc:sldMkLst>
          <pc:docMk/>
          <pc:sldMk cId="4088613481" sldId="268"/>
        </pc:sldMkLst>
        <pc:spChg chg="mod">
          <ac:chgData name="Güler Demir" userId="51ad5cf4d1839854" providerId="LiveId" clId="{63C238F5-3A0E-458B-919B-377673C32D01}" dt="2025-08-01T13:01:50.146" v="7126" actId="20577"/>
          <ac:spMkLst>
            <pc:docMk/>
            <pc:sldMk cId="4088613481" sldId="268"/>
            <ac:spMk id="2" creationId="{A2DCC7FD-BF56-9AF1-81B5-4815C046ED76}"/>
          </ac:spMkLst>
        </pc:spChg>
        <pc:spChg chg="mod">
          <ac:chgData name="Güler Demir" userId="51ad5cf4d1839854" providerId="LiveId" clId="{63C238F5-3A0E-458B-919B-377673C32D01}" dt="2025-08-01T14:16:22.659" v="8559" actId="6549"/>
          <ac:spMkLst>
            <pc:docMk/>
            <pc:sldMk cId="4088613481" sldId="268"/>
            <ac:spMk id="3" creationId="{6CABB9E9-7DA7-206D-2E8C-E6913BCE2D07}"/>
          </ac:spMkLst>
        </pc:spChg>
      </pc:sldChg>
      <pc:sldChg chg="modSp add del mod">
        <pc:chgData name="Güler Demir" userId="51ad5cf4d1839854" providerId="LiveId" clId="{63C238F5-3A0E-458B-919B-377673C32D01}" dt="2025-08-01T12:59:49.273" v="7068" actId="47"/>
        <pc:sldMkLst>
          <pc:docMk/>
          <pc:sldMk cId="643306273" sldId="269"/>
        </pc:sldMkLst>
      </pc:sldChg>
      <pc:sldChg chg="del">
        <pc:chgData name="Güler Demir" userId="51ad5cf4d1839854" providerId="LiveId" clId="{63C238F5-3A0E-458B-919B-377673C32D01}" dt="2025-07-31T16:57:28.054" v="13" actId="47"/>
        <pc:sldMkLst>
          <pc:docMk/>
          <pc:sldMk cId="730422893" sldId="269"/>
        </pc:sldMkLst>
      </pc:sldChg>
      <pc:sldChg chg="modSp add mod">
        <pc:chgData name="Güler Demir" userId="51ad5cf4d1839854" providerId="LiveId" clId="{63C238F5-3A0E-458B-919B-377673C32D01}" dt="2025-08-01T13:44:27.068" v="7925" actId="6549"/>
        <pc:sldMkLst>
          <pc:docMk/>
          <pc:sldMk cId="3703318901" sldId="269"/>
        </pc:sldMkLst>
      </pc:sldChg>
      <pc:sldChg chg="add del">
        <pc:chgData name="Güler Demir" userId="51ad5cf4d1839854" providerId="LiveId" clId="{63C238F5-3A0E-458B-919B-377673C32D01}" dt="2025-07-31T17:54:39.675" v="1354" actId="2696"/>
        <pc:sldMkLst>
          <pc:docMk/>
          <pc:sldMk cId="4217477130" sldId="269"/>
        </pc:sldMkLst>
      </pc:sldChg>
      <pc:sldChg chg="addSp modSp add mod">
        <pc:chgData name="Güler Demir" userId="51ad5cf4d1839854" providerId="LiveId" clId="{63C238F5-3A0E-458B-919B-377673C32D01}" dt="2025-08-01T13:45:03.142" v="7929" actId="20577"/>
        <pc:sldMkLst>
          <pc:docMk/>
          <pc:sldMk cId="1886565987" sldId="270"/>
        </pc:sldMkLst>
      </pc:sldChg>
      <pc:sldChg chg="add del">
        <pc:chgData name="Güler Demir" userId="51ad5cf4d1839854" providerId="LiveId" clId="{63C238F5-3A0E-458B-919B-377673C32D01}" dt="2025-07-31T18:17:06.850" v="1996" actId="2696"/>
        <pc:sldMkLst>
          <pc:docMk/>
          <pc:sldMk cId="3777846375" sldId="270"/>
        </pc:sldMkLst>
      </pc:sldChg>
      <pc:sldChg chg="del">
        <pc:chgData name="Güler Demir" userId="51ad5cf4d1839854" providerId="LiveId" clId="{63C238F5-3A0E-458B-919B-377673C32D01}" dt="2025-07-31T16:57:28.257" v="14" actId="47"/>
        <pc:sldMkLst>
          <pc:docMk/>
          <pc:sldMk cId="3937052180" sldId="270"/>
        </pc:sldMkLst>
      </pc:sldChg>
      <pc:sldChg chg="addSp delSp modSp add del mod">
        <pc:chgData name="Güler Demir" userId="51ad5cf4d1839854" providerId="LiveId" clId="{63C238F5-3A0E-458B-919B-377673C32D01}" dt="2025-08-01T13:37:30.102" v="7596" actId="2696"/>
        <pc:sldMkLst>
          <pc:docMk/>
          <pc:sldMk cId="268973421" sldId="271"/>
        </pc:sldMkLst>
      </pc:sldChg>
      <pc:sldChg chg="modSp new mod">
        <pc:chgData name="Güler Demir" userId="51ad5cf4d1839854" providerId="LiveId" clId="{63C238F5-3A0E-458B-919B-377673C32D01}" dt="2025-08-01T13:43:50.197" v="7915" actId="20577"/>
        <pc:sldMkLst>
          <pc:docMk/>
          <pc:sldMk cId="1251505519" sldId="271"/>
        </pc:sldMkLst>
      </pc:sldChg>
      <pc:sldChg chg="modSp add del mod">
        <pc:chgData name="Güler Demir" userId="51ad5cf4d1839854" providerId="LiveId" clId="{63C238F5-3A0E-458B-919B-377673C32D01}" dt="2025-08-01T12:59:49.693" v="7070" actId="47"/>
        <pc:sldMkLst>
          <pc:docMk/>
          <pc:sldMk cId="2377629101" sldId="271"/>
        </pc:sldMkLst>
      </pc:sldChg>
      <pc:sldChg chg="del">
        <pc:chgData name="Güler Demir" userId="51ad5cf4d1839854" providerId="LiveId" clId="{63C238F5-3A0E-458B-919B-377673C32D01}" dt="2025-07-31T16:57:28.649" v="15" actId="47"/>
        <pc:sldMkLst>
          <pc:docMk/>
          <pc:sldMk cId="2419834256" sldId="271"/>
        </pc:sldMkLst>
      </pc:sldChg>
      <pc:sldChg chg="modSp add del mod">
        <pc:chgData name="Güler Demir" userId="51ad5cf4d1839854" providerId="LiveId" clId="{63C238F5-3A0E-458B-919B-377673C32D01}" dt="2025-08-01T13:34:30.727" v="7587" actId="2696"/>
        <pc:sldMkLst>
          <pc:docMk/>
          <pc:sldMk cId="2471808977" sldId="271"/>
        </pc:sldMkLst>
      </pc:sldChg>
      <pc:sldChg chg="add del">
        <pc:chgData name="Güler Demir" userId="51ad5cf4d1839854" providerId="LiveId" clId="{63C238F5-3A0E-458B-919B-377673C32D01}" dt="2025-08-01T13:33:33.502" v="7569" actId="2696"/>
        <pc:sldMkLst>
          <pc:docMk/>
          <pc:sldMk cId="3190946392" sldId="271"/>
        </pc:sldMkLst>
      </pc:sldChg>
      <pc:sldChg chg="del">
        <pc:chgData name="Güler Demir" userId="51ad5cf4d1839854" providerId="LiveId" clId="{63C238F5-3A0E-458B-919B-377673C32D01}" dt="2025-07-31T16:57:28.852" v="16" actId="47"/>
        <pc:sldMkLst>
          <pc:docMk/>
          <pc:sldMk cId="1696983698" sldId="272"/>
        </pc:sldMkLst>
      </pc:sldChg>
      <pc:sldChg chg="add del">
        <pc:chgData name="Güler Demir" userId="51ad5cf4d1839854" providerId="LiveId" clId="{63C238F5-3A0E-458B-919B-377673C32D01}" dt="2025-08-01T13:33:47.211" v="7573"/>
        <pc:sldMkLst>
          <pc:docMk/>
          <pc:sldMk cId="1773945709" sldId="272"/>
        </pc:sldMkLst>
      </pc:sldChg>
      <pc:sldChg chg="modSp add del mod">
        <pc:chgData name="Güler Demir" userId="51ad5cf4d1839854" providerId="LiveId" clId="{63C238F5-3A0E-458B-919B-377673C32D01}" dt="2025-08-01T12:59:49.893" v="7071" actId="47"/>
        <pc:sldMkLst>
          <pc:docMk/>
          <pc:sldMk cId="1783309417" sldId="272"/>
        </pc:sldMkLst>
      </pc:sldChg>
      <pc:sldChg chg="add del">
        <pc:chgData name="Güler Demir" userId="51ad5cf4d1839854" providerId="LiveId" clId="{63C238F5-3A0E-458B-919B-377673C32D01}" dt="2025-08-01T13:34:51.687" v="7591"/>
        <pc:sldMkLst>
          <pc:docMk/>
          <pc:sldMk cId="2992243397" sldId="272"/>
        </pc:sldMkLst>
      </pc:sldChg>
      <pc:sldChg chg="modSp add mod">
        <pc:chgData name="Güler Demir" userId="51ad5cf4d1839854" providerId="LiveId" clId="{63C238F5-3A0E-458B-919B-377673C32D01}" dt="2025-08-01T17:37:46.291" v="11017" actId="123"/>
        <pc:sldMkLst>
          <pc:docMk/>
          <pc:sldMk cId="3213974429" sldId="272"/>
        </pc:sldMkLst>
      </pc:sldChg>
      <pc:sldChg chg="del">
        <pc:chgData name="Güler Demir" userId="51ad5cf4d1839854" providerId="LiveId" clId="{63C238F5-3A0E-458B-919B-377673C32D01}" dt="2025-07-31T16:57:29.072" v="17" actId="47"/>
        <pc:sldMkLst>
          <pc:docMk/>
          <pc:sldMk cId="1567964758" sldId="273"/>
        </pc:sldMkLst>
      </pc:sldChg>
      <pc:sldChg chg="addSp modSp add mod ord">
        <pc:chgData name="Güler Demir" userId="51ad5cf4d1839854" providerId="LiveId" clId="{63C238F5-3A0E-458B-919B-377673C32D01}" dt="2025-08-01T17:43:32.604" v="11035" actId="6549"/>
        <pc:sldMkLst>
          <pc:docMk/>
          <pc:sldMk cId="1729104201" sldId="273"/>
        </pc:sldMkLst>
      </pc:sldChg>
      <pc:sldChg chg="modSp add del mod">
        <pc:chgData name="Güler Demir" userId="51ad5cf4d1839854" providerId="LiveId" clId="{63C238F5-3A0E-458B-919B-377673C32D01}" dt="2025-07-31T19:38:28.279" v="3230" actId="2696"/>
        <pc:sldMkLst>
          <pc:docMk/>
          <pc:sldMk cId="3702239037" sldId="273"/>
        </pc:sldMkLst>
      </pc:sldChg>
      <pc:sldChg chg="del">
        <pc:chgData name="Güler Demir" userId="51ad5cf4d1839854" providerId="LiveId" clId="{63C238F5-3A0E-458B-919B-377673C32D01}" dt="2025-07-31T16:57:29.323" v="18" actId="47"/>
        <pc:sldMkLst>
          <pc:docMk/>
          <pc:sldMk cId="2219951129" sldId="274"/>
        </pc:sldMkLst>
      </pc:sldChg>
      <pc:sldChg chg="addSp delSp modSp add mod">
        <pc:chgData name="Güler Demir" userId="51ad5cf4d1839854" providerId="LiveId" clId="{63C238F5-3A0E-458B-919B-377673C32D01}" dt="2025-08-01T15:07:49.421" v="9562" actId="6549"/>
        <pc:sldMkLst>
          <pc:docMk/>
          <pc:sldMk cId="2466074895" sldId="274"/>
        </pc:sldMkLst>
      </pc:sldChg>
      <pc:sldChg chg="addSp modSp add del mod">
        <pc:chgData name="Güler Demir" userId="51ad5cf4d1839854" providerId="LiveId" clId="{63C238F5-3A0E-458B-919B-377673C32D01}" dt="2025-08-01T12:59:50.063" v="7072" actId="47"/>
        <pc:sldMkLst>
          <pc:docMk/>
          <pc:sldMk cId="3803174682" sldId="274"/>
        </pc:sldMkLst>
      </pc:sldChg>
      <pc:sldChg chg="modSp add mod">
        <pc:chgData name="Güler Demir" userId="51ad5cf4d1839854" providerId="LiveId" clId="{63C238F5-3A0E-458B-919B-377673C32D01}" dt="2025-08-01T14:34:23.313" v="8892" actId="20577"/>
        <pc:sldMkLst>
          <pc:docMk/>
          <pc:sldMk cId="1151062005" sldId="275"/>
        </pc:sldMkLst>
      </pc:sldChg>
      <pc:sldChg chg="modSp add del mod">
        <pc:chgData name="Güler Demir" userId="51ad5cf4d1839854" providerId="LiveId" clId="{63C238F5-3A0E-458B-919B-377673C32D01}" dt="2025-08-01T12:59:50.263" v="7073" actId="47"/>
        <pc:sldMkLst>
          <pc:docMk/>
          <pc:sldMk cId="1203259900" sldId="275"/>
        </pc:sldMkLst>
      </pc:sldChg>
      <pc:sldChg chg="del">
        <pc:chgData name="Güler Demir" userId="51ad5cf4d1839854" providerId="LiveId" clId="{63C238F5-3A0E-458B-919B-377673C32D01}" dt="2025-07-31T16:57:29.526" v="19" actId="47"/>
        <pc:sldMkLst>
          <pc:docMk/>
          <pc:sldMk cId="1886383686" sldId="275"/>
        </pc:sldMkLst>
      </pc:sldChg>
      <pc:sldChg chg="add del">
        <pc:chgData name="Güler Demir" userId="51ad5cf4d1839854" providerId="LiveId" clId="{63C238F5-3A0E-458B-919B-377673C32D01}" dt="2025-07-31T19:37:56.084" v="3227" actId="2696"/>
        <pc:sldMkLst>
          <pc:docMk/>
          <pc:sldMk cId="192488011" sldId="276"/>
        </pc:sldMkLst>
      </pc:sldChg>
      <pc:sldChg chg="addSp modSp add del mod">
        <pc:chgData name="Güler Demir" userId="51ad5cf4d1839854" providerId="LiveId" clId="{63C238F5-3A0E-458B-919B-377673C32D01}" dt="2025-08-01T12:59:50.469" v="7074" actId="47"/>
        <pc:sldMkLst>
          <pc:docMk/>
          <pc:sldMk cId="849038398" sldId="276"/>
        </pc:sldMkLst>
      </pc:sldChg>
      <pc:sldChg chg="modSp add mod">
        <pc:chgData name="Güler Demir" userId="51ad5cf4d1839854" providerId="LiveId" clId="{63C238F5-3A0E-458B-919B-377673C32D01}" dt="2025-08-01T17:43:51.837" v="11036" actId="20577"/>
        <pc:sldMkLst>
          <pc:docMk/>
          <pc:sldMk cId="2620158529" sldId="276"/>
        </pc:sldMkLst>
      </pc:sldChg>
      <pc:sldChg chg="del">
        <pc:chgData name="Güler Demir" userId="51ad5cf4d1839854" providerId="LiveId" clId="{63C238F5-3A0E-458B-919B-377673C32D01}" dt="2025-07-31T16:57:30.278" v="20" actId="47"/>
        <pc:sldMkLst>
          <pc:docMk/>
          <pc:sldMk cId="4224082616" sldId="276"/>
        </pc:sldMkLst>
      </pc:sldChg>
      <pc:sldChg chg="add del">
        <pc:chgData name="Güler Demir" userId="51ad5cf4d1839854" providerId="LiveId" clId="{63C238F5-3A0E-458B-919B-377673C32D01}" dt="2025-08-01T14:35:01.364" v="8893" actId="2696"/>
        <pc:sldMkLst>
          <pc:docMk/>
          <pc:sldMk cId="1200721607" sldId="277"/>
        </pc:sldMkLst>
      </pc:sldChg>
      <pc:sldChg chg="addSp delSp modSp add del mod">
        <pc:chgData name="Güler Demir" userId="51ad5cf4d1839854" providerId="LiveId" clId="{63C238F5-3A0E-458B-919B-377673C32D01}" dt="2025-08-01T12:59:50.853" v="7076" actId="47"/>
        <pc:sldMkLst>
          <pc:docMk/>
          <pc:sldMk cId="2360146027" sldId="277"/>
        </pc:sldMkLst>
      </pc:sldChg>
      <pc:sldChg chg="modSp add del mod">
        <pc:chgData name="Güler Demir" userId="51ad5cf4d1839854" providerId="LiveId" clId="{63C238F5-3A0E-458B-919B-377673C32D01}" dt="2025-08-01T17:43:58.710" v="11037" actId="2696"/>
        <pc:sldMkLst>
          <pc:docMk/>
          <pc:sldMk cId="868589298" sldId="278"/>
        </pc:sldMkLst>
      </pc:sldChg>
      <pc:sldChg chg="modSp add del mod">
        <pc:chgData name="Güler Demir" userId="51ad5cf4d1839854" providerId="LiveId" clId="{63C238F5-3A0E-458B-919B-377673C32D01}" dt="2025-08-01T12:59:51.053" v="7077" actId="47"/>
        <pc:sldMkLst>
          <pc:docMk/>
          <pc:sldMk cId="1493730271" sldId="278"/>
        </pc:sldMkLst>
      </pc:sldChg>
      <pc:sldChg chg="addSp modSp add mod">
        <pc:chgData name="Güler Demir" userId="51ad5cf4d1839854" providerId="LiveId" clId="{63C238F5-3A0E-458B-919B-377673C32D01}" dt="2025-08-01T15:52:49.051" v="9936" actId="20577"/>
        <pc:sldMkLst>
          <pc:docMk/>
          <pc:sldMk cId="1655293231" sldId="279"/>
        </pc:sldMkLst>
      </pc:sldChg>
      <pc:sldChg chg="modSp add del mod">
        <pc:chgData name="Güler Demir" userId="51ad5cf4d1839854" providerId="LiveId" clId="{63C238F5-3A0E-458B-919B-377673C32D01}" dt="2025-08-01T12:59:51.263" v="7078" actId="47"/>
        <pc:sldMkLst>
          <pc:docMk/>
          <pc:sldMk cId="3802109054" sldId="279"/>
        </pc:sldMkLst>
      </pc:sldChg>
      <pc:sldChg chg="modSp add del mod">
        <pc:chgData name="Güler Demir" userId="51ad5cf4d1839854" providerId="LiveId" clId="{63C238F5-3A0E-458B-919B-377673C32D01}" dt="2025-08-01T10:02:09.171" v="4162" actId="2696"/>
        <pc:sldMkLst>
          <pc:docMk/>
          <pc:sldMk cId="3986648629" sldId="279"/>
        </pc:sldMkLst>
      </pc:sldChg>
      <pc:sldChg chg="modSp add mod">
        <pc:chgData name="Güler Demir" userId="51ad5cf4d1839854" providerId="LiveId" clId="{63C238F5-3A0E-458B-919B-377673C32D01}" dt="2025-08-01T15:16:25.286" v="9869" actId="6549"/>
        <pc:sldMkLst>
          <pc:docMk/>
          <pc:sldMk cId="2243830934" sldId="280"/>
        </pc:sldMkLst>
      </pc:sldChg>
      <pc:sldChg chg="add del">
        <pc:chgData name="Güler Demir" userId="51ad5cf4d1839854" providerId="LiveId" clId="{63C238F5-3A0E-458B-919B-377673C32D01}" dt="2025-08-01T10:01:49.877" v="4161" actId="2696"/>
        <pc:sldMkLst>
          <pc:docMk/>
          <pc:sldMk cId="2324833614" sldId="280"/>
        </pc:sldMkLst>
      </pc:sldChg>
      <pc:sldChg chg="modSp add del mod ord">
        <pc:chgData name="Güler Demir" userId="51ad5cf4d1839854" providerId="LiveId" clId="{63C238F5-3A0E-458B-919B-377673C32D01}" dt="2025-08-01T12:59:51.448" v="7079" actId="47"/>
        <pc:sldMkLst>
          <pc:docMk/>
          <pc:sldMk cId="3391898785" sldId="280"/>
        </pc:sldMkLst>
      </pc:sldChg>
      <pc:sldChg chg="modSp add del mod">
        <pc:chgData name="Güler Demir" userId="51ad5cf4d1839854" providerId="LiveId" clId="{63C238F5-3A0E-458B-919B-377673C32D01}" dt="2025-08-01T12:59:50.673" v="7075" actId="47"/>
        <pc:sldMkLst>
          <pc:docMk/>
          <pc:sldMk cId="1609877234" sldId="281"/>
        </pc:sldMkLst>
      </pc:sldChg>
      <pc:sldChg chg="addSp modSp add mod">
        <pc:chgData name="Güler Demir" userId="51ad5cf4d1839854" providerId="LiveId" clId="{63C238F5-3A0E-458B-919B-377673C32D01}" dt="2025-08-01T16:31:08.052" v="10138" actId="12"/>
        <pc:sldMkLst>
          <pc:docMk/>
          <pc:sldMk cId="2149296582" sldId="281"/>
        </pc:sldMkLst>
      </pc:sldChg>
      <pc:sldChg chg="modSp add del mod">
        <pc:chgData name="Güler Demir" userId="51ad5cf4d1839854" providerId="LiveId" clId="{63C238F5-3A0E-458B-919B-377673C32D01}" dt="2025-08-01T11:52:27.624" v="6409" actId="2696"/>
        <pc:sldMkLst>
          <pc:docMk/>
          <pc:sldMk cId="339441433" sldId="282"/>
        </pc:sldMkLst>
      </pc:sldChg>
      <pc:sldChg chg="modSp add mod">
        <pc:chgData name="Güler Demir" userId="51ad5cf4d1839854" providerId="LiveId" clId="{63C238F5-3A0E-458B-919B-377673C32D01}" dt="2025-08-01T16:42:21.725" v="10234" actId="20577"/>
        <pc:sldMkLst>
          <pc:docMk/>
          <pc:sldMk cId="3452674712" sldId="282"/>
        </pc:sldMkLst>
      </pc:sldChg>
      <pc:sldChg chg="modSp add del mod ord">
        <pc:chgData name="Güler Demir" userId="51ad5cf4d1839854" providerId="LiveId" clId="{63C238F5-3A0E-458B-919B-377673C32D01}" dt="2025-08-01T12:59:51.643" v="7080" actId="47"/>
        <pc:sldMkLst>
          <pc:docMk/>
          <pc:sldMk cId="325407961" sldId="283"/>
        </pc:sldMkLst>
      </pc:sldChg>
      <pc:sldChg chg="modSp add mod">
        <pc:chgData name="Güler Demir" userId="51ad5cf4d1839854" providerId="LiveId" clId="{63C238F5-3A0E-458B-919B-377673C32D01}" dt="2025-08-01T17:21:38.149" v="10827" actId="20577"/>
        <pc:sldMkLst>
          <pc:docMk/>
          <pc:sldMk cId="2603755572" sldId="283"/>
        </pc:sldMkLst>
      </pc:sldChg>
      <pc:sldChg chg="modSp add mod">
        <pc:chgData name="Güler Demir" userId="51ad5cf4d1839854" providerId="LiveId" clId="{63C238F5-3A0E-458B-919B-377673C32D01}" dt="2025-08-01T17:21:05.114" v="10811" actId="20577"/>
        <pc:sldMkLst>
          <pc:docMk/>
          <pc:sldMk cId="1300798952" sldId="284"/>
        </pc:sldMkLst>
      </pc:sldChg>
      <pc:sldChg chg="add del">
        <pc:chgData name="Güler Demir" userId="51ad5cf4d1839854" providerId="LiveId" clId="{63C238F5-3A0E-458B-919B-377673C32D01}" dt="2025-08-01T16:56:21.023" v="10420" actId="2696"/>
        <pc:sldMkLst>
          <pc:docMk/>
          <pc:sldMk cId="3447916670" sldId="284"/>
        </pc:sldMkLst>
      </pc:sldChg>
      <pc:sldChg chg="addSp modSp add del mod">
        <pc:chgData name="Güler Demir" userId="51ad5cf4d1839854" providerId="LiveId" clId="{63C238F5-3A0E-458B-919B-377673C32D01}" dt="2025-08-01T12:59:51.853" v="7081" actId="47"/>
        <pc:sldMkLst>
          <pc:docMk/>
          <pc:sldMk cId="3987924021" sldId="284"/>
        </pc:sldMkLst>
      </pc:sldChg>
      <pc:sldChg chg="modSp add del mod">
        <pc:chgData name="Güler Demir" userId="51ad5cf4d1839854" providerId="LiveId" clId="{63C238F5-3A0E-458B-919B-377673C32D01}" dt="2025-08-01T12:59:52.043" v="7082" actId="47"/>
        <pc:sldMkLst>
          <pc:docMk/>
          <pc:sldMk cId="1350134314" sldId="285"/>
        </pc:sldMkLst>
      </pc:sldChg>
      <pc:sldChg chg="modSp add mod">
        <pc:chgData name="Güler Demir" userId="51ad5cf4d1839854" providerId="LiveId" clId="{63C238F5-3A0E-458B-919B-377673C32D01}" dt="2025-08-01T17:31:00.232" v="10945" actId="14100"/>
        <pc:sldMkLst>
          <pc:docMk/>
          <pc:sldMk cId="3125581921" sldId="285"/>
        </pc:sldMkLst>
      </pc:sldChg>
      <pc:sldChg chg="modSp add del mod">
        <pc:chgData name="Güler Demir" userId="51ad5cf4d1839854" providerId="LiveId" clId="{63C238F5-3A0E-458B-919B-377673C32D01}" dt="2025-08-01T12:59:52.723" v="7083" actId="47"/>
        <pc:sldMkLst>
          <pc:docMk/>
          <pc:sldMk cId="90709521" sldId="286"/>
        </pc:sldMkLst>
      </pc:sldChg>
      <pc:sldChg chg="modSp add mod">
        <pc:chgData name="Güler Demir" userId="51ad5cf4d1839854" providerId="LiveId" clId="{63C238F5-3A0E-458B-919B-377673C32D01}" dt="2025-08-01T17:34:21.340" v="11015" actId="6549"/>
        <pc:sldMkLst>
          <pc:docMk/>
          <pc:sldMk cId="289566771" sldId="286"/>
        </pc:sldMkLst>
      </pc:sldChg>
      <pc:sldChg chg="add del">
        <pc:chgData name="Güler Demir" userId="51ad5cf4d1839854" providerId="LiveId" clId="{63C238F5-3A0E-458B-919B-377673C32D01}" dt="2025-08-01T17:30:15.854" v="10938" actId="2696"/>
        <pc:sldMkLst>
          <pc:docMk/>
          <pc:sldMk cId="3277759999" sldId="286"/>
        </pc:sldMkLst>
      </pc:sldChg>
      <pc:sldChg chg="modSp add mod">
        <pc:chgData name="Güler Demir" userId="51ad5cf4d1839854" providerId="LiveId" clId="{63C238F5-3A0E-458B-919B-377673C32D01}" dt="2025-08-01T17:47:05.420" v="11096" actId="20577"/>
        <pc:sldMkLst>
          <pc:docMk/>
          <pc:sldMk cId="2993312993" sldId="287"/>
        </pc:sldMkLst>
      </pc:sldChg>
      <pc:sldChg chg="addSp modSp add del mod">
        <pc:chgData name="Güler Demir" userId="51ad5cf4d1839854" providerId="LiveId" clId="{63C238F5-3A0E-458B-919B-377673C32D01}" dt="2025-08-01T12:59:53.143" v="7084" actId="47"/>
        <pc:sldMkLst>
          <pc:docMk/>
          <pc:sldMk cId="4056335354" sldId="28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8/14/2025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8/14/2025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lerdemir@kastamon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www.ifla.org/wp-content/uploads/2019/05/assets/libraries-for-children-and-ya/publications/ifla-guidelines-for-library-services-to-children_aged-0-18.pdf" TargetMode="External"/><Relationship Id="rId3" Type="http://schemas.openxmlformats.org/officeDocument/2006/relationships/hyperlink" Target="https://www.lisedunetwork.com/what-is-a-childrens-library/" TargetMode="External"/><Relationship Id="rId7" Type="http://schemas.openxmlformats.org/officeDocument/2006/relationships/hyperlink" Target="http://dx.doi.org/10.1080/00309230.2012.644988" TargetMode="External"/><Relationship Id="rId2" Type="http://schemas.openxmlformats.org/officeDocument/2006/relationships/hyperlink" Target="https://www.lisedunetwork.com/library-and-information-services/" TargetMode="External"/><Relationship Id="rId1" Type="http://schemas.openxmlformats.org/officeDocument/2006/relationships/slideLayout" Target="../slideLayouts/slideLayout2.xml"/><Relationship Id="rId6" Type="http://schemas.openxmlformats.org/officeDocument/2006/relationships/hyperlink" Target="https://blogs.iadb.org/desarrollo-infantil/en/children-history/" TargetMode="External"/><Relationship Id="rId5" Type="http://schemas.openxmlformats.org/officeDocument/2006/relationships/hyperlink" Target="https://www.alsc.ala.org/blog/2018/11/childrens-librarians-are-experts-at-storytime-crafts/" TargetMode="External"/><Relationship Id="rId4" Type="http://schemas.openxmlformats.org/officeDocument/2006/relationships/hyperlink" Target="https://sites.gsu.edu/the-macie-program-blog/2017/04/02/what-is-childhood/" TargetMode="External"/><Relationship Id="rId9" Type="http://schemas.openxmlformats.org/officeDocument/2006/relationships/hyperlink" Target="https://doi.org/10.1080/01616846.2024.2369822"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merriam-webster.com/dictionary/childhood" TargetMode="External"/><Relationship Id="rId7" Type="http://schemas.openxmlformats.org/officeDocument/2006/relationships/hyperlink" Target="https://sozluk.gov.tr/" TargetMode="External"/><Relationship Id="rId2" Type="http://schemas.openxmlformats.org/officeDocument/2006/relationships/hyperlink" Target="https://www.merriam-webster.com/dictionary/child" TargetMode="External"/><Relationship Id="rId1" Type="http://schemas.openxmlformats.org/officeDocument/2006/relationships/slideLayout" Target="../slideLayouts/slideLayout2.xml"/><Relationship Id="rId6" Type="http://schemas.openxmlformats.org/officeDocument/2006/relationships/hyperlink" Target="https://kygm.ktb.gov.tr/TR-308336/bebek-ve-cocuk-kutuphaneleri.html" TargetMode="External"/><Relationship Id="rId5" Type="http://schemas.openxmlformats.org/officeDocument/2006/relationships/hyperlink" Target="https://doi.org/10.7771/2380-176X.7488" TargetMode="External"/><Relationship Id="rId4" Type="http://schemas.openxmlformats.org/officeDocument/2006/relationships/hyperlink" Target="http://www.sciencepublishinggroup.com/j/s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035278" y="953729"/>
            <a:ext cx="6681665" cy="3505200"/>
          </a:xfrm>
        </p:spPr>
        <p:txBody>
          <a:bodyPr/>
          <a:lstStyle/>
          <a:p>
            <a:pPr algn="ctr"/>
            <a:br>
              <a:rPr lang="tr-TR" sz="2400" b="1" dirty="0">
                <a:solidFill>
                  <a:schemeClr val="tx1"/>
                </a:solidFill>
              </a:rPr>
            </a:br>
            <a:r>
              <a:rPr lang="tr-TR" sz="2400" b="1" dirty="0">
                <a:solidFill>
                  <a:schemeClr val="tx1"/>
                </a:solidFill>
              </a:rPr>
              <a:t>BİLGİ HİZMETLERİ</a:t>
            </a:r>
            <a:br>
              <a:rPr lang="tr-TR" sz="2400" b="1" dirty="0">
                <a:solidFill>
                  <a:schemeClr val="tx1"/>
                </a:solidFill>
              </a:rPr>
            </a:br>
            <a:r>
              <a:rPr lang="tr-TR" sz="2400" b="1" dirty="0">
                <a:solidFill>
                  <a:schemeClr val="tx1"/>
                </a:solidFill>
              </a:rPr>
              <a:t>12. HAFTA </a:t>
            </a:r>
            <a:br>
              <a:rPr lang="tr-TR" sz="2400" b="1" dirty="0">
                <a:solidFill>
                  <a:schemeClr val="tx1"/>
                </a:solidFill>
              </a:rPr>
            </a:br>
            <a:r>
              <a:rPr lang="tr-TR" sz="2400" b="1" dirty="0">
                <a:solidFill>
                  <a:schemeClr val="tx1"/>
                </a:solidFill>
              </a:rPr>
              <a:t>Çocuk ve Gençlere Yönelik </a:t>
            </a:r>
            <a:br>
              <a:rPr lang="tr-TR" sz="2400" b="1" dirty="0">
                <a:solidFill>
                  <a:schemeClr val="tx1"/>
                </a:solidFill>
              </a:rPr>
            </a:br>
            <a:r>
              <a:rPr lang="tr-TR" sz="2400" b="1" dirty="0">
                <a:solidFill>
                  <a:schemeClr val="tx1"/>
                </a:solidFill>
              </a:rPr>
              <a:t>Kütüphane Hizmetleri </a:t>
            </a:r>
            <a:br>
              <a:rPr lang="tr-TR" sz="2400" b="1" dirty="0">
                <a:solidFill>
                  <a:schemeClr val="tx1"/>
                </a:solidFill>
              </a:rPr>
            </a:br>
            <a:r>
              <a:rPr lang="tr-TR" sz="2400" b="1" dirty="0">
                <a:solidFill>
                  <a:schemeClr val="tx1"/>
                </a:solidFill>
              </a:rPr>
              <a:t>(</a:t>
            </a:r>
            <a:r>
              <a:rPr lang="en-US" sz="2400" b="1" dirty="0">
                <a:solidFill>
                  <a:schemeClr val="tx1"/>
                </a:solidFill>
              </a:rPr>
              <a:t>Children's and Youth Services </a:t>
            </a:r>
            <a:br>
              <a:rPr lang="tr-TR" sz="2400" b="1" dirty="0">
                <a:solidFill>
                  <a:schemeClr val="tx1"/>
                </a:solidFill>
              </a:rPr>
            </a:br>
            <a:r>
              <a:rPr lang="en-US" sz="2400" b="1" dirty="0">
                <a:solidFill>
                  <a:schemeClr val="tx1"/>
                </a:solidFill>
              </a:rPr>
              <a:t>in </a:t>
            </a:r>
            <a:r>
              <a:rPr lang="tr-TR" sz="2400" b="1" dirty="0">
                <a:solidFill>
                  <a:schemeClr val="tx1"/>
                </a:solidFill>
              </a:rPr>
              <a:t>L</a:t>
            </a:r>
            <a:r>
              <a:rPr lang="en-US" sz="2400" b="1" dirty="0" err="1">
                <a:solidFill>
                  <a:schemeClr val="tx1"/>
                </a:solidFill>
              </a:rPr>
              <a:t>ibraries</a:t>
            </a:r>
            <a:r>
              <a:rPr lang="tr-TR" sz="2400" b="1" dirty="0">
                <a:solidFill>
                  <a:schemeClr val="tx1"/>
                </a:solidFill>
              </a:rPr>
              <a:t>)</a:t>
            </a:r>
            <a:r>
              <a:rPr lang="en-US" sz="2400" b="1" dirty="0">
                <a:solidFill>
                  <a:schemeClr val="tx1"/>
                </a:solidFill>
              </a:rPr>
              <a:t> </a:t>
            </a:r>
            <a:br>
              <a:rPr lang="tr-TR" sz="2400" b="1" dirty="0">
                <a:solidFill>
                  <a:schemeClr val="tx1"/>
                </a:solidFill>
              </a:rPr>
            </a:br>
            <a:br>
              <a:rPr lang="tr-TR" sz="2400" b="1" dirty="0">
                <a:solidFill>
                  <a:schemeClr val="tx1"/>
                </a:solidFill>
              </a:rPr>
            </a:br>
            <a:endParaRPr lang="en-US" sz="2400" b="1" dirty="0">
              <a:solidFill>
                <a:schemeClr val="tx1"/>
              </a:solidFill>
            </a:endParaRPr>
          </a:p>
        </p:txBody>
      </p:sp>
      <p:sp>
        <p:nvSpPr>
          <p:cNvPr id="3" name="Alt Başlık 2"/>
          <p:cNvSpPr>
            <a:spLocks noGrp="1"/>
          </p:cNvSpPr>
          <p:nvPr>
            <p:ph type="subTitle" idx="1"/>
          </p:nvPr>
        </p:nvSpPr>
        <p:spPr>
          <a:xfrm>
            <a:off x="1546396" y="4787518"/>
            <a:ext cx="7868945" cy="1462863"/>
          </a:xfrm>
        </p:spPr>
        <p:txBody>
          <a:bodyPr>
            <a:normAutofit fontScale="25000" lnSpcReduction="20000"/>
          </a:bodyPr>
          <a:lstStyle/>
          <a:p>
            <a:r>
              <a:rPr lang="tr-TR" sz="5600" b="1" dirty="0">
                <a:solidFill>
                  <a:schemeClr val="tx1"/>
                </a:solidFill>
              </a:rPr>
              <a:t>GÜLER DEMİR</a:t>
            </a:r>
          </a:p>
          <a:p>
            <a:r>
              <a:rPr lang="tr-TR" sz="5600" b="1" dirty="0">
                <a:solidFill>
                  <a:schemeClr val="tx1"/>
                </a:solidFill>
              </a:rPr>
              <a:t>Kastamonu Üniversitesi</a:t>
            </a:r>
          </a:p>
          <a:p>
            <a:r>
              <a:rPr lang="tr-TR" sz="5600" b="1" dirty="0">
                <a:solidFill>
                  <a:schemeClr val="tx1"/>
                </a:solidFill>
              </a:rPr>
              <a:t>İnsan ve Toplum Bilimleri Fakültesi</a:t>
            </a:r>
          </a:p>
          <a:p>
            <a:r>
              <a:rPr lang="tr-TR" sz="5600" b="1" dirty="0">
                <a:solidFill>
                  <a:schemeClr val="tx1"/>
                </a:solidFill>
              </a:rPr>
              <a:t>Bilgi ve Belge Yönetimi Bölümü</a:t>
            </a:r>
          </a:p>
          <a:p>
            <a:r>
              <a:rPr lang="tr-TR" sz="5600" b="1" dirty="0">
                <a:solidFill>
                  <a:schemeClr val="tx1"/>
                </a:solidFill>
                <a:hlinkClick r:id="rId2">
                  <a:extLst>
                    <a:ext uri="{A12FA001-AC4F-418D-AE19-62706E023703}">
                      <ahyp:hlinkClr xmlns:ahyp="http://schemas.microsoft.com/office/drawing/2018/hyperlinkcolor" val="tx"/>
                    </a:ext>
                  </a:extLst>
                </a:hlinkClick>
              </a:rPr>
              <a:t>gulerdemir@kastamonu.edu.tr</a:t>
            </a:r>
            <a:endParaRPr lang="tr-TR" sz="5600" b="1" dirty="0">
              <a:solidFill>
                <a:schemeClr val="tx1"/>
              </a:solidFill>
            </a:endParaRPr>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9E146-863D-5534-1287-B9DE5ADBB61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2DCC7FD-BF56-9AF1-81B5-4815C046ED76}"/>
              </a:ext>
            </a:extLst>
          </p:cNvPr>
          <p:cNvSpPr>
            <a:spLocks noGrp="1"/>
          </p:cNvSpPr>
          <p:nvPr>
            <p:ph type="title"/>
          </p:nvPr>
        </p:nvSpPr>
        <p:spPr>
          <a:xfrm>
            <a:off x="899585" y="195570"/>
            <a:ext cx="8947421" cy="433695"/>
          </a:xfrm>
        </p:spPr>
        <p:txBody>
          <a:bodyPr>
            <a:normAutofit fontScale="90000"/>
          </a:bodyPr>
          <a:lstStyle/>
          <a:p>
            <a:pPr algn="ctr"/>
            <a:r>
              <a:rPr lang="tr-TR" sz="2400" b="1" dirty="0"/>
              <a:t>Çocuk Kütüphanesi ve Hizmetleri: Kavram</a:t>
            </a:r>
            <a:endParaRPr lang="en-US" sz="2400" b="1" dirty="0"/>
          </a:p>
        </p:txBody>
      </p:sp>
      <p:sp>
        <p:nvSpPr>
          <p:cNvPr id="3" name="İçerik Yer Tutucusu 2">
            <a:extLst>
              <a:ext uri="{FF2B5EF4-FFF2-40B4-BE49-F238E27FC236}">
                <a16:creationId xmlns:a16="http://schemas.microsoft.com/office/drawing/2014/main" id="{6CABB9E9-7DA7-206D-2E8C-E6913BCE2D07}"/>
              </a:ext>
            </a:extLst>
          </p:cNvPr>
          <p:cNvSpPr>
            <a:spLocks noGrp="1"/>
          </p:cNvSpPr>
          <p:nvPr>
            <p:ph idx="1"/>
          </p:nvPr>
        </p:nvSpPr>
        <p:spPr>
          <a:xfrm>
            <a:off x="1002823" y="734956"/>
            <a:ext cx="9438005" cy="4594128"/>
          </a:xfrm>
        </p:spPr>
        <p:txBody>
          <a:bodyPr>
            <a:noAutofit/>
          </a:bodyPr>
          <a:lstStyle/>
          <a:p>
            <a:pPr marL="0" indent="0" algn="just">
              <a:buNone/>
            </a:pPr>
            <a:r>
              <a:rPr lang="tr-TR" sz="1400" b="1" dirty="0"/>
              <a:t>Çocuk ve genç kütüphane kullanıcılarının okuma, öğrenme ve keşfetme duygularını besleyen, ilgi çekici ve zenginleştirici deneyimler sunan hizmetlerdir. Çocuk ve gençlere özel gereksinim ve ilgi alanlarına hitap ederek, kitapları keşfetmeleri ve bilgilerini genişletmeleri için sıcak ve güvenli bir ortam yaratır (</a:t>
            </a:r>
            <a:r>
              <a:rPr lang="en-US" sz="1400" b="1" dirty="0" err="1"/>
              <a:t>Ashikuzzaman</a:t>
            </a:r>
            <a:r>
              <a:rPr lang="en-US" sz="1400" b="1" dirty="0"/>
              <a:t>, </a:t>
            </a:r>
            <a:r>
              <a:rPr lang="tr-TR" sz="1400" b="1" dirty="0"/>
              <a:t>2019).</a:t>
            </a:r>
          </a:p>
          <a:p>
            <a:pPr marL="0" indent="0" algn="just">
              <a:buNone/>
            </a:pPr>
            <a:r>
              <a:rPr lang="tr-TR" sz="1400" b="1" dirty="0"/>
              <a:t>Uluslararası Kütüphane Dernekleri ve Kurumları Federasyonu (IFLA, </a:t>
            </a:r>
            <a:r>
              <a:rPr lang="en-US" sz="1400" b="1" dirty="0"/>
              <a:t>International Federation of Library Associations and Institutions</a:t>
            </a:r>
            <a:r>
              <a:rPr lang="tr-TR" sz="1400" b="1" dirty="0"/>
              <a:t>) [Derslerde kısaca IFLA diye anılacaktır] kılavuzuna göre,</a:t>
            </a:r>
          </a:p>
          <a:p>
            <a:pPr marL="0" indent="0" algn="just">
              <a:buNone/>
            </a:pPr>
            <a:r>
              <a:rPr lang="tr-TR" sz="1400" b="1" dirty="0"/>
              <a:t>«Çocuk kütüphanesinin misyonu, çocukların, ailelerinin ve bakıcılarının oluşturduğu çok kültürlü topluluk için uygun dillerde, yaş ve yeteneğe uygun bilgi, program ve hizmetlere anlamlı erişim sağlayan bir bilgi, öğrenme ve kültür merkezi olarak hizmet vermektir. Okuryazarlığı, öğrenmeyi ve okumayı desteklemek, bu misyonun gerçekleştirilmesinde evrensel olarak merkezi bir rol üstlenmektedir» (IFLA, 2018, s. 5). </a:t>
            </a:r>
          </a:p>
          <a:p>
            <a:pPr marL="0" indent="0" algn="just">
              <a:buNone/>
            </a:pPr>
            <a:r>
              <a:rPr lang="tr-TR" sz="1400" b="1" dirty="0"/>
              <a:t>Çocuk kütüphanesi, özetle (</a:t>
            </a:r>
            <a:r>
              <a:rPr lang="en-US" sz="1400" b="1" dirty="0" err="1"/>
              <a:t>Ashikuzzaman</a:t>
            </a:r>
            <a:r>
              <a:rPr lang="en-US" sz="1400" b="1" dirty="0"/>
              <a:t>, </a:t>
            </a:r>
            <a:r>
              <a:rPr lang="tr-TR" sz="1400" b="1" dirty="0"/>
              <a:t>2024): </a:t>
            </a:r>
          </a:p>
          <a:p>
            <a:pPr algn="just"/>
            <a:r>
              <a:rPr lang="tr-TR" sz="1400" b="1" dirty="0"/>
              <a:t>Kamu, okul veya toplum kütüphanelerinde özel bölüm ya da bağımsız yapıdır.</a:t>
            </a:r>
          </a:p>
          <a:p>
            <a:pPr algn="just"/>
            <a:r>
              <a:rPr lang="tr-TR" sz="1400" b="1" dirty="0"/>
              <a:t>Çocukların bilgi, eğitim ve eğlence gereksinimlerini karşılamak üzere tasarlanmıştır.</a:t>
            </a:r>
          </a:p>
          <a:p>
            <a:pPr algn="just"/>
            <a:r>
              <a:rPr lang="tr-TR" sz="1400" b="1" dirty="0"/>
              <a:t>Renkli dekor, rahat oturma alanları ve etkileşimli ekranlar sunar.</a:t>
            </a:r>
          </a:p>
          <a:p>
            <a:pPr algn="just"/>
            <a:r>
              <a:rPr lang="tr-TR" sz="1400" b="1" dirty="0"/>
              <a:t>Yaşa uygun materyaller sağlar: resimli kitaplar, yeni başlayanlar için kitaplar, multimedya, dijital içerik vb.</a:t>
            </a:r>
            <a:endParaRPr lang="tr-TR" sz="1500" b="1" dirty="0"/>
          </a:p>
        </p:txBody>
      </p:sp>
    </p:spTree>
    <p:extLst>
      <p:ext uri="{BB962C8B-B14F-4D97-AF65-F5344CB8AC3E}">
        <p14:creationId xmlns:p14="http://schemas.microsoft.com/office/powerpoint/2010/main" val="4088613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8D4D8-8337-19B2-0097-10EC21C66EC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75167F0-AC83-0682-74F4-E377F67F3900}"/>
              </a:ext>
            </a:extLst>
          </p:cNvPr>
          <p:cNvSpPr>
            <a:spLocks noGrp="1"/>
          </p:cNvSpPr>
          <p:nvPr>
            <p:ph type="title"/>
          </p:nvPr>
        </p:nvSpPr>
        <p:spPr>
          <a:xfrm>
            <a:off x="899585" y="195570"/>
            <a:ext cx="8947421" cy="433695"/>
          </a:xfrm>
        </p:spPr>
        <p:txBody>
          <a:bodyPr>
            <a:normAutofit fontScale="90000"/>
          </a:bodyPr>
          <a:lstStyle/>
          <a:p>
            <a:pPr algn="ctr"/>
            <a:r>
              <a:rPr lang="tr-TR" sz="2400" b="1" dirty="0"/>
              <a:t>Çocuk Kütüphanelerinin Amacı ve İşlevleri</a:t>
            </a:r>
            <a:endParaRPr lang="en-US" sz="2400" b="1" dirty="0"/>
          </a:p>
        </p:txBody>
      </p:sp>
      <p:sp>
        <p:nvSpPr>
          <p:cNvPr id="3" name="İçerik Yer Tutucusu 2">
            <a:extLst>
              <a:ext uri="{FF2B5EF4-FFF2-40B4-BE49-F238E27FC236}">
                <a16:creationId xmlns:a16="http://schemas.microsoft.com/office/drawing/2014/main" id="{94BF60D1-AC26-66C1-3EB5-B6B152D2EF91}"/>
              </a:ext>
            </a:extLst>
          </p:cNvPr>
          <p:cNvSpPr>
            <a:spLocks noGrp="1"/>
          </p:cNvSpPr>
          <p:nvPr>
            <p:ph idx="1"/>
          </p:nvPr>
        </p:nvSpPr>
        <p:spPr>
          <a:xfrm>
            <a:off x="1002823" y="734956"/>
            <a:ext cx="9438005" cy="4594128"/>
          </a:xfrm>
        </p:spPr>
        <p:txBody>
          <a:bodyPr>
            <a:noAutofit/>
          </a:bodyPr>
          <a:lstStyle/>
          <a:p>
            <a:pPr marL="0" indent="0" algn="just">
              <a:buNone/>
            </a:pPr>
            <a:r>
              <a:rPr lang="tr-TR" sz="1500" b="1" dirty="0"/>
              <a:t>IFLA Kılavuzu’na (2018, s. 5) göre; </a:t>
            </a:r>
          </a:p>
          <a:p>
            <a:pPr algn="just"/>
            <a:r>
              <a:rPr lang="tr-TR" sz="1500" b="1" dirty="0"/>
              <a:t>Bilgi, öğrenme ve kültür merkezleri olarak hizmet vermek</a:t>
            </a:r>
          </a:p>
          <a:p>
            <a:pPr algn="just"/>
            <a:r>
              <a:rPr lang="tr-TR" sz="1500" b="1" dirty="0"/>
              <a:t>Yaşa uygun kaynak ve programlar edinmek ve sağlamak</a:t>
            </a:r>
          </a:p>
          <a:p>
            <a:pPr algn="just"/>
            <a:r>
              <a:rPr lang="tr-TR" sz="1500" b="1" dirty="0"/>
              <a:t>Okuma yazmayı ve kişisel gelişimi desteklemek</a:t>
            </a:r>
          </a:p>
          <a:p>
            <a:pPr algn="just"/>
            <a:r>
              <a:rPr lang="tr-TR" sz="1500" b="1" dirty="0"/>
              <a:t>Çocukların bilgi, okuryazarlık ve kültürel gelişim haklarını kolaylaştırmak</a:t>
            </a:r>
          </a:p>
          <a:p>
            <a:pPr algn="just"/>
            <a:r>
              <a:rPr lang="tr-TR" sz="1500" b="1" dirty="0"/>
              <a:t>Eğitim ve boş zaman için çeşitli kaynaklar ve medya sunmak</a:t>
            </a:r>
          </a:p>
          <a:p>
            <a:pPr algn="just"/>
            <a:r>
              <a:rPr lang="tr-TR" sz="1500" b="1" dirty="0"/>
              <a:t>Dijital medya okuryazarlığı becerilerini geliştirmek</a:t>
            </a:r>
          </a:p>
          <a:p>
            <a:pPr algn="just"/>
            <a:r>
              <a:rPr lang="tr-TR" sz="1500" b="1" dirty="0"/>
              <a:t>Her kökenden ve yetenekten çocuklar için kapsayıcı ve eşit erişimi teşvik etmek</a:t>
            </a:r>
          </a:p>
          <a:p>
            <a:pPr algn="just"/>
            <a:r>
              <a:rPr lang="tr-TR" sz="1500" b="1" dirty="0"/>
              <a:t>Eğlenceli, kültürel ve sosyal etkinlikler yapmak</a:t>
            </a:r>
          </a:p>
          <a:p>
            <a:pPr algn="just"/>
            <a:r>
              <a:rPr lang="tr-TR" sz="1500" b="1" dirty="0"/>
              <a:t>Çocukların özgüven, vatandaşlık ve sosyal beceriler geliştirmelerine yardımcı olmak</a:t>
            </a:r>
          </a:p>
          <a:p>
            <a:pPr marL="0" indent="0" algn="just">
              <a:buNone/>
            </a:pPr>
            <a:r>
              <a:rPr lang="tr-TR" sz="1500" b="1" u="sng" dirty="0"/>
              <a:t>Özetle</a:t>
            </a:r>
            <a:r>
              <a:rPr lang="tr-TR" sz="1500" b="1" dirty="0"/>
              <a:t>, çocuk kütüphaneleri ve hizmetleri, okuryazarlığı ve kişisel gelişimi desteklemeyi, çocuk haklarını savunmayı ve kapsayıcı topluluk merkezleri olarak hizmet ederek yaşam boyu öğrenmeyi ve kültürel katılımı teşvik etmeyi amaçlamaktadır.</a:t>
            </a:r>
          </a:p>
        </p:txBody>
      </p:sp>
    </p:spTree>
    <p:extLst>
      <p:ext uri="{BB962C8B-B14F-4D97-AF65-F5344CB8AC3E}">
        <p14:creationId xmlns:p14="http://schemas.microsoft.com/office/powerpoint/2010/main" val="1297508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F94DC-2FE6-7183-D085-C5908A75385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38AB2F4-40F2-75DB-8B81-F56B568E6611}"/>
              </a:ext>
            </a:extLst>
          </p:cNvPr>
          <p:cNvSpPr>
            <a:spLocks noGrp="1"/>
          </p:cNvSpPr>
          <p:nvPr>
            <p:ph type="title"/>
          </p:nvPr>
        </p:nvSpPr>
        <p:spPr>
          <a:xfrm>
            <a:off x="899585" y="195570"/>
            <a:ext cx="8947421" cy="433695"/>
          </a:xfrm>
        </p:spPr>
        <p:txBody>
          <a:bodyPr>
            <a:normAutofit fontScale="90000"/>
          </a:bodyPr>
          <a:lstStyle/>
          <a:p>
            <a:pPr algn="ctr"/>
            <a:r>
              <a:rPr lang="tr-TR" sz="2400" b="1" dirty="0"/>
              <a:t>İyi Tasarlanmış Bir Çocuk Kütüphanesinin Temel Özellikleri</a:t>
            </a:r>
            <a:endParaRPr lang="en-US" sz="2400" b="1" dirty="0"/>
          </a:p>
        </p:txBody>
      </p:sp>
      <p:sp>
        <p:nvSpPr>
          <p:cNvPr id="3" name="İçerik Yer Tutucusu 2">
            <a:extLst>
              <a:ext uri="{FF2B5EF4-FFF2-40B4-BE49-F238E27FC236}">
                <a16:creationId xmlns:a16="http://schemas.microsoft.com/office/drawing/2014/main" id="{0038C1A1-293D-235C-5D68-03384774CDA0}"/>
              </a:ext>
            </a:extLst>
          </p:cNvPr>
          <p:cNvSpPr>
            <a:spLocks noGrp="1"/>
          </p:cNvSpPr>
          <p:nvPr>
            <p:ph idx="1"/>
          </p:nvPr>
        </p:nvSpPr>
        <p:spPr>
          <a:xfrm>
            <a:off x="1002823" y="892273"/>
            <a:ext cx="9438005" cy="3714140"/>
          </a:xfrm>
        </p:spPr>
        <p:txBody>
          <a:bodyPr>
            <a:noAutofit/>
          </a:bodyPr>
          <a:lstStyle/>
          <a:p>
            <a:pPr algn="just"/>
            <a:r>
              <a:rPr lang="tr-TR" b="1" dirty="0"/>
              <a:t>Yaşa uygun dermeler (resimli kitaplar, bölüm kitapları, multimedya)</a:t>
            </a:r>
          </a:p>
          <a:p>
            <a:pPr algn="just"/>
            <a:r>
              <a:rPr lang="tr-TR" b="1" dirty="0"/>
              <a:t>Canlı, renkli dekor ve rahat oturma alanları</a:t>
            </a:r>
          </a:p>
          <a:p>
            <a:pPr algn="just"/>
            <a:r>
              <a:rPr lang="tr-TR" b="1" dirty="0"/>
              <a:t>Belirlenmiş/özel alanlar: Okuma köşeleri, oyun alanları, hikaye zamanları</a:t>
            </a:r>
          </a:p>
          <a:p>
            <a:pPr algn="just"/>
            <a:r>
              <a:rPr lang="tr-TR" b="1" dirty="0"/>
              <a:t>Teknoloji entegrasyonu: Bilgisayarlar, tabletler, e-kitaplar vb.</a:t>
            </a:r>
          </a:p>
          <a:p>
            <a:pPr algn="just"/>
            <a:r>
              <a:rPr lang="tr-TR" b="1" dirty="0"/>
              <a:t>Çeşitli etkinlikler için esnek ve uyarlanabilir alanlar</a:t>
            </a:r>
          </a:p>
          <a:p>
            <a:pPr algn="just"/>
            <a:r>
              <a:rPr lang="tr-TR" b="1" dirty="0"/>
              <a:t>Tüm çocuklar için erişilebilirlik ve kapsayıcılık</a:t>
            </a:r>
          </a:p>
          <a:p>
            <a:pPr algn="just"/>
            <a:r>
              <a:rPr lang="tr-TR" b="1" dirty="0"/>
              <a:t>İlgi çekici programlar ve etkinlikler</a:t>
            </a:r>
          </a:p>
          <a:p>
            <a:pPr algn="just"/>
            <a:r>
              <a:rPr lang="tr-TR" b="1" dirty="0"/>
              <a:t>Güvenlik ve emniyet konusu (</a:t>
            </a:r>
            <a:r>
              <a:rPr lang="en-US" b="1" dirty="0" err="1"/>
              <a:t>Ashikuzzaman</a:t>
            </a:r>
            <a:r>
              <a:rPr lang="en-US" b="1" dirty="0"/>
              <a:t>, </a:t>
            </a:r>
            <a:r>
              <a:rPr lang="tr-TR" b="1" dirty="0"/>
              <a:t>2024) </a:t>
            </a:r>
            <a:endParaRPr lang="tr-TR" sz="1500" b="1" dirty="0"/>
          </a:p>
        </p:txBody>
      </p:sp>
    </p:spTree>
    <p:extLst>
      <p:ext uri="{BB962C8B-B14F-4D97-AF65-F5344CB8AC3E}">
        <p14:creationId xmlns:p14="http://schemas.microsoft.com/office/powerpoint/2010/main" val="739950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8A6A8-F022-0200-755E-292958D645A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DD0E64B-4363-B4AF-4896-4C84709894D5}"/>
              </a:ext>
            </a:extLst>
          </p:cNvPr>
          <p:cNvSpPr>
            <a:spLocks noGrp="1"/>
          </p:cNvSpPr>
          <p:nvPr>
            <p:ph type="title"/>
          </p:nvPr>
        </p:nvSpPr>
        <p:spPr>
          <a:xfrm>
            <a:off x="899585" y="195570"/>
            <a:ext cx="8947421" cy="433695"/>
          </a:xfrm>
        </p:spPr>
        <p:txBody>
          <a:bodyPr>
            <a:normAutofit fontScale="90000"/>
          </a:bodyPr>
          <a:lstStyle/>
          <a:p>
            <a:pPr algn="ctr"/>
            <a:r>
              <a:rPr lang="tr-TR" sz="2400" b="1" dirty="0"/>
              <a:t>Çocuk Kütüphaneleri ve Hizmetlerinin Önemi ve Faydaları</a:t>
            </a:r>
            <a:endParaRPr lang="en-US" sz="2400" b="1" dirty="0"/>
          </a:p>
        </p:txBody>
      </p:sp>
      <p:sp>
        <p:nvSpPr>
          <p:cNvPr id="3" name="İçerik Yer Tutucusu 2">
            <a:extLst>
              <a:ext uri="{FF2B5EF4-FFF2-40B4-BE49-F238E27FC236}">
                <a16:creationId xmlns:a16="http://schemas.microsoft.com/office/drawing/2014/main" id="{721C41E6-4A22-D422-53F0-64139E9DA74A}"/>
              </a:ext>
            </a:extLst>
          </p:cNvPr>
          <p:cNvSpPr>
            <a:spLocks noGrp="1"/>
          </p:cNvSpPr>
          <p:nvPr>
            <p:ph idx="1"/>
          </p:nvPr>
        </p:nvSpPr>
        <p:spPr>
          <a:xfrm>
            <a:off x="1002823" y="734955"/>
            <a:ext cx="9438005" cy="4884179"/>
          </a:xfrm>
        </p:spPr>
        <p:txBody>
          <a:bodyPr>
            <a:noAutofit/>
          </a:bodyPr>
          <a:lstStyle/>
          <a:p>
            <a:pPr marL="0" indent="0" algn="just">
              <a:buNone/>
            </a:pPr>
            <a:r>
              <a:rPr lang="tr-TR" sz="1500" b="1" u="sng" dirty="0"/>
              <a:t>IFLA (2018, </a:t>
            </a:r>
            <a:r>
              <a:rPr lang="tr-TR" sz="1500" b="1" u="sng" dirty="0" err="1"/>
              <a:t>ss</a:t>
            </a:r>
            <a:r>
              <a:rPr lang="tr-TR" sz="1500" b="1" u="sng" dirty="0"/>
              <a:t>. 4-17) Kılavuzuna göre: </a:t>
            </a:r>
          </a:p>
          <a:p>
            <a:pPr algn="just"/>
            <a:r>
              <a:rPr lang="tr-TR" sz="1500" b="1" u="sng" dirty="0"/>
              <a:t>Okuryazarlık ve öğrenmeye destek</a:t>
            </a:r>
            <a:r>
              <a:rPr lang="tr-TR" sz="1500" b="1" dirty="0"/>
              <a:t>: Kişisel ve toplumsal gelişim için gerekli olan okuryazarlığı, okumayı ve yaşam boyu öğrenmeyi teşvik eder.</a:t>
            </a:r>
          </a:p>
          <a:p>
            <a:pPr algn="just"/>
            <a:r>
              <a:rPr lang="tr-TR" sz="1500" b="1" u="sng" dirty="0"/>
              <a:t>Hak temelli yaklaşım</a:t>
            </a:r>
            <a:r>
              <a:rPr lang="tr-TR" sz="1500" b="1" dirty="0"/>
              <a:t>: BM Çocuk Hakları Sözleşmesi (BMÇHS) ile uyumlu olarak çocukların bilgiye ve eğitime erişim hakkını savunur.</a:t>
            </a:r>
          </a:p>
          <a:p>
            <a:pPr algn="just"/>
            <a:r>
              <a:rPr lang="tr-TR" sz="1500" b="1" u="sng" dirty="0"/>
              <a:t>Kültürel ve kişisel gelişim</a:t>
            </a:r>
            <a:r>
              <a:rPr lang="tr-TR" sz="1500" b="1" dirty="0"/>
              <a:t>: Kapsayıcılığı ve farklı kültürleri temsil eden çeşitli kaynaklar sunar.  </a:t>
            </a:r>
          </a:p>
          <a:p>
            <a:pPr algn="just"/>
            <a:r>
              <a:rPr lang="tr-TR" sz="1500" b="1" u="sng" dirty="0"/>
              <a:t>Topluluk katılımı ve ortaklıklar</a:t>
            </a:r>
            <a:r>
              <a:rPr lang="tr-TR" sz="1500" b="1" dirty="0"/>
              <a:t>: Topluluk gereksinimlerini karşılamak üzere okullar, STK'lar ve yerel kuruluşlarla ortaklıklar kurarak topluluk merkezleri olarak hizmet verir. </a:t>
            </a:r>
          </a:p>
          <a:p>
            <a:pPr algn="just"/>
            <a:r>
              <a:rPr lang="tr-TR" sz="1500" b="1" u="sng" dirty="0"/>
              <a:t>Dijital okuryazarlık ve teknolojiye erişim</a:t>
            </a:r>
            <a:r>
              <a:rPr lang="tr-TR" sz="1500" b="1" dirty="0"/>
              <a:t>: Dijital becerilerin gelişimini kolaylaştırır, teknolojiye erişim sağlayarak çocukların dijital çağa katılımını destekler. </a:t>
            </a:r>
          </a:p>
          <a:p>
            <a:pPr algn="just"/>
            <a:r>
              <a:rPr lang="tr-TR" sz="1500" b="1" u="sng" dirty="0"/>
              <a:t>Kapsayıcı ve güvenli alanlar</a:t>
            </a:r>
            <a:r>
              <a:rPr lang="tr-TR" sz="1500" b="1" dirty="0"/>
              <a:t>: Her yetenek düzeyindeki çocuklar için, güvenliği, sağlığı ve refahı teşvik eden, davetkar ve erişilebilir ortamlar yaratır. </a:t>
            </a:r>
          </a:p>
          <a:p>
            <a:pPr algn="just"/>
            <a:r>
              <a:rPr lang="tr-TR" sz="1500" b="1" u="sng" dirty="0"/>
              <a:t>Yaratıcılığı ve sosyal becerileri geliştirir</a:t>
            </a:r>
            <a:r>
              <a:rPr lang="tr-TR" sz="1500" b="1" dirty="0"/>
              <a:t>: Programlar ve etkinlikler, yaratıcılığı, sosyal etkileşimi ve özgüven gelişimini destekler. </a:t>
            </a:r>
          </a:p>
        </p:txBody>
      </p:sp>
    </p:spTree>
    <p:extLst>
      <p:ext uri="{BB962C8B-B14F-4D97-AF65-F5344CB8AC3E}">
        <p14:creationId xmlns:p14="http://schemas.microsoft.com/office/powerpoint/2010/main" val="320934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6E6C7-43AE-5280-4D08-DE65EE9C633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EA98371-E149-563C-AD69-8D4574697817}"/>
              </a:ext>
            </a:extLst>
          </p:cNvPr>
          <p:cNvSpPr>
            <a:spLocks noGrp="1"/>
          </p:cNvSpPr>
          <p:nvPr>
            <p:ph type="title"/>
          </p:nvPr>
        </p:nvSpPr>
        <p:spPr>
          <a:xfrm>
            <a:off x="899585" y="195570"/>
            <a:ext cx="8947421" cy="433695"/>
          </a:xfrm>
        </p:spPr>
        <p:txBody>
          <a:bodyPr>
            <a:normAutofit fontScale="90000"/>
          </a:bodyPr>
          <a:lstStyle/>
          <a:p>
            <a:pPr algn="ctr"/>
            <a:r>
              <a:rPr lang="tr-TR" sz="2400" b="1" dirty="0"/>
              <a:t>Çocuk Kütüphaneleri ve Hizmetlerinin Önemi ve Faydaları</a:t>
            </a:r>
            <a:endParaRPr lang="en-US" sz="2400" b="1" dirty="0"/>
          </a:p>
        </p:txBody>
      </p:sp>
      <p:sp>
        <p:nvSpPr>
          <p:cNvPr id="3" name="İçerik Yer Tutucusu 2">
            <a:extLst>
              <a:ext uri="{FF2B5EF4-FFF2-40B4-BE49-F238E27FC236}">
                <a16:creationId xmlns:a16="http://schemas.microsoft.com/office/drawing/2014/main" id="{82C34C2D-8FCE-EA72-F0AC-D90C040DF878}"/>
              </a:ext>
            </a:extLst>
          </p:cNvPr>
          <p:cNvSpPr>
            <a:spLocks noGrp="1"/>
          </p:cNvSpPr>
          <p:nvPr>
            <p:ph idx="1"/>
          </p:nvPr>
        </p:nvSpPr>
        <p:spPr>
          <a:xfrm>
            <a:off x="1002823" y="734956"/>
            <a:ext cx="9438005" cy="5125070"/>
          </a:xfrm>
        </p:spPr>
        <p:txBody>
          <a:bodyPr>
            <a:noAutofit/>
          </a:bodyPr>
          <a:lstStyle/>
          <a:p>
            <a:pPr algn="just"/>
            <a:r>
              <a:rPr lang="tr-TR" sz="1500" b="1" u="sng" dirty="0"/>
              <a:t>Çocuk hakları</a:t>
            </a:r>
            <a:r>
              <a:rPr lang="tr-TR" sz="1500" b="1" dirty="0"/>
              <a:t>: Kütüphaneciler, çocuk hakları ve toplum gelişimi için savunuculuk yapar, sosyal adalet ve kapsayıcılığı etkiler.</a:t>
            </a:r>
          </a:p>
          <a:p>
            <a:pPr algn="just"/>
            <a:r>
              <a:rPr lang="tr-TR" sz="1500" b="1" u="sng" dirty="0"/>
              <a:t>Eşitlik ve çeşitlilik</a:t>
            </a:r>
            <a:r>
              <a:rPr lang="tr-TR" sz="1500" b="1" dirty="0"/>
              <a:t>: Kaynakların ve hizmetlerin çeşitli toplulukları yansıtmasına odaklanır, sosyal uyumu ve eşitliği destekler.</a:t>
            </a:r>
          </a:p>
          <a:p>
            <a:pPr algn="just"/>
            <a:r>
              <a:rPr lang="tr-TR" sz="1500" b="1" u="sng" dirty="0"/>
              <a:t>Değerlendirme ve sürekli iyileştirme</a:t>
            </a:r>
            <a:r>
              <a:rPr lang="tr-TR" sz="1500" b="1" dirty="0"/>
              <a:t>: Hizmetlerini değerlendirir; çocukların gereksinimlerini karşıladığından ve toplum refahına katkıda bulunduğundan emin olur.</a:t>
            </a:r>
          </a:p>
          <a:p>
            <a:pPr marL="0" indent="0" algn="just">
              <a:buNone/>
            </a:pPr>
            <a:r>
              <a:rPr lang="tr-TR" sz="1500" b="1" dirty="0" err="1"/>
              <a:t>Ashikuzzaman’a</a:t>
            </a:r>
            <a:r>
              <a:rPr lang="tr-TR" sz="1500" b="1" dirty="0"/>
              <a:t> (2024) göre:</a:t>
            </a:r>
          </a:p>
          <a:p>
            <a:pPr algn="just"/>
            <a:r>
              <a:rPr lang="tr-TR" sz="1500" b="1" dirty="0"/>
              <a:t>Yaratıcılığı ve düş gücünü teşvik eder.</a:t>
            </a:r>
            <a:endParaRPr lang="tr-TR" sz="1500" b="1" u="sng" dirty="0"/>
          </a:p>
          <a:p>
            <a:pPr algn="just"/>
            <a:r>
              <a:rPr lang="tr-TR" sz="1500" b="1" dirty="0"/>
              <a:t>Sosyal etkileşimi, çeşitliliği, kapsayıcılığı ve topluluk katılımını teşvik eder.</a:t>
            </a:r>
            <a:endParaRPr lang="tr-TR" sz="1500" b="1" u="sng" dirty="0"/>
          </a:p>
          <a:p>
            <a:pPr algn="just"/>
            <a:r>
              <a:rPr lang="tr-TR" sz="1500" b="1" dirty="0"/>
              <a:t>Erken okuryazarlık ve anlama becerilerini geliştirir; eğitim desteği ile okul başarısını artırır.</a:t>
            </a:r>
          </a:p>
          <a:p>
            <a:pPr algn="just"/>
            <a:r>
              <a:rPr lang="tr-TR" sz="1500" b="1" dirty="0"/>
              <a:t>Çocuklara eşlik eden ebeveyn ve/ya da bakıcılara da hizmet verir; onları kaynaklarla destekler.</a:t>
            </a:r>
          </a:p>
          <a:p>
            <a:pPr marL="0" indent="0" algn="just">
              <a:buNone/>
            </a:pPr>
            <a:r>
              <a:rPr lang="tr-TR" sz="1500" b="1" dirty="0"/>
              <a:t>Sonuç: Her iki çalışmada da, çocuk kütüphanelerinin okuryazarlık, yaratıcılık, sosyal beceriler, kapsayıcılık ve toplum katılımını destekleyen önemli kurumlar olduğu vurgulanmaktadır. Bu kütüphaneler, çocukların bilgiye ve eğitime erişimini sağlayarak, kişisel ve toplumsal gelişimine katkıda bulunurlar. Bu ortak değerler, çocukların haklarını gözeten, güvenli ve kapsayıcı ortamlar oluşturan çocuk kütüphanelerinin toplumların sürdürülebilir gelişimi açısından temel bir rol oynadığını ortaya koymaktadır.</a:t>
            </a:r>
          </a:p>
        </p:txBody>
      </p:sp>
    </p:spTree>
    <p:extLst>
      <p:ext uri="{BB962C8B-B14F-4D97-AF65-F5344CB8AC3E}">
        <p14:creationId xmlns:p14="http://schemas.microsoft.com/office/powerpoint/2010/main" val="2284991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93C42-529D-3BD5-E173-08BE6A358A4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B58DAB3-AB4D-C5E8-82ED-391D678356E7}"/>
              </a:ext>
            </a:extLst>
          </p:cNvPr>
          <p:cNvSpPr>
            <a:spLocks noGrp="1"/>
          </p:cNvSpPr>
          <p:nvPr>
            <p:ph type="title"/>
          </p:nvPr>
        </p:nvSpPr>
        <p:spPr>
          <a:xfrm>
            <a:off x="899585" y="195570"/>
            <a:ext cx="8947421" cy="433695"/>
          </a:xfrm>
        </p:spPr>
        <p:txBody>
          <a:bodyPr>
            <a:normAutofit fontScale="90000"/>
          </a:bodyPr>
          <a:lstStyle/>
          <a:p>
            <a:pPr algn="ctr"/>
            <a:r>
              <a:rPr lang="tr-TR" sz="2400" b="1" dirty="0"/>
              <a:t>HİZMET VE ETKİNLİKLER</a:t>
            </a:r>
            <a:endParaRPr lang="en-US" sz="2400" b="1" dirty="0"/>
          </a:p>
        </p:txBody>
      </p:sp>
      <p:sp>
        <p:nvSpPr>
          <p:cNvPr id="3" name="İçerik Yer Tutucusu 2">
            <a:extLst>
              <a:ext uri="{FF2B5EF4-FFF2-40B4-BE49-F238E27FC236}">
                <a16:creationId xmlns:a16="http://schemas.microsoft.com/office/drawing/2014/main" id="{8C25414F-C4E0-83AD-EABA-F5CA93FC47ED}"/>
              </a:ext>
            </a:extLst>
          </p:cNvPr>
          <p:cNvSpPr>
            <a:spLocks noGrp="1"/>
          </p:cNvSpPr>
          <p:nvPr>
            <p:ph idx="1"/>
          </p:nvPr>
        </p:nvSpPr>
        <p:spPr>
          <a:xfrm>
            <a:off x="1002823" y="734956"/>
            <a:ext cx="9438005" cy="4594128"/>
          </a:xfrm>
        </p:spPr>
        <p:txBody>
          <a:bodyPr>
            <a:noAutofit/>
          </a:bodyPr>
          <a:lstStyle/>
          <a:p>
            <a:pPr algn="just"/>
            <a:r>
              <a:rPr lang="tr-TR" sz="1400" b="1" u="sng" dirty="0"/>
              <a:t>Hikaye zamanı oturumları</a:t>
            </a:r>
            <a:r>
              <a:rPr lang="tr-TR" sz="1400" b="1" dirty="0"/>
              <a:t>: Sesli okumalar, temalı hikayeler, etkileşimli hikaye anlatımı (</a:t>
            </a:r>
            <a:r>
              <a:rPr lang="en-US" sz="1400" b="1" dirty="0" err="1"/>
              <a:t>Ashikuzzaman</a:t>
            </a:r>
            <a:r>
              <a:rPr lang="en-US" sz="1400" b="1" dirty="0"/>
              <a:t>, </a:t>
            </a:r>
            <a:r>
              <a:rPr lang="tr-TR" sz="1400" b="1" dirty="0"/>
              <a:t>2024). Tema seçimi önemlidir: Örneğin, engelli bir karakterin yer aldığı bir hikaye, engelli bir çocuğun kendisini olumlu bir şekilde görmesine yardımcı olabilir ve tüm çocuklara, sahip olmadıkları yaşam deneyimleri hakkında fikir verebilir (IFLA, 2018, s. 10).</a:t>
            </a:r>
          </a:p>
          <a:p>
            <a:pPr algn="just"/>
            <a:r>
              <a:rPr lang="tr-TR" sz="1400" b="1" u="sng" dirty="0"/>
              <a:t>El sanatları atölyeleri</a:t>
            </a:r>
            <a:r>
              <a:rPr lang="tr-TR" sz="1400" b="1" dirty="0"/>
              <a:t>: Mevsimsel (</a:t>
            </a:r>
            <a:r>
              <a:rPr lang="tr-TR" sz="1400" b="1" dirty="0" err="1"/>
              <a:t>örn</a:t>
            </a:r>
            <a:r>
              <a:rPr lang="tr-TR" sz="1400" b="1" dirty="0"/>
              <a:t>. Cadılar Bayramı/</a:t>
            </a:r>
            <a:r>
              <a:rPr lang="tr-TR" sz="1400" b="1" dirty="0" err="1"/>
              <a:t>Halloween</a:t>
            </a:r>
            <a:r>
              <a:rPr lang="tr-TR" sz="1400" b="1" dirty="0"/>
              <a:t> [kültürlere göre değişir], bahar sanatı gibi tatiller veya mevsimlerle ilgili), popüler çocuk kitaplarındaki temalara veya karakterlere bağlı, hikayeleri canlandırmaya yardımcı olan projeler (</a:t>
            </a:r>
            <a:r>
              <a:rPr lang="en-US" sz="1400" b="1" dirty="0" err="1"/>
              <a:t>Ashikuzzaman</a:t>
            </a:r>
            <a:r>
              <a:rPr lang="en-US" sz="1400" b="1" dirty="0"/>
              <a:t>, </a:t>
            </a:r>
            <a:r>
              <a:rPr lang="tr-TR" sz="1400" b="1" dirty="0"/>
              <a:t>2024), hikaye saatlerine eşlik eden etkinlikler; «şirin bir penguen kuklası», «renkli kağıt balık» ve «tüylü pamuk topu tilki» Hikaye zamanı el işleri, oyunu teşvik eder ve erken okuryazarlık becerilerinin gelişmesine yardımcı olur (</a:t>
            </a:r>
            <a:r>
              <a:rPr lang="en-US" sz="1400" b="1" dirty="0"/>
              <a:t>Bentley-Flannery, 2018</a:t>
            </a:r>
            <a:r>
              <a:rPr lang="tr-TR" sz="1400" b="1" dirty="0"/>
              <a:t>)</a:t>
            </a:r>
            <a:r>
              <a:rPr lang="en-US" sz="1400" b="1" dirty="0"/>
              <a:t>.</a:t>
            </a:r>
            <a:r>
              <a:rPr lang="tr-TR" sz="1400" b="1" dirty="0"/>
              <a:t> </a:t>
            </a:r>
          </a:p>
          <a:p>
            <a:pPr algn="just"/>
            <a:r>
              <a:rPr lang="tr-TR" sz="1400" b="1" u="sng" dirty="0"/>
              <a:t>Okuma kulüpleri</a:t>
            </a:r>
            <a:r>
              <a:rPr lang="tr-TR" sz="1400" b="1" dirty="0"/>
              <a:t>: Kitap grupları, okuma yarışmaları, arkadaşlarla okuma (</a:t>
            </a:r>
            <a:r>
              <a:rPr lang="en-US" sz="1400" b="1" dirty="0" err="1"/>
              <a:t>Ashikuzzaman</a:t>
            </a:r>
            <a:r>
              <a:rPr lang="en-US" sz="1400" b="1" dirty="0"/>
              <a:t>, </a:t>
            </a:r>
            <a:r>
              <a:rPr lang="tr-TR" sz="1400" b="1" dirty="0"/>
              <a:t>2024). Okuma kulüpleri, özel dersler ve kitle kaynak kullanımı [bir proje veya </a:t>
            </a:r>
            <a:r>
              <a:rPr lang="tr-TR" sz="1400" b="1" dirty="0" err="1"/>
              <a:t>websitesi</a:t>
            </a:r>
            <a:r>
              <a:rPr lang="tr-TR" sz="1400" b="1" dirty="0"/>
              <a:t> gibi konuların çözümüne yönelik olarak çok sayıda insanın oluşturduğu topluluğun gönüllü olarak katkıda bulunması] gibi etkinliklerin ortak yaratılmasına çocukları ve genç yetişkinleri dahil etmek önemlidir (IFLA, 2018, s. 12).</a:t>
            </a:r>
          </a:p>
          <a:p>
            <a:pPr algn="just"/>
            <a:r>
              <a:rPr lang="tr-TR" sz="1400" b="1" u="sng" dirty="0"/>
              <a:t>Eğitim atölyeleri</a:t>
            </a:r>
            <a:r>
              <a:rPr lang="tr-TR" sz="1400" b="1" dirty="0"/>
              <a:t>: STEM, dil, ödev yardımı (</a:t>
            </a:r>
            <a:r>
              <a:rPr lang="en-US" sz="1400" b="1" dirty="0" err="1"/>
              <a:t>Ashikuzzaman</a:t>
            </a:r>
            <a:r>
              <a:rPr lang="en-US" sz="1400" b="1" dirty="0"/>
              <a:t>, </a:t>
            </a:r>
            <a:r>
              <a:rPr lang="tr-TR" sz="1400" b="1" dirty="0"/>
              <a:t>2024). </a:t>
            </a:r>
          </a:p>
          <a:p>
            <a:pPr algn="just"/>
            <a:r>
              <a:rPr lang="tr-TR" sz="1400" b="1" u="sng" dirty="0"/>
              <a:t>Gösteriler</a:t>
            </a:r>
            <a:r>
              <a:rPr lang="tr-TR" sz="1400" b="1" dirty="0"/>
              <a:t>: Kukla gösterileri, sihirbazlık, hikaye anlatımı performansları (</a:t>
            </a:r>
            <a:r>
              <a:rPr lang="en-US" sz="1400" b="1" dirty="0" err="1"/>
              <a:t>Ashikuzzaman</a:t>
            </a:r>
            <a:r>
              <a:rPr lang="en-US" sz="1400" b="1" dirty="0"/>
              <a:t>, </a:t>
            </a:r>
            <a:r>
              <a:rPr lang="tr-TR" sz="1400" b="1" dirty="0"/>
              <a:t>2024). Hikaye anlatımı etkinliklerini destekleyen, öğrenmeyi eğlenceli kılan etkileşimli araçlardır; yaratıcılığı, erken okuryazarlık becerilerini ve her yaştan çocukla etkileşimi teşvik eder (</a:t>
            </a:r>
            <a:r>
              <a:rPr lang="tr-TR" sz="1400" b="1" dirty="0" err="1"/>
              <a:t>Rao</a:t>
            </a:r>
            <a:r>
              <a:rPr lang="tr-TR" sz="1400" b="1" dirty="0"/>
              <a:t>, </a:t>
            </a:r>
            <a:r>
              <a:rPr lang="tr-TR" sz="1400" b="1" dirty="0" err="1"/>
              <a:t>Chu</a:t>
            </a:r>
            <a:r>
              <a:rPr lang="tr-TR" sz="1400" b="1" dirty="0"/>
              <a:t> &amp; </a:t>
            </a:r>
            <a:r>
              <a:rPr lang="tr-TR" sz="1400" b="1" dirty="0" err="1"/>
              <a:t>Chenore</a:t>
            </a:r>
            <a:r>
              <a:rPr lang="tr-TR" sz="1400" b="1" dirty="0"/>
              <a:t>, 2021, s. 1). </a:t>
            </a:r>
          </a:p>
        </p:txBody>
      </p:sp>
    </p:spTree>
    <p:extLst>
      <p:ext uri="{BB962C8B-B14F-4D97-AF65-F5344CB8AC3E}">
        <p14:creationId xmlns:p14="http://schemas.microsoft.com/office/powerpoint/2010/main" val="3642955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5D5DE-119A-938E-9662-D448367AE99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CE76E8B-F862-DA5A-9772-57282A9993F4}"/>
              </a:ext>
            </a:extLst>
          </p:cNvPr>
          <p:cNvSpPr>
            <a:spLocks noGrp="1"/>
          </p:cNvSpPr>
          <p:nvPr>
            <p:ph type="title"/>
          </p:nvPr>
        </p:nvSpPr>
        <p:spPr>
          <a:xfrm>
            <a:off x="899585" y="195570"/>
            <a:ext cx="8947421" cy="433695"/>
          </a:xfrm>
        </p:spPr>
        <p:txBody>
          <a:bodyPr>
            <a:normAutofit fontScale="90000"/>
          </a:bodyPr>
          <a:lstStyle/>
          <a:p>
            <a:pPr algn="ctr"/>
            <a:r>
              <a:rPr lang="tr-TR" sz="2400" b="1" dirty="0"/>
              <a:t>HİZMET VE ETKİNLİKLER</a:t>
            </a:r>
            <a:endParaRPr lang="en-US" sz="2400" b="1" dirty="0"/>
          </a:p>
        </p:txBody>
      </p:sp>
      <p:sp>
        <p:nvSpPr>
          <p:cNvPr id="3" name="İçerik Yer Tutucusu 2">
            <a:extLst>
              <a:ext uri="{FF2B5EF4-FFF2-40B4-BE49-F238E27FC236}">
                <a16:creationId xmlns:a16="http://schemas.microsoft.com/office/drawing/2014/main" id="{F57CE535-9377-D9EA-85C6-EDA69E60A199}"/>
              </a:ext>
            </a:extLst>
          </p:cNvPr>
          <p:cNvSpPr>
            <a:spLocks noGrp="1"/>
          </p:cNvSpPr>
          <p:nvPr>
            <p:ph idx="1"/>
          </p:nvPr>
        </p:nvSpPr>
        <p:spPr>
          <a:xfrm>
            <a:off x="1002823" y="734956"/>
            <a:ext cx="9438005" cy="4770494"/>
          </a:xfrm>
        </p:spPr>
        <p:txBody>
          <a:bodyPr>
            <a:noAutofit/>
          </a:bodyPr>
          <a:lstStyle/>
          <a:p>
            <a:pPr algn="just"/>
            <a:r>
              <a:rPr lang="tr-TR" sz="1400" b="1" u="sng" dirty="0"/>
              <a:t>Eğitici oyuncaklar, duyusal oyunlar ve etkileşimli sergiler</a:t>
            </a:r>
            <a:r>
              <a:rPr lang="tr-TR" sz="1400" b="1" dirty="0"/>
              <a:t>: Eğitici oyuncaklar, bilişsel gelişimi ve problem çözme becerilerini destekleyen bloklar, bulmacalar ve oyunlar; duyusal oyunlar, kum masaları, su oyun alanları ve dokunsal oyuncaklar gibi duyuları harekete geçiren etkinlikler; sergiler, keşif ve etkileşim yoluyla öğreten uygulamalı sergiler, öğrenmeyi eğlenceli ve ilgi çekici bir deneyime dönüştürür (</a:t>
            </a:r>
            <a:r>
              <a:rPr lang="en-US" sz="1400" b="1" dirty="0" err="1"/>
              <a:t>Ashikuzzaman</a:t>
            </a:r>
            <a:r>
              <a:rPr lang="en-US" sz="1400" b="1" dirty="0"/>
              <a:t>, </a:t>
            </a:r>
            <a:r>
              <a:rPr lang="tr-TR" sz="1400" b="1" dirty="0"/>
              <a:t>2024). </a:t>
            </a:r>
          </a:p>
          <a:p>
            <a:pPr algn="just"/>
            <a:r>
              <a:rPr lang="tr-TR" sz="1400" b="1" u="sng" dirty="0"/>
              <a:t>Dijital okuryazarlık</a:t>
            </a:r>
            <a:r>
              <a:rPr lang="tr-TR" sz="1400" b="1" dirty="0"/>
              <a:t>: Bilgisayar dersleri, e-kitaplar, etkileşimli yazılımlar (</a:t>
            </a:r>
            <a:r>
              <a:rPr lang="en-US" sz="1400" b="1" dirty="0" err="1"/>
              <a:t>Ashikuzzaman</a:t>
            </a:r>
            <a:r>
              <a:rPr lang="en-US" sz="1400" b="1" dirty="0"/>
              <a:t>, </a:t>
            </a:r>
            <a:r>
              <a:rPr lang="tr-TR" sz="1400" b="1" dirty="0"/>
              <a:t>2024). Dijital okuryazarlık, çocukları giderek dijitalleşen bir dünyada yol almaya ve başarılı olmaya hazırlar (</a:t>
            </a:r>
            <a:r>
              <a:rPr lang="en-US" sz="1400" b="1" dirty="0" err="1"/>
              <a:t>Stavridi</a:t>
            </a:r>
            <a:r>
              <a:rPr lang="en-US" sz="1400" b="1" dirty="0"/>
              <a:t>, Lupold &amp; Johnston, 2016</a:t>
            </a:r>
            <a:r>
              <a:rPr lang="tr-TR" sz="1400" b="1" dirty="0"/>
              <a:t>, s. 74).</a:t>
            </a:r>
          </a:p>
          <a:p>
            <a:pPr algn="just"/>
            <a:r>
              <a:rPr lang="tr-TR" sz="1400" b="1" u="sng" dirty="0"/>
              <a:t>Özel etkinlikler</a:t>
            </a:r>
            <a:r>
              <a:rPr lang="tr-TR" sz="1400" b="1" dirty="0"/>
              <a:t>: Yazar ziyaretleri, temalı partiler, yaz okuma programları (</a:t>
            </a:r>
            <a:r>
              <a:rPr lang="en-US" sz="1400" b="1" dirty="0" err="1"/>
              <a:t>Ashikuzzaman</a:t>
            </a:r>
            <a:r>
              <a:rPr lang="en-US" sz="1400" b="1" dirty="0"/>
              <a:t>, </a:t>
            </a:r>
            <a:r>
              <a:rPr lang="tr-TR" sz="1400" b="1" dirty="0"/>
              <a:t>2024). </a:t>
            </a:r>
          </a:p>
          <a:p>
            <a:pPr algn="just"/>
            <a:r>
              <a:rPr lang="tr-TR" sz="1400" b="1" u="sng" dirty="0"/>
              <a:t>Ebeveyn ve bakıcı programları</a:t>
            </a:r>
            <a:r>
              <a:rPr lang="tr-TR" sz="1400" b="1" dirty="0"/>
              <a:t>: Çocuk gelişimi, okuma yazma ve eğitim hakkında ipuçları sunan ebeveynlik atölyeleri; ailelerin birlikte katılabileceği, evde okuma ve öğrenmeyi teşvik eden etkinlikler; ebeveynlik ve eğitim hakkında materyal ve bilgi sağlama vb. Ebeveynlerin çocuklarının gelişimini desteklemelerine yardımcı olur (</a:t>
            </a:r>
            <a:r>
              <a:rPr lang="en-US" sz="1400" b="1" dirty="0" err="1"/>
              <a:t>Ashikuzzaman</a:t>
            </a:r>
            <a:r>
              <a:rPr lang="en-US" sz="1400" b="1" dirty="0"/>
              <a:t>, </a:t>
            </a:r>
            <a:r>
              <a:rPr lang="tr-TR" sz="1400" b="1" dirty="0"/>
              <a:t>2024). </a:t>
            </a:r>
          </a:p>
          <a:p>
            <a:pPr algn="just"/>
            <a:r>
              <a:rPr lang="tr-TR" sz="1400" b="1" u="sng" dirty="0"/>
              <a:t>Kültür ve dil programları</a:t>
            </a:r>
            <a:r>
              <a:rPr lang="tr-TR" sz="1400" b="1" dirty="0"/>
              <a:t>: Çok kültürlü hikaye zamanları, iki dilli etkinlikler, kültürel kutlamalar (</a:t>
            </a:r>
            <a:r>
              <a:rPr lang="en-US" sz="1400" b="1" dirty="0" err="1"/>
              <a:t>Ashikuzzaman</a:t>
            </a:r>
            <a:r>
              <a:rPr lang="en-US" sz="1400" b="1" dirty="0"/>
              <a:t>, </a:t>
            </a:r>
            <a:r>
              <a:rPr lang="tr-TR" sz="1400" b="1" dirty="0"/>
              <a:t>2024). </a:t>
            </a:r>
          </a:p>
          <a:p>
            <a:pPr algn="just"/>
            <a:r>
              <a:rPr lang="tr-TR" sz="1400" b="1" u="sng" dirty="0"/>
              <a:t>Ayrıca,</a:t>
            </a:r>
            <a:r>
              <a:rPr lang="tr-TR" sz="1400" b="1" dirty="0"/>
              <a:t> kütüphane oryantasyon programları; bilgi okuryazarlığı ve aile okuryazarlığı etkinlikleri; ödünç verme hizmetleri; bebekler/yürümeye başlayanlar için  Kafiye Zamanı (</a:t>
            </a:r>
            <a:r>
              <a:rPr lang="tr-TR" sz="1400" b="1" dirty="0" err="1"/>
              <a:t>Rhyme</a:t>
            </a:r>
            <a:r>
              <a:rPr lang="tr-TR" sz="1400" b="1" dirty="0"/>
              <a:t> Time); </a:t>
            </a:r>
            <a:r>
              <a:rPr lang="tr-TR" sz="1400" dirty="0"/>
              <a:t>k</a:t>
            </a:r>
            <a:r>
              <a:rPr lang="tr-TR" sz="1400" b="1" dirty="0"/>
              <a:t>odlama kulüpleri ve etkinlikleri; </a:t>
            </a:r>
            <a:r>
              <a:rPr lang="tr-TR" sz="1400" b="1" dirty="0" err="1"/>
              <a:t>makerspace</a:t>
            </a:r>
            <a:r>
              <a:rPr lang="tr-TR" sz="1400" b="1" dirty="0"/>
              <a:t> etkinlikleri; yaratıcı oyunlar ve müzik ve drama etkinlikleri de dahildir (IFLA, 2018, s. 12).</a:t>
            </a:r>
          </a:p>
        </p:txBody>
      </p:sp>
    </p:spTree>
    <p:extLst>
      <p:ext uri="{BB962C8B-B14F-4D97-AF65-F5344CB8AC3E}">
        <p14:creationId xmlns:p14="http://schemas.microsoft.com/office/powerpoint/2010/main" val="1781105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CAA77-4491-1822-E1E7-9A75C79A58F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D16CAD8-2629-64D0-13F5-0008E551051D}"/>
              </a:ext>
            </a:extLst>
          </p:cNvPr>
          <p:cNvSpPr>
            <a:spLocks noGrp="1"/>
          </p:cNvSpPr>
          <p:nvPr>
            <p:ph type="title"/>
          </p:nvPr>
        </p:nvSpPr>
        <p:spPr>
          <a:xfrm>
            <a:off x="968410" y="82499"/>
            <a:ext cx="8947421" cy="443527"/>
          </a:xfrm>
        </p:spPr>
        <p:txBody>
          <a:bodyPr>
            <a:normAutofit fontScale="90000"/>
          </a:bodyPr>
          <a:lstStyle/>
          <a:p>
            <a:pPr algn="ctr"/>
            <a:r>
              <a:rPr lang="tr-TR" sz="2400" b="1" dirty="0"/>
              <a:t>Sorunlar</a:t>
            </a:r>
            <a:endParaRPr lang="en-US" sz="2400" b="1" dirty="0"/>
          </a:p>
        </p:txBody>
      </p:sp>
      <p:sp>
        <p:nvSpPr>
          <p:cNvPr id="3" name="İçerik Yer Tutucusu 2">
            <a:extLst>
              <a:ext uri="{FF2B5EF4-FFF2-40B4-BE49-F238E27FC236}">
                <a16:creationId xmlns:a16="http://schemas.microsoft.com/office/drawing/2014/main" id="{A498D70F-B48D-FF90-2E02-E3D2FDD1BBDD}"/>
              </a:ext>
            </a:extLst>
          </p:cNvPr>
          <p:cNvSpPr>
            <a:spLocks noGrp="1"/>
          </p:cNvSpPr>
          <p:nvPr>
            <p:ph idx="1"/>
          </p:nvPr>
        </p:nvSpPr>
        <p:spPr>
          <a:xfrm>
            <a:off x="968410" y="570271"/>
            <a:ext cx="9438005" cy="5309420"/>
          </a:xfrm>
        </p:spPr>
        <p:txBody>
          <a:bodyPr>
            <a:noAutofit/>
          </a:bodyPr>
          <a:lstStyle/>
          <a:p>
            <a:pPr marL="0" indent="0" algn="just">
              <a:buNone/>
            </a:pPr>
            <a:r>
              <a:rPr lang="tr-TR" sz="1600" b="1" dirty="0"/>
              <a:t>IFLA (2018, </a:t>
            </a:r>
            <a:r>
              <a:rPr lang="tr-TR" sz="1600" b="1" dirty="0" err="1"/>
              <a:t>ss</a:t>
            </a:r>
            <a:r>
              <a:rPr lang="tr-TR" sz="1600" b="1" dirty="0"/>
              <a:t>. 6-17) Kılavuzuna göre:</a:t>
            </a:r>
          </a:p>
          <a:p>
            <a:pPr algn="just"/>
            <a:r>
              <a:rPr lang="tr-TR" sz="1600" b="1" u="sng" dirty="0"/>
              <a:t>Bütçe</a:t>
            </a:r>
            <a:r>
              <a:rPr lang="tr-TR" sz="1600" b="1" dirty="0"/>
              <a:t>: Yetersiz veya istikrarsız finansman</a:t>
            </a:r>
          </a:p>
          <a:p>
            <a:pPr algn="just"/>
            <a:r>
              <a:rPr lang="tr-TR" sz="1600" b="1" u="sng" dirty="0"/>
              <a:t>Personel ve uzmanlık</a:t>
            </a:r>
            <a:r>
              <a:rPr lang="tr-TR" sz="1600" b="1" dirty="0"/>
              <a:t>: Sürekli mesleki gelişime sahip, eğitimli ve yetkin çocuk kütüphanecilerine duyulan gereksinim</a:t>
            </a:r>
          </a:p>
          <a:p>
            <a:pPr algn="just"/>
            <a:r>
              <a:rPr lang="tr-TR" sz="1600" b="1" u="sng" dirty="0"/>
              <a:t>Derme çeşitliliği ve ilgi düzeyi</a:t>
            </a:r>
            <a:r>
              <a:rPr lang="tr-TR" sz="1600" b="1" dirty="0"/>
              <a:t>: Dermelerin topluluk çeşitliliğini, yerel kültürü ve güncel materyalleri yansıtmasını sağlamak </a:t>
            </a:r>
          </a:p>
          <a:p>
            <a:pPr algn="just"/>
            <a:r>
              <a:rPr lang="tr-TR" sz="1600" b="1" u="sng" dirty="0"/>
              <a:t>Teknoloji ve dijital erişim</a:t>
            </a:r>
            <a:r>
              <a:rPr lang="tr-TR" sz="1600" b="1" dirty="0"/>
              <a:t>: Gelişen dijital medyaya ayak uydurmak, erişilebilirliği sağlamak ve dijital okuryazarlığı teşvik etmek </a:t>
            </a:r>
          </a:p>
          <a:p>
            <a:pPr algn="just"/>
            <a:r>
              <a:rPr lang="tr-TR" sz="1600" b="1" u="sng" dirty="0"/>
              <a:t>Mekan tasarımı ve erişilebilirlik</a:t>
            </a:r>
            <a:r>
              <a:rPr lang="tr-TR" sz="1600" b="1" dirty="0"/>
              <a:t>: Farklı yaş grupları ve yetenekler için davetkar, güvenli ve kapsayıcı fiziksel ortamlar yaratmak </a:t>
            </a:r>
          </a:p>
          <a:p>
            <a:pPr algn="just"/>
            <a:r>
              <a:rPr lang="tr-TR" sz="1600" b="1" u="sng" dirty="0"/>
              <a:t>Topluluk katılımı ve kapsamı</a:t>
            </a:r>
            <a:r>
              <a:rPr lang="tr-TR" sz="1600" b="1" dirty="0"/>
              <a:t>: Etkili ortaklıklar kurmak ve ötekileştirilmiş veya ulaşılması zor gruplara ulaşmak </a:t>
            </a:r>
          </a:p>
          <a:p>
            <a:pPr algn="just"/>
            <a:r>
              <a:rPr lang="tr-TR" sz="1600" b="1" u="sng" dirty="0"/>
              <a:t>Program geliştirme ve kapsayıcılık</a:t>
            </a:r>
            <a:r>
              <a:rPr lang="tr-TR" sz="1600" b="1" dirty="0"/>
              <a:t>: Çeşitli gereksinimleri karşılayan, kültürel açıdan ilgili ve kapsayıcı programlar tasarlamak </a:t>
            </a:r>
          </a:p>
          <a:p>
            <a:pPr algn="just"/>
            <a:r>
              <a:rPr lang="tr-TR" sz="1600" b="1" u="sng" dirty="0"/>
              <a:t>Nitelik değerlendirme/kalite yönetimi</a:t>
            </a:r>
            <a:r>
              <a:rPr lang="tr-TR" sz="1600" b="1" dirty="0"/>
              <a:t>: Kütüphane etkisini göstermek ve hizmetleri iyileştirmek için kanıt toplamak</a:t>
            </a:r>
          </a:p>
        </p:txBody>
      </p:sp>
    </p:spTree>
    <p:extLst>
      <p:ext uri="{BB962C8B-B14F-4D97-AF65-F5344CB8AC3E}">
        <p14:creationId xmlns:p14="http://schemas.microsoft.com/office/powerpoint/2010/main" val="3326587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3C0EC-083E-E515-5E0F-6DBC9093B79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9B5095F-4CDE-3A20-D336-08F0A72091F6}"/>
              </a:ext>
            </a:extLst>
          </p:cNvPr>
          <p:cNvSpPr>
            <a:spLocks noGrp="1"/>
          </p:cNvSpPr>
          <p:nvPr>
            <p:ph type="title"/>
          </p:nvPr>
        </p:nvSpPr>
        <p:spPr>
          <a:xfrm>
            <a:off x="968410" y="82499"/>
            <a:ext cx="8947421" cy="443527"/>
          </a:xfrm>
        </p:spPr>
        <p:txBody>
          <a:bodyPr>
            <a:normAutofit fontScale="90000"/>
          </a:bodyPr>
          <a:lstStyle/>
          <a:p>
            <a:pPr algn="ctr"/>
            <a:r>
              <a:rPr lang="tr-TR" sz="2400" b="1" dirty="0"/>
              <a:t>Sorunlar</a:t>
            </a:r>
            <a:endParaRPr lang="en-US" sz="2400" b="1" dirty="0"/>
          </a:p>
        </p:txBody>
      </p:sp>
      <p:sp>
        <p:nvSpPr>
          <p:cNvPr id="3" name="İçerik Yer Tutucusu 2">
            <a:extLst>
              <a:ext uri="{FF2B5EF4-FFF2-40B4-BE49-F238E27FC236}">
                <a16:creationId xmlns:a16="http://schemas.microsoft.com/office/drawing/2014/main" id="{A54574CC-4C1E-0431-C2A3-563FA4745911}"/>
              </a:ext>
            </a:extLst>
          </p:cNvPr>
          <p:cNvSpPr>
            <a:spLocks noGrp="1"/>
          </p:cNvSpPr>
          <p:nvPr>
            <p:ph idx="1"/>
          </p:nvPr>
        </p:nvSpPr>
        <p:spPr>
          <a:xfrm>
            <a:off x="968410" y="570271"/>
            <a:ext cx="9438005" cy="5309420"/>
          </a:xfrm>
        </p:spPr>
        <p:txBody>
          <a:bodyPr>
            <a:noAutofit/>
          </a:bodyPr>
          <a:lstStyle/>
          <a:p>
            <a:pPr marL="0" indent="0" algn="just">
              <a:buNone/>
            </a:pPr>
            <a:r>
              <a:rPr lang="en-US" sz="1500" b="1" dirty="0"/>
              <a:t>Lee</a:t>
            </a:r>
            <a:r>
              <a:rPr lang="tr-TR" sz="1500" b="1" dirty="0"/>
              <a:t>’</a:t>
            </a:r>
            <a:r>
              <a:rPr lang="tr-TR" sz="1500" b="1" dirty="0" err="1"/>
              <a:t>nin</a:t>
            </a:r>
            <a:r>
              <a:rPr lang="tr-TR" sz="1500" b="1" dirty="0"/>
              <a:t> </a:t>
            </a:r>
            <a:r>
              <a:rPr lang="en-US" sz="1500" b="1" dirty="0"/>
              <a:t> (2025</a:t>
            </a:r>
            <a:r>
              <a:rPr lang="tr-TR" sz="1500" b="1" dirty="0"/>
              <a:t>, </a:t>
            </a:r>
            <a:r>
              <a:rPr lang="tr-TR" sz="1500" b="1" dirty="0" err="1"/>
              <a:t>ss</a:t>
            </a:r>
            <a:r>
              <a:rPr lang="tr-TR" sz="1500" b="1" dirty="0"/>
              <a:t>. 150-156</a:t>
            </a:r>
            <a:r>
              <a:rPr lang="en-US" sz="1500" b="1" dirty="0"/>
              <a:t>)</a:t>
            </a:r>
            <a:r>
              <a:rPr lang="tr-TR" sz="1500" b="1" dirty="0"/>
              <a:t> araştırmasına göre:</a:t>
            </a:r>
          </a:p>
          <a:p>
            <a:pPr algn="just"/>
            <a:r>
              <a:rPr lang="tr-TR" sz="1500" b="1" u="sng" dirty="0"/>
              <a:t>Katılım ve kullanımda azalma</a:t>
            </a:r>
            <a:r>
              <a:rPr lang="tr-TR" sz="1500" b="1" dirty="0"/>
              <a:t>:  Çocuk ve gençlerin katılım/kullanımında kaygı verici azalma</a:t>
            </a:r>
          </a:p>
          <a:p>
            <a:pPr algn="just"/>
            <a:r>
              <a:rPr lang="tr-TR" sz="1500" b="1" u="sng" dirty="0"/>
              <a:t>Hizmetlerin boşalması</a:t>
            </a:r>
            <a:r>
              <a:rPr lang="tr-TR" sz="1500" b="1" dirty="0"/>
              <a:t>: Bazı bölgelerde mobil kütüphanelerin ve kaynak tahsislerinin azalması </a:t>
            </a:r>
          </a:p>
          <a:p>
            <a:pPr algn="just"/>
            <a:r>
              <a:rPr lang="tr-TR" sz="1500" b="1" u="sng" dirty="0"/>
              <a:t>Etki değerlendirmesinin yetersizliği</a:t>
            </a:r>
            <a:r>
              <a:rPr lang="tr-TR" sz="1500" b="1" dirty="0"/>
              <a:t>: Dijital okuryazarlık ve eleştirel düşünme başta olmak üzere, okuryazarlık ve yetkinliklerin nasıl geliştirilebileceğinin sistematik olarak değerlendirilmesinde eksiklik</a:t>
            </a:r>
          </a:p>
          <a:p>
            <a:pPr algn="just"/>
            <a:r>
              <a:rPr lang="tr-TR" sz="1500" b="1" u="sng" dirty="0"/>
              <a:t>Hizmet tasarımında paradigma değişimi gereksinimi</a:t>
            </a:r>
            <a:r>
              <a:rPr lang="tr-TR" sz="1500" b="1" dirty="0"/>
              <a:t>: Fiziksel dermelere odaklanan geleneksel hizmetlerin okuryazarlık ve yeterlilik geliştirme entegrasyonundan yoksun kalması; kütüphaneleri etkileşimli, kapsayıcı ve bütüncül öğrenme ortamlarına dönüştürme gereksinimi</a:t>
            </a:r>
          </a:p>
          <a:p>
            <a:pPr algn="just"/>
            <a:r>
              <a:rPr lang="tr-TR" sz="1500" b="1" u="sng" dirty="0"/>
              <a:t>Dijital ve medya okuryazarlığının sınırlılığı</a:t>
            </a:r>
            <a:r>
              <a:rPr lang="tr-TR" sz="1500" b="1" dirty="0"/>
              <a:t>: Birçok hizmetin çocukların geleceğinde önem taşıyan dijital okuryazarlık ve eleştirel düşünme becerilerini geliştirmede yetersizliği</a:t>
            </a:r>
          </a:p>
          <a:p>
            <a:pPr algn="just"/>
            <a:r>
              <a:rPr lang="tr-TR" sz="1500" b="1" u="sng" dirty="0"/>
              <a:t>Kaynak sınırlamaları ve kapsayıcılık zorlukları</a:t>
            </a:r>
            <a:r>
              <a:rPr lang="tr-TR" sz="1500" b="1" dirty="0"/>
              <a:t>: Engelli çocuklar ve yetersiz hizmet alan topluluklardaki çocuklar da dahil olmak üzere çeşitli gereksinimlere eşit erişim sağlama zorluğu</a:t>
            </a:r>
          </a:p>
          <a:p>
            <a:pPr algn="just"/>
            <a:r>
              <a:rPr lang="tr-TR" sz="1500" b="1" u="sng" dirty="0"/>
              <a:t>Genel olarak, dünya çapındaki </a:t>
            </a:r>
            <a:r>
              <a:rPr lang="tr-TR" sz="1500" b="1" dirty="0"/>
              <a:t>çocuk kütüphanelerinin katılım azalması, kaynak yetersizliği, beceri gelişimi üzerindeki etki değerlendirmesinin eksikliği, okuryazarlığı ve yeterlilikleri etkili bir şekilde geliştirmek için yenilikçi, kapsayıcı ve dijital olarak entegre hizmetlere gereksinim duyulması gibi sorunlarla karşı karşıya olması vurgulanmaktadır. </a:t>
            </a:r>
          </a:p>
        </p:txBody>
      </p:sp>
    </p:spTree>
    <p:extLst>
      <p:ext uri="{BB962C8B-B14F-4D97-AF65-F5344CB8AC3E}">
        <p14:creationId xmlns:p14="http://schemas.microsoft.com/office/powerpoint/2010/main" val="303692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7FD59-8724-CC82-A7A0-4D7DEC81442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956465C-8F7B-EC9D-2AAF-841D22C94A91}"/>
              </a:ext>
            </a:extLst>
          </p:cNvPr>
          <p:cNvSpPr>
            <a:spLocks noGrp="1"/>
          </p:cNvSpPr>
          <p:nvPr>
            <p:ph type="title"/>
          </p:nvPr>
        </p:nvSpPr>
        <p:spPr>
          <a:xfrm>
            <a:off x="968410" y="82499"/>
            <a:ext cx="8947421" cy="443527"/>
          </a:xfrm>
        </p:spPr>
        <p:txBody>
          <a:bodyPr>
            <a:normAutofit fontScale="90000"/>
          </a:bodyPr>
          <a:lstStyle/>
          <a:p>
            <a:pPr algn="ctr"/>
            <a:r>
              <a:rPr lang="tr-TR" sz="2400" b="1" dirty="0"/>
              <a:t>Öneriler</a:t>
            </a:r>
            <a:endParaRPr lang="en-US" sz="2400" b="1" dirty="0"/>
          </a:p>
        </p:txBody>
      </p:sp>
      <p:sp>
        <p:nvSpPr>
          <p:cNvPr id="3" name="İçerik Yer Tutucusu 2">
            <a:extLst>
              <a:ext uri="{FF2B5EF4-FFF2-40B4-BE49-F238E27FC236}">
                <a16:creationId xmlns:a16="http://schemas.microsoft.com/office/drawing/2014/main" id="{329EEEBA-41E3-16B9-E24A-9641612DF93A}"/>
              </a:ext>
            </a:extLst>
          </p:cNvPr>
          <p:cNvSpPr>
            <a:spLocks noGrp="1"/>
          </p:cNvSpPr>
          <p:nvPr>
            <p:ph idx="1"/>
          </p:nvPr>
        </p:nvSpPr>
        <p:spPr>
          <a:xfrm>
            <a:off x="968410" y="570270"/>
            <a:ext cx="9438005" cy="5599471"/>
          </a:xfrm>
        </p:spPr>
        <p:txBody>
          <a:bodyPr>
            <a:noAutofit/>
          </a:bodyPr>
          <a:lstStyle/>
          <a:p>
            <a:pPr marL="0" indent="0" algn="just">
              <a:buNone/>
            </a:pPr>
            <a:r>
              <a:rPr lang="tr-TR" sz="1600" b="1" u="sng" dirty="0"/>
              <a:t>IFLA (2018, </a:t>
            </a:r>
            <a:r>
              <a:rPr lang="tr-TR" sz="1600" b="1" u="sng" dirty="0" err="1"/>
              <a:t>ss</a:t>
            </a:r>
            <a:r>
              <a:rPr lang="tr-TR" sz="1600" b="1" u="sng" dirty="0"/>
              <a:t>. 4-12) Kılavuzu’nun önerdikleri:</a:t>
            </a:r>
          </a:p>
          <a:p>
            <a:pPr algn="just"/>
            <a:r>
              <a:rPr lang="tr-TR" sz="1600" b="1" u="sng" dirty="0"/>
              <a:t>Gerçekçi yaklaşımlar</a:t>
            </a:r>
            <a:r>
              <a:rPr lang="tr-TR" sz="1600" b="1" dirty="0"/>
              <a:t>: Gelişmekte olan, orta gelirli ve sanayileşmiş ülkelerde sosyal, kültürel ve ekonomik koşullarda büyük farklılıklar olduğundan, neyin olası olabileceğini öngörmek </a:t>
            </a:r>
          </a:p>
          <a:p>
            <a:pPr algn="just"/>
            <a:r>
              <a:rPr lang="tr-TR" sz="1600" b="1" u="sng" dirty="0"/>
              <a:t>Farklılık bilinci</a:t>
            </a:r>
            <a:r>
              <a:rPr lang="tr-TR" sz="1600" b="1" dirty="0"/>
              <a:t>: Halk ve okul kütüphanesinin, çocukları kütüphane hizmetleriyle tanıştırma ve yaşam boyu öğrenimi destekleme gibi ortak amacına karşın, çocuk kütüphanesinin, farklı misyon ve hedeflere sahip olduğuna ilişkin farkındalık geliştirme </a:t>
            </a:r>
          </a:p>
          <a:p>
            <a:pPr algn="just"/>
            <a:r>
              <a:rPr lang="tr-TR" sz="1600" b="1" u="sng" dirty="0"/>
              <a:t>Güven</a:t>
            </a:r>
            <a:r>
              <a:rPr lang="tr-TR" sz="1600" b="1" dirty="0"/>
              <a:t>: Çocuklar, bilgi ve eğitim hakları için kütüphanelere güvenebilmeli; çocuk kütüphanecileri, okuryazarlığın geliştirilmesinde ve okuryazarlık ile okumanın önemi hakkında bilgi yaymada kilit rol oynamalı ve çocuk haklarının geliştirilmesinde ön saflarda yer almalıdır. </a:t>
            </a:r>
          </a:p>
          <a:p>
            <a:pPr algn="just"/>
            <a:r>
              <a:rPr lang="tr-TR" sz="1600" b="1" u="sng" dirty="0"/>
              <a:t>Bütçe ve Mevzuat</a:t>
            </a:r>
            <a:r>
              <a:rPr lang="tr-TR" sz="1600" b="1" dirty="0"/>
              <a:t>: Çocuk kütüphaneleri, işlevlerini başarıyla yerine getirmek adına mevzuat ve sürekli finansmanla desteklenmeli; çocuk kütüphanesi yöneticileri, mali yönetim, veri koruma, sağlık ve güvenlik ile çocuk koruma ve güvenliği gibi kütüphanenin işleyişini etkileyen tüm mevzuatlardan haberdar olmalıdır. </a:t>
            </a:r>
          </a:p>
          <a:p>
            <a:pPr algn="just"/>
            <a:r>
              <a:rPr lang="tr-TR" sz="1600" b="1" u="sng" dirty="0"/>
              <a:t>Personel uzmanlığı</a:t>
            </a:r>
            <a:r>
              <a:rPr lang="tr-TR" sz="1600" b="1" dirty="0"/>
              <a:t>: Hizmetlerin kalitesi ve etkinliği, sürekli olarak bilgi ve becerilerini geliştirmesi gereken personelin uzmanlığına bağlıdır. </a:t>
            </a:r>
          </a:p>
          <a:p>
            <a:pPr algn="just"/>
            <a:r>
              <a:rPr lang="tr-TR" sz="1600" b="1" u="sng" dirty="0"/>
              <a:t>İşveren desteği</a:t>
            </a:r>
            <a:r>
              <a:rPr lang="tr-TR" sz="1600" b="1" dirty="0"/>
              <a:t>: İşverenler personel gelişim programları ve eğitim desteği sağlamalı; etkili personel politikaları ve prosedürlerinin uygulanması ve personel öğrenimi için yeterli bütçe ve zaman ayrılmasını gerektirir.</a:t>
            </a:r>
          </a:p>
        </p:txBody>
      </p:sp>
    </p:spTree>
    <p:extLst>
      <p:ext uri="{BB962C8B-B14F-4D97-AF65-F5344CB8AC3E}">
        <p14:creationId xmlns:p14="http://schemas.microsoft.com/office/powerpoint/2010/main" val="1322629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8A8B7-31E9-88C9-52F6-48E9D6CB447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B1DD18A-B341-5272-8CDB-3F1AEB810828}"/>
              </a:ext>
            </a:extLst>
          </p:cNvPr>
          <p:cNvSpPr>
            <a:spLocks noGrp="1"/>
          </p:cNvSpPr>
          <p:nvPr>
            <p:ph type="title"/>
          </p:nvPr>
        </p:nvSpPr>
        <p:spPr>
          <a:xfrm>
            <a:off x="899585" y="195570"/>
            <a:ext cx="8947421" cy="600843"/>
          </a:xfrm>
        </p:spPr>
        <p:txBody>
          <a:bodyPr>
            <a:normAutofit/>
          </a:bodyPr>
          <a:lstStyle/>
          <a:p>
            <a:pPr algn="ctr"/>
            <a:r>
              <a:rPr lang="tr-TR" sz="2400" b="1" dirty="0">
                <a:solidFill>
                  <a:schemeClr val="tx1"/>
                </a:solidFill>
              </a:rPr>
              <a:t>KAPSAM</a:t>
            </a:r>
            <a:endParaRPr lang="en-US" sz="2400" b="1" dirty="0"/>
          </a:p>
        </p:txBody>
      </p:sp>
      <p:sp>
        <p:nvSpPr>
          <p:cNvPr id="3" name="İçerik Yer Tutucusu 2">
            <a:extLst>
              <a:ext uri="{FF2B5EF4-FFF2-40B4-BE49-F238E27FC236}">
                <a16:creationId xmlns:a16="http://schemas.microsoft.com/office/drawing/2014/main" id="{ACA9E647-A8E4-BF72-FAF4-B8254E08AAAB}"/>
              </a:ext>
            </a:extLst>
          </p:cNvPr>
          <p:cNvSpPr>
            <a:spLocks noGrp="1"/>
          </p:cNvSpPr>
          <p:nvPr>
            <p:ph idx="1"/>
          </p:nvPr>
        </p:nvSpPr>
        <p:spPr>
          <a:xfrm>
            <a:off x="1981133" y="921769"/>
            <a:ext cx="7580737" cy="4761275"/>
          </a:xfrm>
        </p:spPr>
        <p:txBody>
          <a:bodyPr>
            <a:noAutofit/>
          </a:bodyPr>
          <a:lstStyle/>
          <a:p>
            <a:pPr algn="just"/>
            <a:r>
              <a:rPr lang="tr-TR" sz="2000" b="1" dirty="0"/>
              <a:t>Giriş</a:t>
            </a:r>
          </a:p>
          <a:p>
            <a:pPr algn="just"/>
            <a:r>
              <a:rPr lang="tr-TR" sz="2000" b="1" dirty="0"/>
              <a:t>Çocuk ve Çocukluk Kavramları: Tanımlar ve Evrim</a:t>
            </a:r>
          </a:p>
          <a:p>
            <a:pPr algn="just"/>
            <a:r>
              <a:rPr lang="tr-TR" sz="2000" b="1" dirty="0"/>
              <a:t>Tarihsel Gelişim ve Toplumsal Algılar</a:t>
            </a:r>
          </a:p>
          <a:p>
            <a:pPr algn="just"/>
            <a:r>
              <a:rPr lang="tr-TR" sz="2000" b="1" dirty="0"/>
              <a:t>Çocuk Hakları ve Toplumsal Değişim</a:t>
            </a:r>
          </a:p>
          <a:p>
            <a:pPr algn="just"/>
            <a:r>
              <a:rPr lang="tr-TR" sz="2000" b="1" dirty="0"/>
              <a:t>Çocuk Kütüphanelerinin Tanımı ve İşlevleri</a:t>
            </a:r>
          </a:p>
          <a:p>
            <a:pPr algn="just"/>
            <a:r>
              <a:rPr lang="tr-TR" sz="2000" b="1" dirty="0"/>
              <a:t>Güncel Durum ve Mevcut Sorunlar</a:t>
            </a:r>
          </a:p>
          <a:p>
            <a:pPr algn="just"/>
            <a:r>
              <a:rPr lang="tr-TR" sz="2000" b="1" dirty="0"/>
              <a:t>Çocuk Kütüphanelerinde Hizmet ve Etkinlikler</a:t>
            </a:r>
          </a:p>
          <a:p>
            <a:pPr algn="just"/>
            <a:r>
              <a:rPr lang="tr-TR" sz="2000" b="1" dirty="0"/>
              <a:t>Türkiye’de Çocuk Kütüphanesi Uygulamaları ve Karşılaşılan Zorluklar</a:t>
            </a:r>
          </a:p>
          <a:p>
            <a:pPr algn="just"/>
            <a:r>
              <a:rPr lang="tr-TR" sz="2000" b="1" dirty="0"/>
              <a:t>Sonuç ve Değerlendirme</a:t>
            </a:r>
          </a:p>
          <a:p>
            <a:pPr algn="just"/>
            <a:r>
              <a:rPr lang="tr-TR" sz="2000" b="1" dirty="0"/>
              <a:t>Kaynakça</a:t>
            </a:r>
          </a:p>
        </p:txBody>
      </p:sp>
    </p:spTree>
    <p:extLst>
      <p:ext uri="{BB962C8B-B14F-4D97-AF65-F5344CB8AC3E}">
        <p14:creationId xmlns:p14="http://schemas.microsoft.com/office/powerpoint/2010/main" val="2306555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90868-8828-D6E1-771C-A2596BAD949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00918D7-6E9C-B7E8-8679-6CE42AC3400C}"/>
              </a:ext>
            </a:extLst>
          </p:cNvPr>
          <p:cNvSpPr>
            <a:spLocks noGrp="1"/>
          </p:cNvSpPr>
          <p:nvPr>
            <p:ph type="title"/>
          </p:nvPr>
        </p:nvSpPr>
        <p:spPr>
          <a:xfrm>
            <a:off x="968410" y="82499"/>
            <a:ext cx="8947421" cy="443527"/>
          </a:xfrm>
        </p:spPr>
        <p:txBody>
          <a:bodyPr>
            <a:normAutofit fontScale="90000"/>
          </a:bodyPr>
          <a:lstStyle/>
          <a:p>
            <a:pPr algn="ctr"/>
            <a:r>
              <a:rPr lang="tr-TR" sz="2400" b="1" dirty="0"/>
              <a:t>Öneriler</a:t>
            </a:r>
            <a:endParaRPr lang="en-US" sz="2400" b="1" dirty="0"/>
          </a:p>
        </p:txBody>
      </p:sp>
      <p:sp>
        <p:nvSpPr>
          <p:cNvPr id="3" name="İçerik Yer Tutucusu 2">
            <a:extLst>
              <a:ext uri="{FF2B5EF4-FFF2-40B4-BE49-F238E27FC236}">
                <a16:creationId xmlns:a16="http://schemas.microsoft.com/office/drawing/2014/main" id="{0067EAE8-62D7-0D19-1365-7E6CC8279914}"/>
              </a:ext>
            </a:extLst>
          </p:cNvPr>
          <p:cNvSpPr>
            <a:spLocks noGrp="1"/>
          </p:cNvSpPr>
          <p:nvPr>
            <p:ph idx="1"/>
          </p:nvPr>
        </p:nvSpPr>
        <p:spPr>
          <a:xfrm>
            <a:off x="968410" y="570271"/>
            <a:ext cx="9438005" cy="5309420"/>
          </a:xfrm>
        </p:spPr>
        <p:txBody>
          <a:bodyPr>
            <a:noAutofit/>
          </a:bodyPr>
          <a:lstStyle/>
          <a:p>
            <a:pPr algn="just"/>
            <a:r>
              <a:rPr lang="tr-TR" sz="1400" b="1" u="sng" dirty="0"/>
              <a:t>Etik bağlam</a:t>
            </a:r>
            <a:r>
              <a:rPr lang="tr-TR" sz="1400" b="1" dirty="0"/>
              <a:t>: Çocuk kütüphanecileri, çocuklar, aileleri ve diğer personel üyeleriyle ve toplumdaki ortak kuruluşlarla çalışmalarında etik standartları korumalı; bilgi, birikim ve hizmetlere eşit ve ücretsiz erişim sağlamalı; yerel topluluktaki hangi çocuklara hizmet verileceğini, hangi programların sunulacağını veya materyallerin nasıl seçileceğini, sergileneceğini ve kullanıma sunulacağını kişisel tutum ve görüşlerinin belirlemesine izin vermemelidir. </a:t>
            </a:r>
          </a:p>
          <a:p>
            <a:pPr algn="just"/>
            <a:r>
              <a:rPr lang="tr-TR" sz="1400" b="1" u="sng" dirty="0"/>
              <a:t>Ek gelir</a:t>
            </a:r>
            <a:r>
              <a:rPr lang="tr-TR" sz="1400" b="1" dirty="0"/>
              <a:t>: Kütüphaneler, proje finansmanı için fon sağlayan kuruluşlardan veya özel kişilerden gelen bağışlar, ticari faaliyetlerden elde edilen gelirler veya kullanıcı ücretleri ve ortak kuruluşlardan gelen sponsorluklar gibi ek gelir kaynakları aramalıdır.</a:t>
            </a:r>
          </a:p>
          <a:p>
            <a:pPr algn="just"/>
            <a:r>
              <a:rPr lang="tr-TR" sz="1400" b="1" u="sng" dirty="0"/>
              <a:t>İşbirlikleri</a:t>
            </a:r>
            <a:r>
              <a:rPr lang="tr-TR" sz="1400" b="1" dirty="0"/>
              <a:t>: Toplumdaki diğer gruplarla ortaklıklar kurma becerisi; kütüphane hizmeti, okullar, gençlik çalışmaları, çocuk doktorları, sosyal hizmetler, yerel işletmeler, kültür ve sanat grupları, gönüllü sektör ve diğer kâr amacı gütmeyen kuruluşlar vb. toplumdaki kurumların çalışmalarıyla bağlantılıdır.</a:t>
            </a:r>
          </a:p>
          <a:p>
            <a:pPr algn="just"/>
            <a:r>
              <a:rPr lang="tr-TR" sz="1400" b="1" u="sng" dirty="0"/>
              <a:t>Materyaller</a:t>
            </a:r>
            <a:r>
              <a:rPr lang="tr-TR" sz="1400" b="1" dirty="0"/>
              <a:t>: Çocuk kütüphaneleri, her yaş grubunun gereksinimlerini karşılayacak çeşitlilikte, formatlarda ve gelişimsel olarak uygun materyaller sağlamalıdır.</a:t>
            </a:r>
          </a:p>
          <a:p>
            <a:pPr algn="just"/>
            <a:r>
              <a:rPr lang="tr-TR" sz="1400" b="1" u="sng" dirty="0"/>
              <a:t>Teknoloji entegrasyonu</a:t>
            </a:r>
            <a:r>
              <a:rPr lang="tr-TR" sz="1400" b="1" dirty="0"/>
              <a:t>: Kütüphaneler, çocukların teknolojiyi kullanabilecekleri, kaynaklara ve bilgilere erişebilecekleri ve bu bilgileri eleştirel değerlendirmeyi öğrenebilecekleri yer olmalı; ebeveynlere, bakıcılara ve eğitimcilere, çocukları bu bağlamda nasıl eğiteceklerine ilişkin kılavuz olmalıdır. </a:t>
            </a:r>
          </a:p>
          <a:p>
            <a:pPr algn="just"/>
            <a:r>
              <a:rPr lang="tr-TR" sz="1400" b="1" u="sng" dirty="0"/>
              <a:t>Özel çocuklar</a:t>
            </a:r>
            <a:r>
              <a:rPr lang="tr-TR" sz="1400" b="1" dirty="0"/>
              <a:t>: Çocuk kütüphanecileri, disleksili, otizmli vb. çocukları ilk saptayan eğitimcilere ulaşabilir. Erişilebilirlik hakkında bilgi, kütüphane web sitesinde ve tanıtım materyallerinde sunulmalıdır. Hedef kitledeki bir çocuğun engelli olup olmadığı her zaman belli olmadığından, tüm programlar ve etkinlikler kapsayıcı olmalıdır.</a:t>
            </a:r>
          </a:p>
        </p:txBody>
      </p:sp>
    </p:spTree>
    <p:extLst>
      <p:ext uri="{BB962C8B-B14F-4D97-AF65-F5344CB8AC3E}">
        <p14:creationId xmlns:p14="http://schemas.microsoft.com/office/powerpoint/2010/main" val="2200978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6AB44-9E45-56B6-F6EF-66357695A20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C45DAEB-53D3-2D1D-6C19-3E084CDC14E9}"/>
              </a:ext>
            </a:extLst>
          </p:cNvPr>
          <p:cNvSpPr>
            <a:spLocks noGrp="1"/>
          </p:cNvSpPr>
          <p:nvPr>
            <p:ph type="title"/>
          </p:nvPr>
        </p:nvSpPr>
        <p:spPr>
          <a:xfrm>
            <a:off x="968410" y="82499"/>
            <a:ext cx="8947421" cy="443527"/>
          </a:xfrm>
        </p:spPr>
        <p:txBody>
          <a:bodyPr>
            <a:normAutofit fontScale="90000"/>
          </a:bodyPr>
          <a:lstStyle/>
          <a:p>
            <a:pPr algn="ctr"/>
            <a:r>
              <a:rPr lang="tr-TR" sz="2400" b="1" dirty="0"/>
              <a:t>Öneriler</a:t>
            </a:r>
            <a:endParaRPr lang="en-US" sz="2400" b="1" dirty="0"/>
          </a:p>
        </p:txBody>
      </p:sp>
      <p:sp>
        <p:nvSpPr>
          <p:cNvPr id="3" name="İçerik Yer Tutucusu 2">
            <a:extLst>
              <a:ext uri="{FF2B5EF4-FFF2-40B4-BE49-F238E27FC236}">
                <a16:creationId xmlns:a16="http://schemas.microsoft.com/office/drawing/2014/main" id="{80810B09-5831-FBA6-DD17-95E34E093DE5}"/>
              </a:ext>
            </a:extLst>
          </p:cNvPr>
          <p:cNvSpPr>
            <a:spLocks noGrp="1"/>
          </p:cNvSpPr>
          <p:nvPr>
            <p:ph idx="1"/>
          </p:nvPr>
        </p:nvSpPr>
        <p:spPr>
          <a:xfrm>
            <a:off x="968410" y="570271"/>
            <a:ext cx="9438005" cy="5481484"/>
          </a:xfrm>
        </p:spPr>
        <p:txBody>
          <a:bodyPr>
            <a:noAutofit/>
          </a:bodyPr>
          <a:lstStyle/>
          <a:p>
            <a:pPr marL="0" indent="0" algn="just">
              <a:buNone/>
            </a:pPr>
            <a:r>
              <a:rPr lang="tr-TR" sz="1400" b="1" u="sng" dirty="0"/>
              <a:t>Diğer Öneriler (</a:t>
            </a:r>
            <a:r>
              <a:rPr lang="tr-TR" sz="1400" b="1" u="sng" dirty="0" err="1"/>
              <a:t>Ashikuzzaman</a:t>
            </a:r>
            <a:r>
              <a:rPr lang="tr-TR" sz="1400" b="1" u="sng" dirty="0"/>
              <a:t>, 2024): </a:t>
            </a:r>
          </a:p>
          <a:p>
            <a:pPr algn="just"/>
            <a:r>
              <a:rPr lang="tr-TR" sz="1400" b="1" dirty="0"/>
              <a:t>Çocuklar için renkli dekor, uygun materyaller ve ilgi çekici etkinliklere uygun özel alan/alanlar</a:t>
            </a:r>
          </a:p>
          <a:p>
            <a:pPr algn="just"/>
            <a:r>
              <a:rPr lang="tr-TR" sz="1400" b="1" dirty="0"/>
              <a:t>Gelişim aşamaları ve kültürel geçmişlerle uyumlu, özenle seçilmiş çeşitliliği olan derme</a:t>
            </a:r>
          </a:p>
          <a:p>
            <a:pPr algn="just"/>
            <a:r>
              <a:rPr lang="tr-TR" sz="1400" b="1" dirty="0"/>
              <a:t>Farklı etkinlikler ve grup büyüklükleri için esnek ve uyarlanabilir alanlar tasarlama</a:t>
            </a:r>
          </a:p>
          <a:p>
            <a:pPr algn="just"/>
            <a:r>
              <a:rPr lang="tr-TR" sz="1400" b="1" dirty="0"/>
              <a:t>Renkli dekor, rahat oturma alanları, interaktif ekranlar ve yaşa uygun materyaller (kitaplar, multimedya, oyuncaklar)</a:t>
            </a:r>
          </a:p>
          <a:p>
            <a:pPr algn="just"/>
            <a:r>
              <a:rPr lang="tr-TR" sz="1400" b="1" dirty="0"/>
              <a:t>Hikaye saati, el sanatları atölyeleri, okuma kulüpleri ve eğitici oyunlar gibi programlar</a:t>
            </a:r>
          </a:p>
          <a:p>
            <a:pPr algn="just"/>
            <a:r>
              <a:rPr lang="tr-TR" sz="1400" b="1" dirty="0"/>
              <a:t>Çocuklara rehberlik etmek ve ailelere destek olmak için eğitimli profesyonellerden oluşan bir kadro</a:t>
            </a:r>
          </a:p>
          <a:p>
            <a:pPr algn="just"/>
            <a:r>
              <a:rPr lang="tr-TR" sz="1400" b="1" dirty="0"/>
              <a:t>Güvenli bir ortam sağlamak (Yuvarlak mobilyalar, anlaşılır tabelalar, gözetim ve önlemler)</a:t>
            </a:r>
          </a:p>
          <a:p>
            <a:pPr algn="just"/>
            <a:r>
              <a:rPr lang="tr-TR" sz="1400" b="1" dirty="0"/>
              <a:t>Erken okuryazarlık, sözcük bilgisi ve anlama gelişimi için destek</a:t>
            </a:r>
          </a:p>
          <a:p>
            <a:pPr algn="just"/>
            <a:r>
              <a:rPr lang="tr-TR" sz="1400" b="1" dirty="0"/>
              <a:t>Okul ders programlarını tamamlayan kaynaklarla erken çocukluk eğitimini destekleme</a:t>
            </a:r>
          </a:p>
          <a:p>
            <a:pPr algn="just"/>
            <a:r>
              <a:rPr lang="tr-TR" sz="1400" b="1" dirty="0"/>
              <a:t>Keşif ve yaratıcılığı teşvik eden güvenli ve samimi bir ortam</a:t>
            </a:r>
          </a:p>
          <a:p>
            <a:pPr algn="just"/>
            <a:r>
              <a:rPr lang="tr-TR" sz="1400" b="1" dirty="0"/>
              <a:t>El sanatları, kukla gösterileri ve hikaye anlatımı gibi eğlenceli etkinlikler</a:t>
            </a:r>
          </a:p>
          <a:p>
            <a:pPr algn="just"/>
            <a:r>
              <a:rPr lang="tr-TR" sz="1400" b="1" dirty="0"/>
              <a:t>Ebeveynleri ve bakıcıları rehberlik, kaynaklar ve aile programlarıyla destekleme</a:t>
            </a:r>
          </a:p>
          <a:p>
            <a:pPr algn="just"/>
            <a:r>
              <a:rPr lang="tr-TR" sz="1400" b="1" dirty="0"/>
              <a:t>Yaşam boyu öğrenmeyi ve toplum katılımını teşvik etme.</a:t>
            </a:r>
          </a:p>
          <a:p>
            <a:pPr algn="just"/>
            <a:r>
              <a:rPr lang="tr-TR" sz="1400" b="1" dirty="0"/>
              <a:t>Teknoloji, erişilebilirlik (Bilgisayarlar, tabletler, e-kitaplar, sesli kitaplar, dijital hikaye anlatımı araçları vb.)</a:t>
            </a:r>
          </a:p>
        </p:txBody>
      </p:sp>
    </p:spTree>
    <p:extLst>
      <p:ext uri="{BB962C8B-B14F-4D97-AF65-F5344CB8AC3E}">
        <p14:creationId xmlns:p14="http://schemas.microsoft.com/office/powerpoint/2010/main" val="3664831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CFA83-6FBD-14ED-79C1-B03E057D16A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D1F84F9-891A-0B2A-3709-AB883A593E31}"/>
              </a:ext>
            </a:extLst>
          </p:cNvPr>
          <p:cNvSpPr>
            <a:spLocks noGrp="1"/>
          </p:cNvSpPr>
          <p:nvPr>
            <p:ph type="title"/>
          </p:nvPr>
        </p:nvSpPr>
        <p:spPr>
          <a:xfrm>
            <a:off x="899585" y="195570"/>
            <a:ext cx="8947421" cy="600843"/>
          </a:xfrm>
        </p:spPr>
        <p:txBody>
          <a:bodyPr>
            <a:normAutofit/>
          </a:bodyPr>
          <a:lstStyle/>
          <a:p>
            <a:pPr algn="ctr"/>
            <a:r>
              <a:rPr lang="tr-TR" sz="2400" b="1" dirty="0"/>
              <a:t>Çocuk Kütüphaneleri ve Hizmetleri: Türkiye’de Durum</a:t>
            </a:r>
            <a:endParaRPr lang="en-US" sz="2400" b="1" dirty="0"/>
          </a:p>
        </p:txBody>
      </p:sp>
      <p:sp>
        <p:nvSpPr>
          <p:cNvPr id="3" name="İçerik Yer Tutucusu 2">
            <a:extLst>
              <a:ext uri="{FF2B5EF4-FFF2-40B4-BE49-F238E27FC236}">
                <a16:creationId xmlns:a16="http://schemas.microsoft.com/office/drawing/2014/main" id="{584463E1-51F9-60A4-9AEC-D99B144E4B87}"/>
              </a:ext>
            </a:extLst>
          </p:cNvPr>
          <p:cNvSpPr>
            <a:spLocks noGrp="1"/>
          </p:cNvSpPr>
          <p:nvPr>
            <p:ph idx="1"/>
          </p:nvPr>
        </p:nvSpPr>
        <p:spPr>
          <a:xfrm>
            <a:off x="992990" y="838195"/>
            <a:ext cx="9438005" cy="4594128"/>
          </a:xfrm>
        </p:spPr>
        <p:txBody>
          <a:bodyPr>
            <a:noAutofit/>
          </a:bodyPr>
          <a:lstStyle/>
          <a:p>
            <a:pPr marL="0" indent="0" algn="just">
              <a:buNone/>
            </a:pPr>
            <a:r>
              <a:rPr lang="tr-TR" sz="1600" b="1" dirty="0"/>
              <a:t>T.C. Kültür ve Turizm Bakanlığı’nın (2025) verdiği bilgilere göre;</a:t>
            </a:r>
          </a:p>
          <a:p>
            <a:pPr marL="0" indent="0" algn="just">
              <a:buNone/>
            </a:pPr>
            <a:r>
              <a:rPr lang="tr-TR" sz="1600" b="1" dirty="0"/>
              <a:t>Türkiye’de halk kütüphanelerinde bebek ve çocuklara yönelik hizmetler, son yıllarda gelişim göstermiştir. 2019’dan itibaren Kütüphaneler ve Yayımlar Genel Müdürlüğü (KYGM) tarafından "Bebek ve Çocuk Kütüphaneleri" kurulması teşvik edilmiştir. Bu kütüphaneler, 3 yaş altı bebekler ve okul öncesi çocuklar ile ebeveynleri ve aile bireylerine odaklanmakta, okuma alışkanlığını erken yaşta kazandırmayı amaçlamaktadır.</a:t>
            </a:r>
          </a:p>
          <a:p>
            <a:pPr marL="0" indent="0" algn="just">
              <a:buNone/>
            </a:pPr>
            <a:r>
              <a:rPr lang="tr-TR" sz="1600" b="1" dirty="0"/>
              <a:t>Bebek ve çocuk kütüphaneleri, ücretsizdir; görsel okuma materyalleri, oyuncaklar, dokunmatik kitaplar ve güvenli ortamlar sunar. Masal köşeleri, oyun alanları, etkinlik alanları ve bebek bakım odaları gibi detaylar tasarlanmıştır. Çocuk gelişimini destekleyen şarkılar, hikayeler, kuklalar ve el sanatları gibi ücretsiz etkinlikler düzenlenir; böylece çocukların fiziksel, bilişsel ve kavramsal gelişimine katkı sağlanır.</a:t>
            </a:r>
          </a:p>
          <a:p>
            <a:pPr marL="0" indent="0" algn="just">
              <a:buNone/>
            </a:pPr>
            <a:r>
              <a:rPr lang="tr-TR" sz="1600" b="1" dirty="0"/>
              <a:t>Hedefleri, bebek-ebeveyn ilişkisini güçlendirmek, çocuklarda okuma sevgisi ve kütüphane bilincini geliştirmek, yaşam boyu öğrenme sürecini başlatmaktır. </a:t>
            </a:r>
          </a:p>
          <a:p>
            <a:pPr marL="0" indent="0" algn="just">
              <a:buNone/>
            </a:pPr>
            <a:r>
              <a:rPr lang="tr-TR" sz="1600" b="1" dirty="0"/>
              <a:t>Çeşitli bölgelerde bağımsız bebek ve çocuk kütüphaneleri kurulmaktadır; kendine ait binası olan Bebek ve Çocuk Kütüphaneleri listelenmiştir [Liste bir sonraki slayttadır]. </a:t>
            </a:r>
          </a:p>
        </p:txBody>
      </p:sp>
    </p:spTree>
    <p:extLst>
      <p:ext uri="{BB962C8B-B14F-4D97-AF65-F5344CB8AC3E}">
        <p14:creationId xmlns:p14="http://schemas.microsoft.com/office/powerpoint/2010/main" val="1955639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073EB-B1F4-FFC1-68C2-33093AF402B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C7BD0CA-F783-ACAE-EA50-D7FB781C7BB5}"/>
              </a:ext>
            </a:extLst>
          </p:cNvPr>
          <p:cNvSpPr>
            <a:spLocks noGrp="1"/>
          </p:cNvSpPr>
          <p:nvPr>
            <p:ph type="title"/>
          </p:nvPr>
        </p:nvSpPr>
        <p:spPr>
          <a:xfrm>
            <a:off x="899585" y="195570"/>
            <a:ext cx="8947421" cy="600843"/>
          </a:xfrm>
        </p:spPr>
        <p:txBody>
          <a:bodyPr>
            <a:normAutofit fontScale="90000"/>
          </a:bodyPr>
          <a:lstStyle/>
          <a:p>
            <a:pPr algn="ctr"/>
            <a:r>
              <a:rPr lang="tr-TR" sz="2400" b="1" dirty="0"/>
              <a:t>Türkiye’de Kendine Ait Binası Olan Bebek ve Çocuk Kütüphaneleri </a:t>
            </a:r>
            <a:endParaRPr lang="en-US" sz="2400" b="1" dirty="0"/>
          </a:p>
        </p:txBody>
      </p:sp>
      <p:sp>
        <p:nvSpPr>
          <p:cNvPr id="3" name="İçerik Yer Tutucusu 2">
            <a:extLst>
              <a:ext uri="{FF2B5EF4-FFF2-40B4-BE49-F238E27FC236}">
                <a16:creationId xmlns:a16="http://schemas.microsoft.com/office/drawing/2014/main" id="{2C9261E2-9DC7-E1D5-9073-AF9B4BAEB6C9}"/>
              </a:ext>
            </a:extLst>
          </p:cNvPr>
          <p:cNvSpPr>
            <a:spLocks noGrp="1"/>
          </p:cNvSpPr>
          <p:nvPr>
            <p:ph idx="1"/>
          </p:nvPr>
        </p:nvSpPr>
        <p:spPr>
          <a:xfrm>
            <a:off x="1519018" y="751938"/>
            <a:ext cx="7811796" cy="1563559"/>
          </a:xfrm>
        </p:spPr>
        <p:txBody>
          <a:bodyPr>
            <a:noAutofit/>
          </a:bodyPr>
          <a:lstStyle/>
          <a:p>
            <a:pPr lvl="1" algn="just">
              <a:spcBef>
                <a:spcPts val="0"/>
              </a:spcBef>
            </a:pPr>
            <a:r>
              <a:rPr lang="tr-TR" sz="1200" b="1" dirty="0"/>
              <a:t>Ankara-Akyurt-Akyurt Bebek ve Çocuk Kütüphanesi </a:t>
            </a:r>
          </a:p>
          <a:p>
            <a:pPr lvl="1" algn="just">
              <a:spcBef>
                <a:spcPts val="0"/>
              </a:spcBef>
            </a:pPr>
            <a:r>
              <a:rPr lang="tr-TR" sz="1200" b="1" dirty="0"/>
              <a:t>Ankara-Altındağ-Altındağ Bebek ve Çocuk Kütüphanesi </a:t>
            </a:r>
          </a:p>
          <a:p>
            <a:pPr lvl="1" algn="just">
              <a:spcBef>
                <a:spcPts val="0"/>
              </a:spcBef>
            </a:pPr>
            <a:r>
              <a:rPr lang="tr-TR" sz="1200" b="1" dirty="0"/>
              <a:t>Ankara-Mamak-Yeşilbayır Bebek ve Çocuk Kütüphanesi</a:t>
            </a:r>
          </a:p>
          <a:p>
            <a:pPr lvl="1" algn="just">
              <a:spcBef>
                <a:spcPts val="0"/>
              </a:spcBef>
            </a:pPr>
            <a:r>
              <a:rPr lang="tr-TR" sz="1200" b="1" dirty="0"/>
              <a:t>Ankara-Sincan-Sincan Bebek ve Çocuk Kütüphanesi</a:t>
            </a:r>
          </a:p>
          <a:p>
            <a:pPr lvl="1" algn="just">
              <a:spcBef>
                <a:spcPts val="0"/>
              </a:spcBef>
            </a:pPr>
            <a:r>
              <a:rPr lang="tr-TR" sz="1200" b="1" dirty="0"/>
              <a:t>Balıkesir-Dursunbey-Dursunbey Bebek ve Çocuk Kütüphanesi</a:t>
            </a:r>
          </a:p>
          <a:p>
            <a:pPr lvl="1" algn="just">
              <a:spcBef>
                <a:spcPts val="0"/>
              </a:spcBef>
            </a:pPr>
            <a:r>
              <a:rPr lang="tr-TR" sz="1200" b="1" dirty="0"/>
              <a:t>Bitlis-Merkez-Bitlis Bebek ve Çocuk Kütüphanesi </a:t>
            </a:r>
          </a:p>
          <a:p>
            <a:pPr lvl="1" algn="just">
              <a:spcBef>
                <a:spcPts val="0"/>
              </a:spcBef>
            </a:pPr>
            <a:r>
              <a:rPr lang="tr-TR" sz="1200" b="1" dirty="0"/>
              <a:t>Erzincan-Merkez-Erzincan Fatma Sertbaş Bebek ve Çocuk Kütüphanesi </a:t>
            </a:r>
          </a:p>
          <a:p>
            <a:pPr lvl="1" algn="just">
              <a:spcBef>
                <a:spcPts val="0"/>
              </a:spcBef>
            </a:pPr>
            <a:r>
              <a:rPr lang="tr-TR" sz="1200" b="1" dirty="0"/>
              <a:t>Tokat-Merkez-Tokat Bebek ve Çocuk Kütüphanesi (T.C. Kültür ve Turizm Bakanlığı, 2025). </a:t>
            </a:r>
          </a:p>
        </p:txBody>
      </p:sp>
      <p:sp>
        <p:nvSpPr>
          <p:cNvPr id="6" name="Metin kutusu 5">
            <a:extLst>
              <a:ext uri="{FF2B5EF4-FFF2-40B4-BE49-F238E27FC236}">
                <a16:creationId xmlns:a16="http://schemas.microsoft.com/office/drawing/2014/main" id="{D7666E04-4148-4400-A6CE-0449E801214C}"/>
              </a:ext>
            </a:extLst>
          </p:cNvPr>
          <p:cNvSpPr txBox="1"/>
          <p:nvPr/>
        </p:nvSpPr>
        <p:spPr>
          <a:xfrm>
            <a:off x="2969342" y="5763547"/>
            <a:ext cx="5270090" cy="276999"/>
          </a:xfrm>
          <a:prstGeom prst="rect">
            <a:avLst/>
          </a:prstGeom>
          <a:noFill/>
        </p:spPr>
        <p:txBody>
          <a:bodyPr wrap="square">
            <a:spAutoFit/>
          </a:bodyPr>
          <a:lstStyle/>
          <a:p>
            <a:r>
              <a:rPr lang="tr-TR" sz="1200" b="1" dirty="0"/>
              <a:t>Bebek ve Çocuk-Ankara-Sincan (T.C. Kültür ve Turizm Bakanlığı, 2025). </a:t>
            </a:r>
          </a:p>
        </p:txBody>
      </p:sp>
      <p:pic>
        <p:nvPicPr>
          <p:cNvPr id="7" name="Resim 6">
            <a:extLst>
              <a:ext uri="{FF2B5EF4-FFF2-40B4-BE49-F238E27FC236}">
                <a16:creationId xmlns:a16="http://schemas.microsoft.com/office/drawing/2014/main" id="{82226719-D26A-24DC-FF11-05A1A2B56A19}"/>
              </a:ext>
            </a:extLst>
          </p:cNvPr>
          <p:cNvPicPr>
            <a:picLocks noChangeAspect="1"/>
          </p:cNvPicPr>
          <p:nvPr/>
        </p:nvPicPr>
        <p:blipFill>
          <a:blip r:embed="rId2"/>
          <a:stretch>
            <a:fillRect/>
          </a:stretch>
        </p:blipFill>
        <p:spPr>
          <a:xfrm>
            <a:off x="1986082" y="2443854"/>
            <a:ext cx="6774426" cy="3365858"/>
          </a:xfrm>
          <a:prstGeom prst="rect">
            <a:avLst/>
          </a:prstGeom>
        </p:spPr>
      </p:pic>
    </p:spTree>
    <p:extLst>
      <p:ext uri="{BB962C8B-B14F-4D97-AF65-F5344CB8AC3E}">
        <p14:creationId xmlns:p14="http://schemas.microsoft.com/office/powerpoint/2010/main" val="4023507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CDD33-ABA3-19FB-0CA6-9A4C66935BA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771D31E-D80B-C3C4-1259-2C05906B3D03}"/>
              </a:ext>
            </a:extLst>
          </p:cNvPr>
          <p:cNvSpPr>
            <a:spLocks noGrp="1"/>
          </p:cNvSpPr>
          <p:nvPr>
            <p:ph type="title"/>
          </p:nvPr>
        </p:nvSpPr>
        <p:spPr>
          <a:xfrm>
            <a:off x="899585" y="195570"/>
            <a:ext cx="8947421" cy="443527"/>
          </a:xfrm>
        </p:spPr>
        <p:txBody>
          <a:bodyPr>
            <a:normAutofit fontScale="90000"/>
          </a:bodyPr>
          <a:lstStyle/>
          <a:p>
            <a:pPr algn="ctr"/>
            <a:r>
              <a:rPr lang="tr-TR" sz="2400" b="1" dirty="0"/>
              <a:t>Çocuk Kütüphaneleri ve Hizmetleri: Türkiye’de Durum</a:t>
            </a:r>
            <a:endParaRPr lang="en-US" sz="2400" b="1" dirty="0"/>
          </a:p>
        </p:txBody>
      </p:sp>
      <p:sp>
        <p:nvSpPr>
          <p:cNvPr id="3" name="İçerik Yer Tutucusu 2">
            <a:extLst>
              <a:ext uri="{FF2B5EF4-FFF2-40B4-BE49-F238E27FC236}">
                <a16:creationId xmlns:a16="http://schemas.microsoft.com/office/drawing/2014/main" id="{2697AF35-687D-52CC-3AD8-599AAF0832ED}"/>
              </a:ext>
            </a:extLst>
          </p:cNvPr>
          <p:cNvSpPr>
            <a:spLocks noGrp="1"/>
          </p:cNvSpPr>
          <p:nvPr>
            <p:ph idx="1"/>
          </p:nvPr>
        </p:nvSpPr>
        <p:spPr>
          <a:xfrm>
            <a:off x="997906" y="680879"/>
            <a:ext cx="9438005" cy="4726864"/>
          </a:xfrm>
        </p:spPr>
        <p:txBody>
          <a:bodyPr>
            <a:noAutofit/>
          </a:bodyPr>
          <a:lstStyle/>
          <a:p>
            <a:pPr marL="0" indent="0" algn="just">
              <a:buNone/>
            </a:pPr>
            <a:r>
              <a:rPr lang="tr-TR" sz="1400" b="1" u="sng" dirty="0"/>
              <a:t>Karagözoğlu </a:t>
            </a:r>
            <a:r>
              <a:rPr lang="tr-TR" sz="1400" b="1" u="sng" dirty="0" err="1"/>
              <a:t>Aslıyüksek’in</a:t>
            </a:r>
            <a:r>
              <a:rPr lang="tr-TR" sz="1400" b="1" u="sng" dirty="0"/>
              <a:t> (2018, </a:t>
            </a:r>
            <a:r>
              <a:rPr lang="tr-TR" sz="1400" b="1" u="sng" dirty="0" err="1"/>
              <a:t>ss</a:t>
            </a:r>
            <a:r>
              <a:rPr lang="tr-TR" sz="1400" b="1" u="sng" dirty="0"/>
              <a:t>. 387-391) araştırmasına göre</a:t>
            </a:r>
            <a:r>
              <a:rPr lang="tr-TR" sz="1400" b="1" dirty="0"/>
              <a:t>, </a:t>
            </a:r>
            <a:r>
              <a:rPr lang="tr-TR" sz="1500" b="1" dirty="0"/>
              <a:t>Türkiye’de çocuk kütüphaneleri, halk kütüphaneleri sisteminin önemli bileşeni olsa da, beklenen gelişmeyi gösterememiştir. </a:t>
            </a:r>
          </a:p>
          <a:p>
            <a:pPr marL="0" indent="0" algn="just">
              <a:buNone/>
            </a:pPr>
            <a:r>
              <a:rPr lang="tr-TR" sz="1500" b="1" dirty="0"/>
              <a:t>En önemli sorunları, bütçe yetersizliği; bu nedenle dermelerin, mekânların ve etkinliklerin gelişmemesidir. Mekânlar eski, çocuklara uygun olmayan, standartlardan uzak, çekici olmayan tasarımlara sahiptir. Bürokratik engeller ve sürdürülebilir bütçe sorunları, kütüphanelerin çağdaş ve etkin hizmetler sunmasını engellemektedir. Modern, uygun tasarımlara geçiş yavaş gerçekleşmektedir.</a:t>
            </a:r>
            <a:r>
              <a:rPr lang="tr-TR" sz="1600" b="1" dirty="0"/>
              <a:t> </a:t>
            </a:r>
            <a:endParaRPr lang="tr-TR" sz="1500" b="1" dirty="0"/>
          </a:p>
          <a:p>
            <a:pPr marL="0" indent="0" algn="just">
              <a:buNone/>
            </a:pPr>
            <a:r>
              <a:rPr lang="tr-TR" sz="1500" b="1" u="sng" dirty="0"/>
              <a:t>Özetle, </a:t>
            </a:r>
            <a:r>
              <a:rPr lang="tr-TR" sz="1500" b="1" dirty="0"/>
              <a:t>Türkiye’de çocuk kütüphaneleri tarih boyunca önemli bir rol üstlenmiş olsa da, bütçe, tasarım ve organizasyon eksiklikleri nedeniyle istenilen düzeye ulaşamamış, gelişmekte olan bir alandır;  sorunlar yaşamaktadır (</a:t>
            </a:r>
            <a:r>
              <a:rPr lang="tr-TR" sz="1500" b="1" dirty="0" err="1"/>
              <a:t>ss</a:t>
            </a:r>
            <a:r>
              <a:rPr lang="tr-TR" sz="1500" b="1" dirty="0"/>
              <a:t>. 388-391).</a:t>
            </a:r>
          </a:p>
          <a:p>
            <a:pPr marL="0" indent="0" algn="just">
              <a:buNone/>
            </a:pPr>
            <a:r>
              <a:rPr lang="tr-TR" sz="1500" b="1" u="sng" dirty="0"/>
              <a:t>Bir diğer güncel çalışmada (</a:t>
            </a:r>
            <a:r>
              <a:rPr lang="tr-TR" sz="1500" b="1" u="sng" dirty="0" err="1"/>
              <a:t>Sobay</a:t>
            </a:r>
            <a:r>
              <a:rPr lang="tr-TR" sz="1500" b="1" u="sng" dirty="0"/>
              <a:t> Mercan, 2024),</a:t>
            </a:r>
            <a:r>
              <a:rPr lang="tr-TR" sz="1500" b="1" dirty="0"/>
              <a:t> bir kütüphane örneği üzerinden ele alınan sorunlar [Bu örnek, Türkiye’deki çocuk kütüphanelerinin genel durumu hakkında kesin bir genelleme yapmaktan çok, mevcut sorunların anlaşılmasına ve diğer kütüphanelerde de benzer eğilimlerin gözlemlenebileceğine dair bir ipucu sunmayı amaçlamaktadır. Nitekim, birçok araştırma, benzer sorunlara işaret etmektedir]: </a:t>
            </a:r>
          </a:p>
          <a:p>
            <a:pPr algn="just"/>
            <a:r>
              <a:rPr lang="tr-TR" sz="1500" b="1" u="sng" dirty="0"/>
              <a:t>Mekânsal ve tasarımsal sorunlar</a:t>
            </a:r>
            <a:r>
              <a:rPr lang="tr-TR" sz="1500" b="1" dirty="0"/>
              <a:t>: Mevcut kütüphanelerin konum, form, kullanım çeşitliliği ve konfor gibi tasarım parametrelerine uygunluğu yetersizdir (</a:t>
            </a:r>
            <a:r>
              <a:rPr lang="tr-TR" sz="1500" b="1" dirty="0" err="1"/>
              <a:t>ss</a:t>
            </a:r>
            <a:r>
              <a:rPr lang="tr-TR" sz="1500" b="1" dirty="0"/>
              <a:t>. 145-177). Özellikle, erişim, iç mekân düzeni, gürültü denetimi ve güvenlik gibi ögeler optimizasyon gerektirmektedir.</a:t>
            </a:r>
          </a:p>
        </p:txBody>
      </p:sp>
    </p:spTree>
    <p:extLst>
      <p:ext uri="{BB962C8B-B14F-4D97-AF65-F5344CB8AC3E}">
        <p14:creationId xmlns:p14="http://schemas.microsoft.com/office/powerpoint/2010/main" val="4109291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63E44-4BA2-885C-C2AE-B6199C2DBC0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BA72A63-6270-5FBE-684B-9D68C142A2D2}"/>
              </a:ext>
            </a:extLst>
          </p:cNvPr>
          <p:cNvSpPr>
            <a:spLocks noGrp="1"/>
          </p:cNvSpPr>
          <p:nvPr>
            <p:ph type="title"/>
          </p:nvPr>
        </p:nvSpPr>
        <p:spPr>
          <a:xfrm>
            <a:off x="899585" y="195570"/>
            <a:ext cx="8947421" cy="600843"/>
          </a:xfrm>
        </p:spPr>
        <p:txBody>
          <a:bodyPr>
            <a:normAutofit/>
          </a:bodyPr>
          <a:lstStyle/>
          <a:p>
            <a:pPr algn="ctr"/>
            <a:r>
              <a:rPr lang="tr-TR" sz="2400" b="1" dirty="0"/>
              <a:t>Çocuk Kütüphaneleri ve Hizmetleri: Türkiye’de Durum</a:t>
            </a:r>
            <a:endParaRPr lang="en-US" sz="2400" b="1" dirty="0"/>
          </a:p>
        </p:txBody>
      </p:sp>
      <p:sp>
        <p:nvSpPr>
          <p:cNvPr id="3" name="İçerik Yer Tutucusu 2">
            <a:extLst>
              <a:ext uri="{FF2B5EF4-FFF2-40B4-BE49-F238E27FC236}">
                <a16:creationId xmlns:a16="http://schemas.microsoft.com/office/drawing/2014/main" id="{3C2D444B-EEE5-5D3A-7E4C-CA860B114EFF}"/>
              </a:ext>
            </a:extLst>
          </p:cNvPr>
          <p:cNvSpPr>
            <a:spLocks noGrp="1"/>
          </p:cNvSpPr>
          <p:nvPr>
            <p:ph idx="1"/>
          </p:nvPr>
        </p:nvSpPr>
        <p:spPr>
          <a:xfrm>
            <a:off x="973326" y="796413"/>
            <a:ext cx="9438005" cy="4854683"/>
          </a:xfrm>
        </p:spPr>
        <p:txBody>
          <a:bodyPr>
            <a:noAutofit/>
          </a:bodyPr>
          <a:lstStyle/>
          <a:p>
            <a:pPr algn="just"/>
            <a:r>
              <a:rPr lang="tr-TR" sz="1500" b="1" u="sng" dirty="0"/>
              <a:t>İç ve dış mekân donatı eksiklikleri</a:t>
            </a:r>
            <a:r>
              <a:rPr lang="tr-TR" sz="1500" b="1" dirty="0"/>
              <a:t>: Çocukların fiziksel ve bilişsel gelişimine uygun ergonomik mobilya, zemin ve malzeme seçiminde sorunlar bulunmakta; görsel ve işitsel konfor sağlayacak donatılar da yetersizdir (ss.195-214).</a:t>
            </a:r>
          </a:p>
          <a:p>
            <a:pPr algn="just"/>
            <a:r>
              <a:rPr lang="tr-TR" sz="1500" b="1" u="sng" dirty="0"/>
              <a:t>İçerik ve derme sorunları</a:t>
            </a:r>
            <a:r>
              <a:rPr lang="tr-TR" sz="1500" b="1" dirty="0"/>
              <a:t>: Dermelerin yeterli ve çeşitli olmaması, materyal erişiminde kısıtlamalar, teknolojik altyapının yetersizliği ve dijital kaynakların azlığı öne çıkmaktadır.</a:t>
            </a:r>
          </a:p>
          <a:p>
            <a:pPr algn="just"/>
            <a:r>
              <a:rPr lang="tr-TR" sz="1500" b="1" u="sng" dirty="0"/>
              <a:t>Kullanıcı memnuniyetsizliği ve katılım eksikliği</a:t>
            </a:r>
            <a:r>
              <a:rPr lang="tr-TR" sz="1500" b="1" dirty="0"/>
              <a:t>: Ebeveyn ve çocukların geri bildirimleri, mekânsal ve hizmet kalitesinde geliştirilmesi gereken noktaları ortaya koymakta, kullanıcıların kütüphaneden daha etkin faydalanabilmesi için öneriler geliştirilmesi gerekmektedir (</a:t>
            </a:r>
            <a:r>
              <a:rPr lang="tr-TR" sz="1500" b="1" dirty="0" err="1"/>
              <a:t>ss</a:t>
            </a:r>
            <a:r>
              <a:rPr lang="tr-TR" sz="1500" b="1" dirty="0"/>
              <a:t>. 180-230).</a:t>
            </a:r>
          </a:p>
          <a:p>
            <a:pPr algn="just"/>
            <a:r>
              <a:rPr lang="tr-TR" sz="1500" b="1" u="sng" dirty="0"/>
              <a:t>Eğitim ve etkinlik alanlarının yetersizliği</a:t>
            </a:r>
            <a:r>
              <a:rPr lang="tr-TR" sz="1500" b="1" dirty="0"/>
              <a:t>: Atölye, oyun ve etkileşim alanlarının sınırlı olması, çocukların ilgisini çekecek farklı ve interaktif etkinliklerin azlığı söz konusudur.</a:t>
            </a:r>
          </a:p>
          <a:p>
            <a:pPr algn="just"/>
            <a:r>
              <a:rPr lang="tr-TR" sz="1500" b="1" u="sng" dirty="0"/>
              <a:t>Güvenlik ve erişilebilirlik sorunları</a:t>
            </a:r>
            <a:r>
              <a:rPr lang="tr-TR" sz="1500" b="1" dirty="0"/>
              <a:t>: Merdiven ve sirkülasyon alanlarının çocuklar için uygun olmaması, erişim ve güvenlik önlemlerinin yetersizliği, özellikle engelli çocuklar ve bebekler için düzenlemelerin eksikliği öne çıkmaktadır.</a:t>
            </a:r>
          </a:p>
          <a:p>
            <a:pPr marL="0" indent="0" algn="just">
              <a:buNone/>
            </a:pPr>
            <a:r>
              <a:rPr lang="tr-TR" sz="1500" b="1" u="sng" dirty="0"/>
              <a:t>Kısaca</a:t>
            </a:r>
            <a:r>
              <a:rPr lang="tr-TR" sz="1500" b="1" dirty="0"/>
              <a:t>, incelenen kütüphanede, mekânsal, donatı, içerik ve erişilebilirlik alanlarında çeşitli sorunlar bulunmaktadır. Bu sorunların giderilmesi, kullanıcıların memnuniyetini artıracak ve okuma alışkanlığını teşvik edecek şekilde tasarım ve hizmetlerin geliştirilmesini gerektirmektedir (</a:t>
            </a:r>
            <a:r>
              <a:rPr lang="tr-TR" sz="1500" b="1" dirty="0" err="1"/>
              <a:t>ss</a:t>
            </a:r>
            <a:r>
              <a:rPr lang="tr-TR" sz="1500" b="1" dirty="0"/>
              <a:t>. 238-245).</a:t>
            </a:r>
          </a:p>
        </p:txBody>
      </p:sp>
    </p:spTree>
    <p:extLst>
      <p:ext uri="{BB962C8B-B14F-4D97-AF65-F5344CB8AC3E}">
        <p14:creationId xmlns:p14="http://schemas.microsoft.com/office/powerpoint/2010/main" val="1022350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398BC-E847-D17F-4ADF-E775ACEF576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98EB3AB-55E0-AD4F-F653-1FCE1DD4B0FC}"/>
              </a:ext>
            </a:extLst>
          </p:cNvPr>
          <p:cNvSpPr>
            <a:spLocks noGrp="1"/>
          </p:cNvSpPr>
          <p:nvPr>
            <p:ph type="title"/>
          </p:nvPr>
        </p:nvSpPr>
        <p:spPr>
          <a:xfrm>
            <a:off x="1224117" y="225605"/>
            <a:ext cx="8672052" cy="526563"/>
          </a:xfrm>
        </p:spPr>
        <p:txBody>
          <a:bodyPr>
            <a:noAutofit/>
          </a:bodyPr>
          <a:lstStyle/>
          <a:p>
            <a:pPr algn="ctr"/>
            <a:r>
              <a:rPr lang="tr-TR" sz="2400" b="1" dirty="0">
                <a:solidFill>
                  <a:schemeClr val="tx1"/>
                </a:solidFill>
              </a:rPr>
              <a:t>SONUÇ VE DEĞERLENDİRME </a:t>
            </a:r>
            <a:br>
              <a:rPr lang="tr-TR" sz="2400" b="1" dirty="0">
                <a:solidFill>
                  <a:schemeClr val="tx1"/>
                </a:solidFill>
              </a:rPr>
            </a:br>
            <a:br>
              <a:rPr lang="tr-TR" sz="2400" b="1" dirty="0">
                <a:solidFill>
                  <a:schemeClr val="tx1"/>
                </a:solidFill>
              </a:rPr>
            </a:br>
            <a:endParaRPr lang="tr-TR" sz="2400" b="1" dirty="0">
              <a:solidFill>
                <a:schemeClr val="tx1"/>
              </a:solidFill>
            </a:endParaRPr>
          </a:p>
        </p:txBody>
      </p:sp>
      <p:sp>
        <p:nvSpPr>
          <p:cNvPr id="3" name="İçerik Yer Tutucusu 2">
            <a:extLst>
              <a:ext uri="{FF2B5EF4-FFF2-40B4-BE49-F238E27FC236}">
                <a16:creationId xmlns:a16="http://schemas.microsoft.com/office/drawing/2014/main" id="{A020C438-CF93-2712-B850-735202FA24B6}"/>
              </a:ext>
            </a:extLst>
          </p:cNvPr>
          <p:cNvSpPr>
            <a:spLocks noGrp="1"/>
          </p:cNvSpPr>
          <p:nvPr>
            <p:ph idx="1"/>
          </p:nvPr>
        </p:nvSpPr>
        <p:spPr>
          <a:xfrm>
            <a:off x="968958" y="847489"/>
            <a:ext cx="9438005" cy="4914214"/>
          </a:xfrm>
        </p:spPr>
        <p:txBody>
          <a:bodyPr>
            <a:noAutofit/>
          </a:bodyPr>
          <a:lstStyle/>
          <a:p>
            <a:pPr marL="0" indent="0" algn="just">
              <a:buNone/>
            </a:pPr>
            <a:r>
              <a:rPr lang="tr-TR" sz="2000" b="1" dirty="0"/>
              <a:t>Sonuç olarak, çocuk ve çocukluk kavramlarının tarihsel ve kültürel boyutlarda sürekli değişim içinde olduğu; bu değişimin, toplumların çocuklara yönelik yaklaşımlarını, haklarını ve hizmet modellerini doğrudan etkilediği görülmektedir. </a:t>
            </a:r>
          </a:p>
          <a:p>
            <a:pPr marL="0" indent="0" algn="just">
              <a:buNone/>
            </a:pPr>
            <a:r>
              <a:rPr lang="tr-TR" sz="2000" b="1" dirty="0"/>
              <a:t>Günümüzde, çocuk kütüphaneleri, bilgi erişimi, okuryazarlık ve kültürel gelişimi destekleyen önemli yaşam alanları olarak öne çıkmakla birlikte, bütçe ve kaynak eksiklikleri, mekânsal ve teknolojik altyapı sorunları ve kapsayıcılık kapsamında karşılaşılan zorluklar devam etmektedir. </a:t>
            </a:r>
          </a:p>
          <a:p>
            <a:pPr marL="0" indent="0" algn="just">
              <a:buNone/>
            </a:pPr>
            <a:r>
              <a:rPr lang="tr-TR" sz="2000" b="1" dirty="0"/>
              <a:t>Bu durum, çocukların gelişim ve eğitim haklarına uygun, erişilebilir ve yenilikçi hizmetlerin geliştirilmesini zorunlu kılmaktadır. </a:t>
            </a:r>
          </a:p>
          <a:p>
            <a:pPr marL="0" indent="0" algn="just">
              <a:buNone/>
            </a:pPr>
            <a:r>
              <a:rPr lang="tr-TR" sz="2000" b="1" dirty="0"/>
              <a:t>Dolayısıyla, çocuk kütüphanelerinin sürdürülebilirliği ve etkinliği için, çeşitli disiplinlerin iş birliğiyle, kapsayıcı, dijital ve etkileşimli çözümlerle donatılmış hizmet modellerinin geliştirilmesi gerekmektedir.</a:t>
            </a:r>
          </a:p>
        </p:txBody>
      </p:sp>
    </p:spTree>
    <p:extLst>
      <p:ext uri="{BB962C8B-B14F-4D97-AF65-F5344CB8AC3E}">
        <p14:creationId xmlns:p14="http://schemas.microsoft.com/office/powerpoint/2010/main" val="286806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72E86-841D-7A93-202D-74C66C2A671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F1E47FC-B33D-8191-618F-58D9B839B55E}"/>
              </a:ext>
            </a:extLst>
          </p:cNvPr>
          <p:cNvSpPr>
            <a:spLocks noGrp="1"/>
          </p:cNvSpPr>
          <p:nvPr>
            <p:ph type="title"/>
          </p:nvPr>
        </p:nvSpPr>
        <p:spPr>
          <a:xfrm>
            <a:off x="3249560" y="63911"/>
            <a:ext cx="3684363" cy="408039"/>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A8CF00E1-E9E8-C5E7-47AA-ABA42FFFBE2B}"/>
              </a:ext>
            </a:extLst>
          </p:cNvPr>
          <p:cNvSpPr>
            <a:spLocks noGrp="1"/>
          </p:cNvSpPr>
          <p:nvPr>
            <p:ph idx="1"/>
          </p:nvPr>
        </p:nvSpPr>
        <p:spPr>
          <a:xfrm>
            <a:off x="451191" y="565354"/>
            <a:ext cx="10624847" cy="5579808"/>
          </a:xfrm>
        </p:spPr>
        <p:txBody>
          <a:bodyPr>
            <a:normAutofit/>
          </a:bodyPr>
          <a:lstStyle/>
          <a:p>
            <a:r>
              <a:rPr lang="en-US" sz="1200" b="1" dirty="0" err="1"/>
              <a:t>Ashikuzzaman</a:t>
            </a:r>
            <a:r>
              <a:rPr lang="en-US" sz="1200" b="1" dirty="0"/>
              <a:t>, M. (</a:t>
            </a:r>
            <a:r>
              <a:rPr lang="tr-TR" sz="1200" b="1" dirty="0"/>
              <a:t>2019, 26 Eylül). </a:t>
            </a:r>
            <a:r>
              <a:rPr lang="en-US" sz="1200" b="1" i="1" dirty="0"/>
              <a:t>Library and information services</a:t>
            </a:r>
            <a:r>
              <a:rPr lang="tr-TR" sz="1200" b="1" dirty="0"/>
              <a:t>. </a:t>
            </a:r>
            <a:r>
              <a:rPr lang="tr-TR" sz="1200" b="1" dirty="0">
                <a:hlinkClick r:id="rId2"/>
              </a:rPr>
              <a:t>https://www.lisedunetwork.com/library-and-information-services/</a:t>
            </a:r>
            <a:endParaRPr lang="tr-TR" sz="1200" b="1" dirty="0"/>
          </a:p>
          <a:p>
            <a:r>
              <a:rPr lang="en-US" sz="1200" b="1" dirty="0" err="1"/>
              <a:t>Ashikuzzaman</a:t>
            </a:r>
            <a:r>
              <a:rPr lang="en-US" sz="1200" b="1" dirty="0"/>
              <a:t>, M. (</a:t>
            </a:r>
            <a:r>
              <a:rPr lang="tr-TR" sz="1200" b="1" dirty="0"/>
              <a:t>2024, 19 Mayıs). </a:t>
            </a:r>
            <a:r>
              <a:rPr lang="en-US" sz="1200" b="1" i="1" dirty="0"/>
              <a:t>What is a children’s library? Understanding it’s role, importance, benefits, features, and programs</a:t>
            </a:r>
            <a:r>
              <a:rPr lang="tr-TR" sz="1200" b="1" dirty="0"/>
              <a:t>. </a:t>
            </a:r>
            <a:r>
              <a:rPr lang="tr-TR" sz="1200" b="1" dirty="0">
                <a:hlinkClick r:id="rId3"/>
              </a:rPr>
              <a:t>https://www.lisedunetwork.com/what-is-a-childrens-library/</a:t>
            </a:r>
            <a:endParaRPr lang="tr-TR" sz="1200" b="1" dirty="0"/>
          </a:p>
          <a:p>
            <a:r>
              <a:rPr lang="tr-TR" sz="1200" b="1" dirty="0" err="1"/>
              <a:t>Bigler</a:t>
            </a:r>
            <a:r>
              <a:rPr lang="tr-TR" sz="1200" b="1" dirty="0"/>
              <a:t>, D. (2017, 2 Nisan). </a:t>
            </a:r>
            <a:r>
              <a:rPr lang="tr-TR" sz="1200" b="1" i="1" dirty="0" err="1"/>
              <a:t>What</a:t>
            </a:r>
            <a:r>
              <a:rPr lang="tr-TR" sz="1200" b="1" i="1" dirty="0"/>
              <a:t> is </a:t>
            </a:r>
            <a:r>
              <a:rPr lang="tr-TR" sz="1200" b="1" i="1" dirty="0" err="1"/>
              <a:t>childhood</a:t>
            </a:r>
            <a:r>
              <a:rPr lang="tr-TR" sz="1200" b="1" i="1" dirty="0"/>
              <a:t>?</a:t>
            </a:r>
            <a:r>
              <a:rPr lang="tr-TR" sz="1200" b="1" dirty="0"/>
              <a:t>. </a:t>
            </a:r>
            <a:r>
              <a:rPr lang="tr-TR" sz="1200" b="1" dirty="0">
                <a:hlinkClick r:id="rId4"/>
              </a:rPr>
              <a:t>https://sites.gsu.edu/the-macie-program-blog/2017/04/02/what-is-childhood/</a:t>
            </a:r>
            <a:endParaRPr lang="tr-TR" sz="1200" b="1" dirty="0"/>
          </a:p>
          <a:p>
            <a:r>
              <a:rPr lang="tr-TR" sz="1200" b="1" dirty="0"/>
              <a:t>Bentley-</a:t>
            </a:r>
            <a:r>
              <a:rPr lang="tr-TR" sz="1200" b="1" dirty="0" err="1"/>
              <a:t>Flannery</a:t>
            </a:r>
            <a:r>
              <a:rPr lang="tr-TR" sz="1200" b="1" dirty="0"/>
              <a:t>, P. (2018, 2 Kasım). </a:t>
            </a:r>
            <a:r>
              <a:rPr lang="en-US" sz="1200" b="1" i="1" dirty="0"/>
              <a:t>Children’s librarians are experts at </a:t>
            </a:r>
            <a:r>
              <a:rPr lang="en-US" sz="1200" b="1" i="1" dirty="0" err="1"/>
              <a:t>storytime</a:t>
            </a:r>
            <a:r>
              <a:rPr lang="en-US" sz="1200" b="1" i="1" dirty="0"/>
              <a:t> crafts</a:t>
            </a:r>
            <a:r>
              <a:rPr lang="tr-TR" sz="1200" b="1" dirty="0"/>
              <a:t>. </a:t>
            </a:r>
            <a:r>
              <a:rPr lang="tr-TR" sz="1200" b="1" dirty="0">
                <a:hlinkClick r:id="rId5"/>
              </a:rPr>
              <a:t>https://www.alsc.ala.org/blog/2018/11/childrens-librarians-are-experts-at-storytime-crafts/</a:t>
            </a:r>
            <a:endParaRPr lang="tr-TR" sz="1200" b="1" dirty="0"/>
          </a:p>
          <a:p>
            <a:r>
              <a:rPr lang="en-US" sz="1200" b="1" dirty="0"/>
              <a:t>Boo</a:t>
            </a:r>
            <a:r>
              <a:rPr lang="tr-TR" sz="1200" b="1" dirty="0"/>
              <a:t>, F. L. (2015, 6 Nisan).</a:t>
            </a:r>
            <a:r>
              <a:rPr lang="en-US" sz="1200" b="1" dirty="0"/>
              <a:t> </a:t>
            </a:r>
            <a:r>
              <a:rPr lang="en-US" sz="1200" b="1" i="1" dirty="0"/>
              <a:t>When mini adults became children</a:t>
            </a:r>
            <a:r>
              <a:rPr lang="tr-TR" sz="1200" b="1" dirty="0"/>
              <a:t>. </a:t>
            </a:r>
            <a:r>
              <a:rPr lang="tr-TR" sz="1200" b="1" dirty="0">
                <a:hlinkClick r:id="rId6"/>
              </a:rPr>
              <a:t>https://blogs.iadb.org/desarrollo-infantil/en/children-history/</a:t>
            </a:r>
            <a:endParaRPr lang="tr-TR" sz="1200" b="1" dirty="0"/>
          </a:p>
          <a:p>
            <a:r>
              <a:rPr lang="tr-TR" sz="1200" b="1" dirty="0"/>
              <a:t>Cunningham, H. (2005). </a:t>
            </a:r>
            <a:r>
              <a:rPr lang="en-US" sz="1200" b="1" i="1" dirty="0"/>
              <a:t>Children and</a:t>
            </a:r>
            <a:r>
              <a:rPr lang="tr-TR" sz="1200" b="1" i="1" dirty="0"/>
              <a:t> c</a:t>
            </a:r>
            <a:r>
              <a:rPr lang="en-US" sz="1200" b="1" i="1" dirty="0" err="1"/>
              <a:t>hildhood</a:t>
            </a:r>
            <a:r>
              <a:rPr lang="en-US" sz="1200" b="1" i="1" dirty="0"/>
              <a:t> in</a:t>
            </a:r>
            <a:r>
              <a:rPr lang="tr-TR" sz="1200" b="1" i="1" dirty="0"/>
              <a:t> </a:t>
            </a:r>
            <a:r>
              <a:rPr lang="en-US" sz="1200" b="1" i="1" dirty="0"/>
              <a:t>Western Society</a:t>
            </a:r>
            <a:r>
              <a:rPr lang="tr-TR" sz="1200" b="1" i="1" dirty="0"/>
              <a:t> s</a:t>
            </a:r>
            <a:r>
              <a:rPr lang="en-US" sz="1200" b="1" i="1" dirty="0" err="1"/>
              <a:t>ince</a:t>
            </a:r>
            <a:r>
              <a:rPr lang="en-US" sz="1200" b="1" i="1" dirty="0"/>
              <a:t> </a:t>
            </a:r>
            <a:r>
              <a:rPr lang="en-US" sz="1200" b="1" dirty="0"/>
              <a:t>1500</a:t>
            </a:r>
            <a:r>
              <a:rPr lang="tr-TR" sz="1200" b="1" dirty="0"/>
              <a:t> (2.bs.). </a:t>
            </a:r>
            <a:r>
              <a:rPr lang="tr-TR" sz="1200" b="1" dirty="0" err="1"/>
              <a:t>London</a:t>
            </a:r>
            <a:r>
              <a:rPr lang="tr-TR" sz="1200" b="1" dirty="0"/>
              <a:t>: </a:t>
            </a:r>
            <a:r>
              <a:rPr lang="tr-TR" sz="1200" b="1" dirty="0" err="1"/>
              <a:t>Routledge</a:t>
            </a:r>
            <a:r>
              <a:rPr lang="tr-TR" sz="1200" b="1" dirty="0"/>
              <a:t>.</a:t>
            </a:r>
            <a:endParaRPr lang="en-US" sz="1200" b="1" dirty="0"/>
          </a:p>
          <a:p>
            <a:r>
              <a:rPr lang="tr-TR" sz="1200" b="1" dirty="0" err="1"/>
              <a:t>Dekker</a:t>
            </a:r>
            <a:r>
              <a:rPr lang="tr-TR" sz="1200" b="1" dirty="0"/>
              <a:t>, </a:t>
            </a:r>
            <a:r>
              <a:rPr lang="en-US" sz="1200" b="1" dirty="0"/>
              <a:t>J</a:t>
            </a:r>
            <a:r>
              <a:rPr lang="tr-TR" sz="1200" b="1" dirty="0"/>
              <a:t>. </a:t>
            </a:r>
            <a:r>
              <a:rPr lang="en-US" sz="1200" b="1" dirty="0"/>
              <a:t>H.</a:t>
            </a:r>
            <a:r>
              <a:rPr lang="tr-TR" sz="1200" b="1" dirty="0"/>
              <a:t>, </a:t>
            </a:r>
            <a:r>
              <a:rPr lang="en-US" sz="1200" b="1" dirty="0"/>
              <a:t>Kruithof</a:t>
            </a:r>
            <a:r>
              <a:rPr lang="tr-TR" sz="1200" b="1" dirty="0"/>
              <a:t>, B. , Simon, F. &amp; </a:t>
            </a:r>
            <a:r>
              <a:rPr lang="en-US" sz="1200" b="1" dirty="0" err="1"/>
              <a:t>Vanobbergen</a:t>
            </a:r>
            <a:r>
              <a:rPr lang="tr-TR" sz="1200" b="1" dirty="0"/>
              <a:t>, B. </a:t>
            </a:r>
            <a:r>
              <a:rPr lang="en-US" sz="1200" b="1" dirty="0"/>
              <a:t>(2012) Discoveries of childhood in history: </a:t>
            </a:r>
            <a:r>
              <a:rPr lang="tr-TR" sz="1200" b="1" dirty="0"/>
              <a:t>A</a:t>
            </a:r>
            <a:r>
              <a:rPr lang="en-US" sz="1200" b="1" dirty="0"/>
              <a:t>n introduction</a:t>
            </a:r>
            <a:r>
              <a:rPr lang="tr-TR" sz="1200" b="1" dirty="0"/>
              <a:t>.</a:t>
            </a:r>
            <a:r>
              <a:rPr lang="en-US" sz="1200" b="1" dirty="0"/>
              <a:t> </a:t>
            </a:r>
            <a:r>
              <a:rPr lang="en-US" sz="1200" b="1" i="1" dirty="0" err="1"/>
              <a:t>Paedagogica</a:t>
            </a:r>
            <a:r>
              <a:rPr lang="en-US" sz="1200" b="1" i="1" dirty="0"/>
              <a:t> </a:t>
            </a:r>
            <a:r>
              <a:rPr lang="en-US" sz="1200" b="1" i="1" dirty="0" err="1"/>
              <a:t>Historica</a:t>
            </a:r>
            <a:r>
              <a:rPr lang="en-US" sz="1200" b="1" i="1" dirty="0"/>
              <a:t>: International</a:t>
            </a:r>
            <a:r>
              <a:rPr lang="tr-TR" sz="1200" b="1" i="1" dirty="0"/>
              <a:t> </a:t>
            </a:r>
            <a:r>
              <a:rPr lang="en-US" sz="1200" b="1" i="1" dirty="0"/>
              <a:t>Journal of the History of Education</a:t>
            </a:r>
            <a:r>
              <a:rPr lang="en-US" sz="1200" b="1" dirty="0"/>
              <a:t>, 48</a:t>
            </a:r>
            <a:r>
              <a:rPr lang="tr-TR" sz="1200" b="1" dirty="0"/>
              <a:t>(</a:t>
            </a:r>
            <a:r>
              <a:rPr lang="en-US" sz="1200" b="1" dirty="0"/>
              <a:t>1</a:t>
            </a:r>
            <a:r>
              <a:rPr lang="tr-TR" sz="1200" b="1" dirty="0"/>
              <a:t>)</a:t>
            </a:r>
            <a:r>
              <a:rPr lang="en-US" sz="1200" b="1" dirty="0"/>
              <a:t>, 1-9, DOI: 10.1080/00309230.2012.644988</a:t>
            </a:r>
            <a:r>
              <a:rPr lang="tr-TR" sz="1200" b="1" dirty="0"/>
              <a:t> </a:t>
            </a:r>
            <a:r>
              <a:rPr lang="en-US" sz="1200" b="1" dirty="0">
                <a:hlinkClick r:id="rId7"/>
              </a:rPr>
              <a:t>http://dx.doi.org/10.1080/00309230.2012.644988</a:t>
            </a:r>
            <a:endParaRPr lang="tr-TR" sz="1200" b="1" dirty="0"/>
          </a:p>
          <a:p>
            <a:r>
              <a:rPr lang="tr-TR" sz="1200" b="1" dirty="0"/>
              <a:t>Demir, G. (2023). Çocuk gelişiminde oyuncak kütüphanelerinin rolü ve önemi. A. Akbulut ve B. Aydemir Şenay (Ed.). </a:t>
            </a:r>
            <a:r>
              <a:rPr lang="tr-TR" sz="1200" b="1" i="1" dirty="0"/>
              <a:t>Güncel Bilgi ve Belge Yönetimi Araştırmaları ve Uygulamaları</a:t>
            </a:r>
            <a:r>
              <a:rPr lang="tr-TR" sz="1200" b="1" dirty="0"/>
              <a:t> içinde (</a:t>
            </a:r>
            <a:r>
              <a:rPr lang="tr-TR" sz="1200" b="1" dirty="0" err="1"/>
              <a:t>ss</a:t>
            </a:r>
            <a:r>
              <a:rPr lang="tr-TR" sz="1200" b="1" dirty="0"/>
              <a:t>. 86-129). İstanbul: </a:t>
            </a:r>
            <a:r>
              <a:rPr lang="tr-TR" sz="1200" b="1" dirty="0" err="1"/>
              <a:t>Hiperyayın</a:t>
            </a:r>
            <a:r>
              <a:rPr lang="tr-TR" sz="1200" b="1" dirty="0"/>
              <a:t>.		</a:t>
            </a:r>
          </a:p>
          <a:p>
            <a:r>
              <a:rPr lang="en-US" sz="1200" b="1" dirty="0"/>
              <a:t>Fass,</a:t>
            </a:r>
            <a:r>
              <a:rPr lang="tr-TR" sz="1200" b="1" dirty="0"/>
              <a:t> P. S.(</a:t>
            </a:r>
            <a:r>
              <a:rPr lang="en-US" sz="1200" b="1" dirty="0"/>
              <a:t>Ed</a:t>
            </a:r>
            <a:r>
              <a:rPr lang="tr-TR" sz="1200" b="1" dirty="0"/>
              <a:t>.) (2004). </a:t>
            </a:r>
            <a:r>
              <a:rPr lang="en-US" sz="1200" b="1" i="1" dirty="0"/>
              <a:t>Encyclopedia of Children and Childhood: In History and Society</a:t>
            </a:r>
            <a:r>
              <a:rPr lang="tr-TR" sz="1200" b="1" i="1" dirty="0"/>
              <a:t>. </a:t>
            </a:r>
            <a:r>
              <a:rPr lang="en-US" sz="1200" b="1" i="1" dirty="0"/>
              <a:t>Volume 1</a:t>
            </a:r>
            <a:r>
              <a:rPr lang="tr-TR" sz="1200" b="1" i="1" dirty="0"/>
              <a:t> </a:t>
            </a:r>
            <a:r>
              <a:rPr lang="en-US" sz="1200" b="1" i="1" dirty="0"/>
              <a:t>A-E</a:t>
            </a:r>
            <a:r>
              <a:rPr lang="tr-TR" sz="1200" b="1" i="1" dirty="0"/>
              <a:t>. </a:t>
            </a:r>
            <a:r>
              <a:rPr lang="tr-TR" sz="1200" b="1" dirty="0"/>
              <a:t>New York: Macmillan Reference USA.</a:t>
            </a:r>
          </a:p>
          <a:p>
            <a:r>
              <a:rPr lang="tr-TR" sz="1200" b="1" dirty="0"/>
              <a:t>IFLA (2018). </a:t>
            </a:r>
            <a:r>
              <a:rPr lang="en-US" sz="1200" b="1" i="1" dirty="0"/>
              <a:t>IFLA Guidelines for</a:t>
            </a:r>
            <a:r>
              <a:rPr lang="tr-TR" sz="1200" b="1" i="1" dirty="0"/>
              <a:t> </a:t>
            </a:r>
            <a:r>
              <a:rPr lang="en-US" sz="1200" b="1" i="1" dirty="0"/>
              <a:t>Library Services to Children</a:t>
            </a:r>
            <a:r>
              <a:rPr lang="tr-TR" sz="1200" b="1" i="1" dirty="0"/>
              <a:t> </a:t>
            </a:r>
            <a:r>
              <a:rPr lang="en-US" sz="1200" b="1" i="1" dirty="0"/>
              <a:t>aged 0-18</a:t>
            </a:r>
            <a:r>
              <a:rPr lang="tr-TR" sz="1200" b="1" dirty="0"/>
              <a:t>. </a:t>
            </a:r>
            <a:r>
              <a:rPr lang="tr-TR" sz="1200" b="1" dirty="0">
                <a:hlinkClick r:id="rId8"/>
              </a:rPr>
              <a:t>https://www.ifla.org/wp-content/uploads/2019/05/assets/libraries-for-children-and-ya/publications/ifla-guidelines-for-library-services-to-children_aged-0-18.pdf</a:t>
            </a:r>
            <a:endParaRPr lang="tr-TR" sz="1200" b="1" dirty="0"/>
          </a:p>
          <a:p>
            <a:r>
              <a:rPr lang="tr-TR" sz="1200" b="1" dirty="0"/>
              <a:t>Karagözoğlu </a:t>
            </a:r>
            <a:r>
              <a:rPr lang="tr-TR" sz="1200" b="1" dirty="0" err="1"/>
              <a:t>Aslıyüksek</a:t>
            </a:r>
            <a:r>
              <a:rPr lang="tr-TR" sz="1200" b="1" dirty="0"/>
              <a:t>, M. (2018). Çocuk kütüphaneleri ve Türkiye’de durum. H. Odabaş ve M. A. Akkaya (Yay. Haz.). </a:t>
            </a:r>
            <a:r>
              <a:rPr lang="tr-TR" sz="1200" b="1" i="1" dirty="0"/>
              <a:t>Halk Kütüphaneleri: Geçmişten Geleceğe Yönelimler ve Yeni Roller </a:t>
            </a:r>
            <a:r>
              <a:rPr lang="tr-TR" sz="1200" b="1" dirty="0"/>
              <a:t>içinde (</a:t>
            </a:r>
            <a:r>
              <a:rPr lang="tr-TR" sz="1200" b="1" dirty="0" err="1"/>
              <a:t>ss</a:t>
            </a:r>
            <a:r>
              <a:rPr lang="tr-TR" sz="1200" b="1" dirty="0"/>
              <a:t>. 387-403). İstanbul: </a:t>
            </a:r>
            <a:r>
              <a:rPr lang="tr-TR" sz="1200" b="1" dirty="0" err="1"/>
              <a:t>Hiperyayın</a:t>
            </a:r>
            <a:r>
              <a:rPr lang="tr-TR" sz="1200" b="1" dirty="0"/>
              <a:t>.</a:t>
            </a:r>
          </a:p>
          <a:p>
            <a:r>
              <a:rPr lang="en-US" sz="1200" b="1" dirty="0"/>
              <a:t>Kerr</a:t>
            </a:r>
            <a:r>
              <a:rPr lang="tr-TR" sz="1200" b="1" dirty="0"/>
              <a:t>, G. (2022). </a:t>
            </a:r>
            <a:r>
              <a:rPr lang="tr-TR" sz="1200" b="1" i="1" dirty="0"/>
              <a:t>G</a:t>
            </a:r>
            <a:r>
              <a:rPr lang="en-US" sz="1200" b="1" i="1" dirty="0"/>
              <a:t>ender-based violence in children’s sport</a:t>
            </a:r>
            <a:r>
              <a:rPr lang="en-US" sz="1200" b="1" dirty="0"/>
              <a:t>. </a:t>
            </a:r>
            <a:r>
              <a:rPr lang="tr-TR" sz="1200" b="1" dirty="0"/>
              <a:t>UK</a:t>
            </a:r>
            <a:r>
              <a:rPr lang="en-US" sz="1200" b="1" dirty="0"/>
              <a:t>: Taylor &amp; Francis.</a:t>
            </a:r>
            <a:endParaRPr lang="tr-TR" sz="1200" b="1" dirty="0"/>
          </a:p>
          <a:p>
            <a:r>
              <a:rPr lang="en-US" sz="1200" b="1" dirty="0"/>
              <a:t>Lee</a:t>
            </a:r>
            <a:r>
              <a:rPr lang="tr-TR" sz="1200" b="1" dirty="0"/>
              <a:t>, P. C. </a:t>
            </a:r>
            <a:r>
              <a:rPr lang="en-US" sz="1200" b="1" dirty="0"/>
              <a:t> (2025) Transforming children’s library services: Literacy</a:t>
            </a:r>
            <a:r>
              <a:rPr lang="tr-TR" sz="1200" b="1" dirty="0"/>
              <a:t> </a:t>
            </a:r>
            <a:r>
              <a:rPr lang="en-US" sz="1200" b="1" dirty="0"/>
              <a:t>and competency development perspectives</a:t>
            </a:r>
            <a:r>
              <a:rPr lang="tr-TR" sz="1200" b="1" dirty="0"/>
              <a:t>.</a:t>
            </a:r>
            <a:r>
              <a:rPr lang="en-US" sz="1200" b="1" dirty="0"/>
              <a:t> </a:t>
            </a:r>
            <a:r>
              <a:rPr lang="en-US" sz="1200" b="1" i="1" dirty="0"/>
              <a:t>Public Library Quarterly</a:t>
            </a:r>
            <a:r>
              <a:rPr lang="en-US" sz="1200" b="1" dirty="0"/>
              <a:t>, 44:2, 150-174, DOI:</a:t>
            </a:r>
            <a:r>
              <a:rPr lang="tr-TR" sz="1200" b="1" dirty="0"/>
              <a:t> </a:t>
            </a:r>
            <a:r>
              <a:rPr lang="en-US" sz="1200" b="1" dirty="0"/>
              <a:t>10.1080/01616846.2024.2369822</a:t>
            </a:r>
            <a:r>
              <a:rPr lang="tr-TR" sz="1200" b="1" dirty="0"/>
              <a:t> </a:t>
            </a:r>
            <a:r>
              <a:rPr lang="en-US" sz="1200" b="1" dirty="0">
                <a:hlinkClick r:id="rId9"/>
              </a:rPr>
              <a:t>https://doi.org/10.1080/01616846.2024.2369822</a:t>
            </a:r>
            <a:endParaRPr lang="tr-TR" sz="1100" b="1" dirty="0"/>
          </a:p>
        </p:txBody>
      </p:sp>
    </p:spTree>
    <p:extLst>
      <p:ext uri="{BB962C8B-B14F-4D97-AF65-F5344CB8AC3E}">
        <p14:creationId xmlns:p14="http://schemas.microsoft.com/office/powerpoint/2010/main" val="1079201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C418A-8E19-E9DB-7DD0-FB73C8C6A6A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F278568-8105-9CC1-55C2-1A20885EE72B}"/>
              </a:ext>
            </a:extLst>
          </p:cNvPr>
          <p:cNvSpPr>
            <a:spLocks noGrp="1"/>
          </p:cNvSpPr>
          <p:nvPr>
            <p:ph type="title"/>
          </p:nvPr>
        </p:nvSpPr>
        <p:spPr>
          <a:xfrm>
            <a:off x="3249560" y="63911"/>
            <a:ext cx="3684363" cy="408039"/>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F5CCC5EB-7B78-64D0-3867-18CAB256871F}"/>
              </a:ext>
            </a:extLst>
          </p:cNvPr>
          <p:cNvSpPr>
            <a:spLocks noGrp="1"/>
          </p:cNvSpPr>
          <p:nvPr>
            <p:ph idx="1"/>
          </p:nvPr>
        </p:nvSpPr>
        <p:spPr>
          <a:xfrm>
            <a:off x="451191" y="565354"/>
            <a:ext cx="10624847" cy="4218040"/>
          </a:xfrm>
        </p:spPr>
        <p:txBody>
          <a:bodyPr>
            <a:normAutofit/>
          </a:bodyPr>
          <a:lstStyle/>
          <a:p>
            <a:r>
              <a:rPr lang="tr-TR" sz="1200" b="1" dirty="0" err="1"/>
              <a:t>Merriam</a:t>
            </a:r>
            <a:r>
              <a:rPr lang="tr-TR" sz="1200" b="1" dirty="0"/>
              <a:t>-Webster Dictionary (2025a). </a:t>
            </a:r>
            <a:r>
              <a:rPr lang="tr-TR" sz="1200" b="1" i="1" dirty="0"/>
              <a:t>Child</a:t>
            </a:r>
            <a:r>
              <a:rPr lang="tr-TR" sz="1200" b="1" dirty="0"/>
              <a:t>. </a:t>
            </a:r>
            <a:r>
              <a:rPr lang="tr-TR" sz="1200" b="1" dirty="0">
                <a:hlinkClick r:id="rId2"/>
              </a:rPr>
              <a:t>https://www.merriam-webster.com/dictionary/child</a:t>
            </a:r>
            <a:endParaRPr lang="tr-TR" sz="1200" b="1" dirty="0"/>
          </a:p>
          <a:p>
            <a:r>
              <a:rPr lang="tr-TR" sz="1200" b="1" dirty="0" err="1"/>
              <a:t>Merriam</a:t>
            </a:r>
            <a:r>
              <a:rPr lang="tr-TR" sz="1200" b="1" dirty="0"/>
              <a:t>-Webster Dictionary (2025b). </a:t>
            </a:r>
            <a:r>
              <a:rPr lang="tr-TR" sz="1200" b="1" i="1" dirty="0" err="1"/>
              <a:t>Childhood</a:t>
            </a:r>
            <a:r>
              <a:rPr lang="tr-TR" sz="1200" b="1" dirty="0"/>
              <a:t>. </a:t>
            </a:r>
            <a:r>
              <a:rPr lang="tr-TR" sz="1200" b="1" dirty="0">
                <a:hlinkClick r:id="rId3"/>
              </a:rPr>
              <a:t>https://www.merriam-webster.com/dictionary/childhood</a:t>
            </a:r>
            <a:endParaRPr lang="tr-TR" sz="1200" b="1" dirty="0"/>
          </a:p>
          <a:p>
            <a:r>
              <a:rPr lang="en-US" sz="1200" b="1" dirty="0" err="1"/>
              <a:t>Meynert</a:t>
            </a:r>
            <a:r>
              <a:rPr lang="tr-TR" sz="1200" b="1" dirty="0"/>
              <a:t>, M. J.</a:t>
            </a:r>
            <a:r>
              <a:rPr lang="en-US" sz="1200" b="1" dirty="0"/>
              <a:t> </a:t>
            </a:r>
            <a:r>
              <a:rPr lang="tr-TR" sz="1200" b="1" dirty="0"/>
              <a:t>(2018). I</a:t>
            </a:r>
            <a:r>
              <a:rPr lang="en-US" sz="1200" b="1" dirty="0" err="1"/>
              <a:t>ntersections</a:t>
            </a:r>
            <a:r>
              <a:rPr lang="en-US" sz="1200" b="1" dirty="0"/>
              <a:t> </a:t>
            </a:r>
            <a:r>
              <a:rPr lang="tr-TR" sz="1200" b="1" dirty="0"/>
              <a:t>b</a:t>
            </a:r>
            <a:r>
              <a:rPr lang="en-US" sz="1200" b="1" dirty="0" err="1"/>
              <a:t>etween</a:t>
            </a:r>
            <a:r>
              <a:rPr lang="en-US" sz="1200" b="1" dirty="0"/>
              <a:t> Western and Indian </a:t>
            </a:r>
            <a:r>
              <a:rPr lang="tr-TR" sz="1200" b="1" dirty="0"/>
              <a:t>c</a:t>
            </a:r>
            <a:r>
              <a:rPr lang="en-US" sz="1200" b="1" dirty="0" err="1"/>
              <a:t>hildhoods</a:t>
            </a:r>
            <a:r>
              <a:rPr lang="tr-TR" sz="1200" b="1" dirty="0"/>
              <a:t>. </a:t>
            </a:r>
            <a:r>
              <a:rPr lang="tr-TR" sz="1200" b="1" dirty="0" err="1"/>
              <a:t>Social</a:t>
            </a:r>
            <a:r>
              <a:rPr lang="tr-TR" sz="1200" b="1" dirty="0"/>
              <a:t> </a:t>
            </a:r>
            <a:r>
              <a:rPr lang="tr-TR" sz="1200" b="1" dirty="0" err="1"/>
              <a:t>Sciences</a:t>
            </a:r>
            <a:r>
              <a:rPr lang="tr-TR" sz="1200" b="1" dirty="0"/>
              <a:t>, 7(1), 29-35. </a:t>
            </a:r>
            <a:r>
              <a:rPr lang="tr-TR" sz="1200" b="1" dirty="0">
                <a:hlinkClick r:id="rId4"/>
              </a:rPr>
              <a:t>http://www.sciencepublishinggroup.com/j/ss</a:t>
            </a:r>
            <a:r>
              <a:rPr lang="tr-TR" sz="1200" b="1" dirty="0"/>
              <a:t> </a:t>
            </a:r>
            <a:r>
              <a:rPr lang="tr-TR" sz="1200" b="1" dirty="0" err="1"/>
              <a:t>doi</a:t>
            </a:r>
            <a:r>
              <a:rPr lang="tr-TR" sz="1200" b="1" dirty="0"/>
              <a:t>: 10.11648/j.ss.20180701.15</a:t>
            </a:r>
          </a:p>
          <a:p>
            <a:r>
              <a:rPr lang="tr-TR" sz="1200" b="1" dirty="0" err="1"/>
              <a:t>Rao</a:t>
            </a:r>
            <a:r>
              <a:rPr lang="tr-TR" sz="1200" b="1" dirty="0"/>
              <a:t>, N., </a:t>
            </a:r>
            <a:r>
              <a:rPr lang="tr-TR" sz="1200" b="1" dirty="0" err="1"/>
              <a:t>Chu</a:t>
            </a:r>
            <a:r>
              <a:rPr lang="tr-TR" sz="1200" b="1" dirty="0"/>
              <a:t>, S. L. &amp; </a:t>
            </a:r>
            <a:r>
              <a:rPr lang="tr-TR" sz="1200" b="1" dirty="0" err="1"/>
              <a:t>Chenore</a:t>
            </a:r>
            <a:r>
              <a:rPr lang="tr-TR" sz="1200" b="1" dirty="0"/>
              <a:t>, R. (2021). </a:t>
            </a:r>
            <a:r>
              <a:rPr lang="tr-TR" sz="1200" b="1" dirty="0" err="1"/>
              <a:t>Flexible</a:t>
            </a:r>
            <a:r>
              <a:rPr lang="tr-TR" sz="1200" b="1" dirty="0"/>
              <a:t> </a:t>
            </a:r>
            <a:r>
              <a:rPr lang="tr-TR" sz="1200" b="1" dirty="0" err="1"/>
              <a:t>low-cost</a:t>
            </a:r>
            <a:r>
              <a:rPr lang="tr-TR" sz="1200" b="1" dirty="0"/>
              <a:t> </a:t>
            </a:r>
            <a:r>
              <a:rPr lang="tr-TR" sz="1200" b="1" dirty="0" err="1"/>
              <a:t>digital</a:t>
            </a:r>
            <a:r>
              <a:rPr lang="tr-TR" sz="1200" b="1" dirty="0"/>
              <a:t> </a:t>
            </a:r>
            <a:r>
              <a:rPr lang="tr-TR" sz="1200" b="1" dirty="0" err="1"/>
              <a:t>puppet</a:t>
            </a:r>
            <a:r>
              <a:rPr lang="tr-TR" sz="1200" b="1" dirty="0"/>
              <a:t> </a:t>
            </a:r>
            <a:r>
              <a:rPr lang="tr-TR" sz="1200" b="1" dirty="0" err="1"/>
              <a:t>system</a:t>
            </a:r>
            <a:r>
              <a:rPr lang="tr-TR" sz="1200" b="1" dirty="0"/>
              <a:t>. </a:t>
            </a:r>
            <a:r>
              <a:rPr lang="en-US" sz="1200" b="1" dirty="0"/>
              <a:t>Flexible Low-Cost Digital Puppet System</a:t>
            </a:r>
            <a:r>
              <a:rPr lang="tr-TR" sz="1200" b="1" dirty="0"/>
              <a:t>. </a:t>
            </a:r>
            <a:r>
              <a:rPr lang="en-US" sz="1200" b="1" dirty="0"/>
              <a:t>In </a:t>
            </a:r>
            <a:r>
              <a:rPr lang="en-US" sz="1200" b="1" i="1" dirty="0"/>
              <a:t>Virtual, Augmented and Mixed Reality, 13th International Conference, VAMR 2021</a:t>
            </a:r>
            <a:r>
              <a:rPr lang="en-US" sz="1200" b="1" dirty="0"/>
              <a:t>, Held as Part of the 23rd HCI International Conference, HCII 2021, Virtual Event, July 24–29, 2021, Proceedings (</a:t>
            </a:r>
            <a:r>
              <a:rPr lang="tr-TR" sz="1200" b="1" dirty="0" err="1"/>
              <a:t>ss</a:t>
            </a:r>
            <a:r>
              <a:rPr lang="en-US" sz="1200" b="1" dirty="0"/>
              <a:t>.676-694)</a:t>
            </a:r>
            <a:r>
              <a:rPr lang="tr-TR" sz="1200" b="1" dirty="0"/>
              <a:t>. L</a:t>
            </a:r>
            <a:r>
              <a:rPr lang="en-US" sz="1200" b="1" dirty="0" err="1"/>
              <a:t>ecture</a:t>
            </a:r>
            <a:r>
              <a:rPr lang="en-US" sz="1200" b="1" dirty="0"/>
              <a:t> Notes in Computer Science</a:t>
            </a:r>
            <a:r>
              <a:rPr lang="tr-TR" sz="1200" b="1" dirty="0"/>
              <a:t>. </a:t>
            </a:r>
            <a:r>
              <a:rPr lang="en-US" sz="1200" b="1" dirty="0"/>
              <a:t>DOI:10.1007/978-3-030-77599-5_46</a:t>
            </a:r>
            <a:r>
              <a:rPr lang="tr-TR" sz="1200" b="1" dirty="0"/>
              <a:t>.</a:t>
            </a:r>
          </a:p>
          <a:p>
            <a:r>
              <a:rPr lang="tr-TR" sz="1200" b="1" dirty="0" err="1"/>
              <a:t>Sobay</a:t>
            </a:r>
            <a:r>
              <a:rPr lang="tr-TR" sz="1200" b="1" dirty="0"/>
              <a:t> Mercan, G. (2024). </a:t>
            </a:r>
            <a:r>
              <a:rPr lang="tr-TR" sz="1200" b="1" i="1" dirty="0"/>
              <a:t>Kullanıcı bağlamında çocuk kütüphanelerinin tasarım kararlarının değerlendirilmesi; Prof. Dr. Alâeddin </a:t>
            </a:r>
            <a:r>
              <a:rPr lang="tr-TR" sz="1200" b="1" i="1" dirty="0" err="1"/>
              <a:t>Yavaşca</a:t>
            </a:r>
            <a:r>
              <a:rPr lang="tr-TR" sz="1200" b="1" i="1" dirty="0"/>
              <a:t> Çocuk Kütüphanesi örneği </a:t>
            </a:r>
            <a:r>
              <a:rPr lang="tr-TR" sz="1200" b="1" dirty="0"/>
              <a:t>(Yayımlanmamış Yüksek Lisans Tezi). Gaziantep: Hasan Kalyoncu Üniversitesi.</a:t>
            </a:r>
          </a:p>
          <a:p>
            <a:r>
              <a:rPr lang="en-US" sz="1200" b="1" dirty="0" err="1"/>
              <a:t>Stavridi</a:t>
            </a:r>
            <a:r>
              <a:rPr lang="en-US" sz="1200" b="1" dirty="0"/>
              <a:t>, S. V., Lupold, A. &amp; Johnston, L. (2016). Optimizing library services- Expanding skills for librarians serving children and young adults: A transition into an emerging digital culture.  </a:t>
            </a:r>
            <a:r>
              <a:rPr lang="en-US" sz="1200" b="1" i="1" dirty="0"/>
              <a:t>Against the Grain</a:t>
            </a:r>
            <a:r>
              <a:rPr lang="en-US" sz="1200" b="1" dirty="0"/>
              <a:t>, 28(4), Article. 44.</a:t>
            </a:r>
            <a:r>
              <a:rPr lang="tr-TR" sz="1200" b="1" dirty="0"/>
              <a:t> DOI: </a:t>
            </a:r>
            <a:r>
              <a:rPr lang="tr-TR" sz="1200" b="1" dirty="0">
                <a:hlinkClick r:id="rId5"/>
              </a:rPr>
              <a:t>https://doi.org/10.7771/2380-176X.7488</a:t>
            </a:r>
            <a:endParaRPr lang="tr-TR" sz="1200" b="1" dirty="0"/>
          </a:p>
          <a:p>
            <a:r>
              <a:rPr lang="tr-TR" sz="1200" b="1" dirty="0"/>
              <a:t>T.C. Kültür ve Turizm Bakanlığı (2025). </a:t>
            </a:r>
            <a:r>
              <a:rPr lang="tr-TR" sz="1200" b="1" i="1" dirty="0"/>
              <a:t>Bebek ve çocuk kütüphaneleri</a:t>
            </a:r>
            <a:r>
              <a:rPr lang="tr-TR" sz="1200" b="1" dirty="0"/>
              <a:t>. </a:t>
            </a:r>
            <a:r>
              <a:rPr lang="tr-TR" sz="1200" b="1" dirty="0">
                <a:hlinkClick r:id="rId6"/>
              </a:rPr>
              <a:t>https://kygm.ktb.gov.tr/TR-308336/bebek-ve-cocuk-kutuphaneleri.html</a:t>
            </a:r>
            <a:endParaRPr lang="tr-TR" sz="1200" b="1" dirty="0"/>
          </a:p>
          <a:p>
            <a:r>
              <a:rPr lang="tr-TR" sz="1200" b="1" dirty="0"/>
              <a:t>Türk Dil Kurumu Sözlüğü (2022a). </a:t>
            </a:r>
            <a:r>
              <a:rPr lang="tr-TR" sz="1200" b="1" i="1" dirty="0"/>
              <a:t>Çocuk</a:t>
            </a:r>
            <a:r>
              <a:rPr lang="tr-TR" sz="1200" b="1" dirty="0"/>
              <a:t>. </a:t>
            </a:r>
            <a:r>
              <a:rPr lang="tr-TR" sz="1200" b="1" dirty="0">
                <a:hlinkClick r:id="rId7"/>
              </a:rPr>
              <a:t>https://sozluk.gov.tr/</a:t>
            </a:r>
            <a:endParaRPr lang="tr-TR" sz="1200" b="1" dirty="0"/>
          </a:p>
          <a:p>
            <a:r>
              <a:rPr lang="tr-TR" sz="1200" b="1" dirty="0"/>
              <a:t>Türk Dil Kurumu Sözlüğü (2022b). </a:t>
            </a:r>
            <a:r>
              <a:rPr lang="tr-TR" sz="1200" b="1" i="1" dirty="0"/>
              <a:t>Çocukluk. </a:t>
            </a:r>
            <a:r>
              <a:rPr lang="tr-TR" sz="1200" b="1" dirty="0">
                <a:hlinkClick r:id="rId7"/>
              </a:rPr>
              <a:t>https://sozluk.gov.tr/</a:t>
            </a:r>
            <a:endParaRPr lang="tr-TR" sz="1100" b="1" dirty="0"/>
          </a:p>
        </p:txBody>
      </p:sp>
    </p:spTree>
    <p:extLst>
      <p:ext uri="{BB962C8B-B14F-4D97-AF65-F5344CB8AC3E}">
        <p14:creationId xmlns:p14="http://schemas.microsoft.com/office/powerpoint/2010/main" val="2999022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C3BC2-17FB-155E-7AAC-BF729B959B9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3F24E65-7F86-4ABD-3144-793686E55036}"/>
              </a:ext>
            </a:extLst>
          </p:cNvPr>
          <p:cNvSpPr>
            <a:spLocks noGrp="1"/>
          </p:cNvSpPr>
          <p:nvPr>
            <p:ph type="title"/>
          </p:nvPr>
        </p:nvSpPr>
        <p:spPr>
          <a:xfrm>
            <a:off x="899585" y="195571"/>
            <a:ext cx="8947421" cy="414030"/>
          </a:xfrm>
        </p:spPr>
        <p:txBody>
          <a:bodyPr>
            <a:normAutofit fontScale="90000"/>
          </a:bodyPr>
          <a:lstStyle/>
          <a:p>
            <a:pPr algn="ctr"/>
            <a:r>
              <a:rPr lang="tr-TR" sz="2400" b="1" dirty="0">
                <a:solidFill>
                  <a:schemeClr val="tx1"/>
                </a:solidFill>
              </a:rPr>
              <a:t>GİRİŞ</a:t>
            </a:r>
            <a:endParaRPr lang="en-US" sz="2400" b="1" dirty="0"/>
          </a:p>
        </p:txBody>
      </p:sp>
      <p:sp>
        <p:nvSpPr>
          <p:cNvPr id="3" name="İçerik Yer Tutucusu 2">
            <a:extLst>
              <a:ext uri="{FF2B5EF4-FFF2-40B4-BE49-F238E27FC236}">
                <a16:creationId xmlns:a16="http://schemas.microsoft.com/office/drawing/2014/main" id="{9557F241-F720-16A0-2E1D-01E4FCB221DB}"/>
              </a:ext>
            </a:extLst>
          </p:cNvPr>
          <p:cNvSpPr>
            <a:spLocks noGrp="1"/>
          </p:cNvSpPr>
          <p:nvPr>
            <p:ph idx="1"/>
          </p:nvPr>
        </p:nvSpPr>
        <p:spPr>
          <a:xfrm>
            <a:off x="1086465" y="749706"/>
            <a:ext cx="9281652" cy="4869429"/>
          </a:xfrm>
        </p:spPr>
        <p:txBody>
          <a:bodyPr>
            <a:noAutofit/>
          </a:bodyPr>
          <a:lstStyle/>
          <a:p>
            <a:pPr marL="0" indent="0" algn="just">
              <a:buNone/>
            </a:pPr>
            <a:r>
              <a:rPr lang="tr-TR" sz="2000" b="1" dirty="0"/>
              <a:t>Bu dersin amacı, çocuk ve çocukluk kavramlarının tanımlarını, tarihsel ve kültürel bağlamdaki değişimlerini ve bu kavramların toplumsal yapı içerisindeki yansımalarını anlamak; çocukların gelişim gereksinimlerine uygun kütüphane hizmetleri ve ortamlarının tasarımı ile bu alanların günümüzdeki uygulama ve sorunlarını ele almaktır.</a:t>
            </a:r>
          </a:p>
          <a:p>
            <a:pPr marL="0" indent="0" algn="just">
              <a:buNone/>
            </a:pPr>
            <a:r>
              <a:rPr lang="tr-TR" sz="2000" b="1" dirty="0"/>
              <a:t>Ders kapsamında, çocukluk kavramının evrimi, tarihsel algıların sunduğu çok çeşitli perspektiflerle biçimlenmesi ve çocuk hakları ile birlikte çocuk kütüphanelerinin işlevleri ve mevcut durumu incelenecektir. </a:t>
            </a:r>
          </a:p>
          <a:p>
            <a:pPr marL="0" indent="0" algn="just">
              <a:buNone/>
            </a:pPr>
            <a:r>
              <a:rPr lang="tr-TR" sz="2000" b="1" dirty="0"/>
              <a:t>Bu bilgilerle, çocukların gelişimine katkı sağlayan, kapsayıcı ve sürdürülebilir kütüphane hizmetleri tasarlama ve uygulama süreçlerine ışık tutulması hedeflenmektedir.</a:t>
            </a:r>
          </a:p>
        </p:txBody>
      </p:sp>
    </p:spTree>
    <p:extLst>
      <p:ext uri="{BB962C8B-B14F-4D97-AF65-F5344CB8AC3E}">
        <p14:creationId xmlns:p14="http://schemas.microsoft.com/office/powerpoint/2010/main" val="1624100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D1252-97C3-AFCF-F36D-513E5017B4F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AFFF2B0-5F36-0961-8D83-8D56355CC3F2}"/>
              </a:ext>
            </a:extLst>
          </p:cNvPr>
          <p:cNvSpPr>
            <a:spLocks noGrp="1"/>
          </p:cNvSpPr>
          <p:nvPr>
            <p:ph type="title"/>
          </p:nvPr>
        </p:nvSpPr>
        <p:spPr>
          <a:xfrm>
            <a:off x="884836" y="141492"/>
            <a:ext cx="8947421" cy="394365"/>
          </a:xfrm>
        </p:spPr>
        <p:txBody>
          <a:bodyPr>
            <a:normAutofit fontScale="90000"/>
          </a:bodyPr>
          <a:lstStyle/>
          <a:p>
            <a:pPr algn="ctr"/>
            <a:r>
              <a:rPr lang="tr-TR" sz="2400" b="1" dirty="0"/>
              <a:t>Çocuk ve Çocukluk: Kavram</a:t>
            </a:r>
            <a:endParaRPr lang="en-US" sz="2400" b="1" dirty="0"/>
          </a:p>
        </p:txBody>
      </p:sp>
      <p:sp>
        <p:nvSpPr>
          <p:cNvPr id="3" name="İçerik Yer Tutucusu 2">
            <a:extLst>
              <a:ext uri="{FF2B5EF4-FFF2-40B4-BE49-F238E27FC236}">
                <a16:creationId xmlns:a16="http://schemas.microsoft.com/office/drawing/2014/main" id="{9BF957F1-2B89-14F0-DA3A-220F2063D815}"/>
              </a:ext>
            </a:extLst>
          </p:cNvPr>
          <p:cNvSpPr>
            <a:spLocks noGrp="1"/>
          </p:cNvSpPr>
          <p:nvPr>
            <p:ph idx="1"/>
          </p:nvPr>
        </p:nvSpPr>
        <p:spPr>
          <a:xfrm>
            <a:off x="988074" y="535857"/>
            <a:ext cx="9438005" cy="2964426"/>
          </a:xfrm>
        </p:spPr>
        <p:txBody>
          <a:bodyPr>
            <a:noAutofit/>
          </a:bodyPr>
          <a:lstStyle/>
          <a:p>
            <a:pPr marL="0" indent="0" algn="just">
              <a:buNone/>
            </a:pPr>
            <a:r>
              <a:rPr lang="tr-TR" sz="1500" b="1" dirty="0" err="1"/>
              <a:t>Merriam</a:t>
            </a:r>
            <a:r>
              <a:rPr lang="tr-TR" sz="1500" b="1" dirty="0"/>
              <a:t>-Webster </a:t>
            </a:r>
            <a:r>
              <a:rPr lang="tr-TR" sz="1500" b="1" dirty="0" err="1"/>
              <a:t>Dictionary’e</a:t>
            </a:r>
            <a:r>
              <a:rPr lang="tr-TR" sz="1500" b="1" dirty="0"/>
              <a:t> (2025a) göre, çocuk (</a:t>
            </a:r>
            <a:r>
              <a:rPr lang="tr-TR" sz="1500" b="1" dirty="0" err="1"/>
              <a:t>child</a:t>
            </a:r>
            <a:r>
              <a:rPr lang="tr-TR" sz="1500" b="1" dirty="0"/>
              <a:t>), «özellikle bebeklik (</a:t>
            </a:r>
            <a:r>
              <a:rPr lang="tr-TR" sz="1500" b="1" dirty="0" err="1"/>
              <a:t>infancy</a:t>
            </a:r>
            <a:r>
              <a:rPr lang="tr-TR" sz="1500" b="1" dirty="0"/>
              <a:t>) ve ergenlik (</a:t>
            </a:r>
            <a:r>
              <a:rPr lang="tr-TR" sz="1500" b="1" dirty="0" err="1"/>
              <a:t>puberty</a:t>
            </a:r>
            <a:r>
              <a:rPr lang="tr-TR" sz="1500" b="1" dirty="0"/>
              <a:t>) arasındaki genç kişi»; «henüz reşit olmayan kişi»; çocukluk (</a:t>
            </a:r>
            <a:r>
              <a:rPr lang="tr-TR" sz="1500" b="1" dirty="0" err="1"/>
              <a:t>childhood</a:t>
            </a:r>
            <a:r>
              <a:rPr lang="tr-TR" sz="1500" b="1" dirty="0"/>
              <a:t>) (2025b), «çocuk olma hali veya dönemi»; «bir şeyin gelişiminin erken dönemi»</a:t>
            </a:r>
          </a:p>
          <a:p>
            <a:pPr marL="0" indent="0" algn="just">
              <a:buNone/>
            </a:pPr>
            <a:r>
              <a:rPr lang="tr-TR" sz="1500" b="1" dirty="0"/>
              <a:t>Türk Dil Kurumu </a:t>
            </a:r>
            <a:r>
              <a:rPr lang="tr-TR" sz="1500" b="1" dirty="0" err="1"/>
              <a:t>Sözlüğü’ne</a:t>
            </a:r>
            <a:r>
              <a:rPr lang="tr-TR" sz="1500" b="1" dirty="0"/>
              <a:t> göre (2022a) çocuk, «bebeklik ile erginlik arasındaki gelişme döneminde bulunan oğlan veya kız; yavru, bala, uşak, velet»; «isim soy bakımından oğul veya kız; yavru, bala, döl, evlat, zürriyet»; çocukluk (2022b) ise «çocuk olma durumu»; «insan hayatının bebeklikle ergenlik arasındaki dönemi»</a:t>
            </a:r>
          </a:p>
          <a:p>
            <a:pPr marL="0" indent="0" algn="just">
              <a:buNone/>
            </a:pPr>
            <a:r>
              <a:rPr lang="tr-TR" sz="1500" b="1" dirty="0"/>
              <a:t>Çocukluk, 18 yaşına kadar geçen dönem midir? Yoksa kültürler ve kuşaklar arasında değişen sosyal bir yapı mı? Görüşler, tarih, toplum ve kişisel deneyimlerle şekillenir; bilimsel anlayış geliştikçe değişir. Örneğin, davranışçı kuramlara göre, uyaranlara tepki veren pasif öğrenenlerdir. Geçtiğimiz yüzyılda, farklı sosyal bilim kuramları çeşitli bakış açıları sunmuştur </a:t>
            </a:r>
            <a:r>
              <a:rPr lang="tr-TR" sz="1400" b="1" dirty="0"/>
              <a:t>(</a:t>
            </a:r>
            <a:r>
              <a:rPr lang="tr-TR" sz="1400" b="1" dirty="0" err="1"/>
              <a:t>Bigler</a:t>
            </a:r>
            <a:r>
              <a:rPr lang="tr-TR" sz="1400" b="1" dirty="0"/>
              <a:t>, 2017).</a:t>
            </a:r>
          </a:p>
        </p:txBody>
      </p:sp>
      <p:pic>
        <p:nvPicPr>
          <p:cNvPr id="4" name="Resim 3">
            <a:extLst>
              <a:ext uri="{FF2B5EF4-FFF2-40B4-BE49-F238E27FC236}">
                <a16:creationId xmlns:a16="http://schemas.microsoft.com/office/drawing/2014/main" id="{C14D7C43-1DBA-8D36-2A0E-97519E6D6B4B}"/>
              </a:ext>
            </a:extLst>
          </p:cNvPr>
          <p:cNvPicPr>
            <a:picLocks noChangeAspect="1"/>
          </p:cNvPicPr>
          <p:nvPr/>
        </p:nvPicPr>
        <p:blipFill>
          <a:blip r:embed="rId2"/>
          <a:stretch>
            <a:fillRect/>
          </a:stretch>
        </p:blipFill>
        <p:spPr>
          <a:xfrm>
            <a:off x="3411139" y="3480619"/>
            <a:ext cx="4591876" cy="2610465"/>
          </a:xfrm>
          <a:prstGeom prst="rect">
            <a:avLst/>
          </a:prstGeom>
        </p:spPr>
      </p:pic>
      <p:sp>
        <p:nvSpPr>
          <p:cNvPr id="6" name="Metin kutusu 5">
            <a:extLst>
              <a:ext uri="{FF2B5EF4-FFF2-40B4-BE49-F238E27FC236}">
                <a16:creationId xmlns:a16="http://schemas.microsoft.com/office/drawing/2014/main" id="{91ED3C55-2458-BD4A-21EB-C5AFBE7980A4}"/>
              </a:ext>
            </a:extLst>
          </p:cNvPr>
          <p:cNvSpPr txBox="1"/>
          <p:nvPr/>
        </p:nvSpPr>
        <p:spPr>
          <a:xfrm>
            <a:off x="4394469" y="6091084"/>
            <a:ext cx="2625213" cy="276999"/>
          </a:xfrm>
          <a:prstGeom prst="rect">
            <a:avLst/>
          </a:prstGeom>
          <a:noFill/>
        </p:spPr>
        <p:txBody>
          <a:bodyPr wrap="square">
            <a:spAutoFit/>
          </a:bodyPr>
          <a:lstStyle/>
          <a:p>
            <a:r>
              <a:rPr lang="en-US" sz="1200" b="1" dirty="0"/>
              <a:t>What is childhood?(Bigler, 2017).</a:t>
            </a:r>
            <a:endParaRPr lang="tr-TR" sz="1200" b="1" dirty="0"/>
          </a:p>
        </p:txBody>
      </p:sp>
    </p:spTree>
    <p:extLst>
      <p:ext uri="{BB962C8B-B14F-4D97-AF65-F5344CB8AC3E}">
        <p14:creationId xmlns:p14="http://schemas.microsoft.com/office/powerpoint/2010/main" val="1777785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E013E-DB13-C901-F879-31065588696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E3E2749-2C38-5F6D-21C3-6FA08C24E999}"/>
              </a:ext>
            </a:extLst>
          </p:cNvPr>
          <p:cNvSpPr>
            <a:spLocks noGrp="1"/>
          </p:cNvSpPr>
          <p:nvPr>
            <p:ph type="title"/>
          </p:nvPr>
        </p:nvSpPr>
        <p:spPr>
          <a:xfrm>
            <a:off x="899585" y="195570"/>
            <a:ext cx="8947421" cy="600843"/>
          </a:xfrm>
        </p:spPr>
        <p:txBody>
          <a:bodyPr>
            <a:normAutofit/>
          </a:bodyPr>
          <a:lstStyle/>
          <a:p>
            <a:pPr algn="ctr"/>
            <a:r>
              <a:rPr lang="tr-TR" sz="2400" b="1" dirty="0"/>
              <a:t>Çocuk ve Çocukluk: Tarihsel Arka Plan</a:t>
            </a:r>
            <a:endParaRPr lang="en-US" sz="2400" b="1" dirty="0"/>
          </a:p>
        </p:txBody>
      </p:sp>
      <p:sp>
        <p:nvSpPr>
          <p:cNvPr id="3" name="İçerik Yer Tutucusu 2">
            <a:extLst>
              <a:ext uri="{FF2B5EF4-FFF2-40B4-BE49-F238E27FC236}">
                <a16:creationId xmlns:a16="http://schemas.microsoft.com/office/drawing/2014/main" id="{9C35963F-9A73-9430-3220-7EE1BD97DDD1}"/>
              </a:ext>
            </a:extLst>
          </p:cNvPr>
          <p:cNvSpPr>
            <a:spLocks noGrp="1"/>
          </p:cNvSpPr>
          <p:nvPr>
            <p:ph idx="1"/>
          </p:nvPr>
        </p:nvSpPr>
        <p:spPr>
          <a:xfrm>
            <a:off x="992991" y="796413"/>
            <a:ext cx="9438005" cy="4594128"/>
          </a:xfrm>
        </p:spPr>
        <p:txBody>
          <a:bodyPr>
            <a:noAutofit/>
          </a:bodyPr>
          <a:lstStyle/>
          <a:p>
            <a:pPr marL="0" indent="0" algn="just">
              <a:buNone/>
            </a:pPr>
            <a:r>
              <a:rPr lang="tr-TR" sz="1600" b="1" dirty="0"/>
              <a:t>Cunningham (2005, </a:t>
            </a:r>
            <a:r>
              <a:rPr lang="tr-TR" sz="1600" b="1" dirty="0" err="1"/>
              <a:t>ss</a:t>
            </a:r>
            <a:r>
              <a:rPr lang="tr-TR" sz="1600" b="1" dirty="0"/>
              <a:t>. 3-4): Çocukluk tarihi bilgileri, genellikle sosyal reformlar veya dini görüşler etkisindedir.</a:t>
            </a:r>
          </a:p>
          <a:p>
            <a:pPr marL="0" indent="0" algn="just">
              <a:buNone/>
            </a:pPr>
            <a:r>
              <a:rPr lang="tr-TR" sz="1600" b="1" dirty="0" err="1"/>
              <a:t>Dekker</a:t>
            </a:r>
            <a:r>
              <a:rPr lang="tr-TR" sz="1600" b="1" dirty="0"/>
              <a:t> </a:t>
            </a:r>
            <a:r>
              <a:rPr lang="tr-TR" sz="1600" b="1" dirty="0" err="1"/>
              <a:t>vd</a:t>
            </a:r>
            <a:r>
              <a:rPr lang="tr-TR" sz="1600" b="1" dirty="0"/>
              <a:t> (2012, </a:t>
            </a:r>
            <a:r>
              <a:rPr lang="tr-TR" sz="1600" b="1" dirty="0" err="1"/>
              <a:t>ss</a:t>
            </a:r>
            <a:r>
              <a:rPr lang="tr-TR" sz="1600" b="1" dirty="0"/>
              <a:t>. 8-9): Çocukluğun toplumsal pratikler, bilim, yasalar ve ideolojiler tarafından inşa edilip yeniden keşfedildiğini açıklar. Bu algılar, disiplin ve korumadan hak ve mutluluğa kadar değişen toplumsal değerleri yansıtır.</a:t>
            </a:r>
          </a:p>
          <a:p>
            <a:pPr marL="0" indent="0" algn="just">
              <a:buNone/>
            </a:pPr>
            <a:r>
              <a:rPr lang="tr-TR" sz="1600" b="1" dirty="0"/>
              <a:t>Kerr (2022, s. 6): Çocukluk, zaman ve kültürlere göre değişir; çocukların gereksinimleri ve hakları toplumların görüşlerini etkiler. Çocuk gelişimi araştırmaları çoğunlukla WEIRD (</a:t>
            </a:r>
            <a:r>
              <a:rPr lang="en-US" sz="1600" b="1" dirty="0"/>
              <a:t>Western, educated, </a:t>
            </a:r>
            <a:r>
              <a:rPr lang="en-US" sz="1600" b="1" dirty="0" err="1"/>
              <a:t>industrialised</a:t>
            </a:r>
            <a:r>
              <a:rPr lang="en-US" sz="1600" b="1" dirty="0"/>
              <a:t>, rich, and </a:t>
            </a:r>
            <a:r>
              <a:rPr lang="en-US" sz="1600" b="1" dirty="0" err="1"/>
              <a:t>democrati</a:t>
            </a:r>
            <a:r>
              <a:rPr lang="tr-TR" sz="1600" b="1" dirty="0"/>
              <a:t>c) toplumlara dayanır; evrensellik sorgulanabilir.</a:t>
            </a:r>
          </a:p>
          <a:p>
            <a:pPr marL="0" indent="0" algn="just">
              <a:buNone/>
            </a:pPr>
            <a:r>
              <a:rPr lang="tr-TR" sz="1600" b="1" dirty="0"/>
              <a:t>Batı’nın çocukluk algısı üç aşamada gelişmiştir:</a:t>
            </a:r>
          </a:p>
          <a:p>
            <a:pPr algn="just"/>
            <a:r>
              <a:rPr lang="tr-TR" sz="1600" b="1" dirty="0"/>
              <a:t>Çocuklara karşı kayıtsızlık (</a:t>
            </a:r>
            <a:r>
              <a:rPr lang="tr-TR" sz="1600" b="1" dirty="0" err="1"/>
              <a:t>indifference</a:t>
            </a:r>
            <a:r>
              <a:rPr lang="tr-TR" sz="1600" b="1" dirty="0"/>
              <a:t> </a:t>
            </a:r>
            <a:r>
              <a:rPr lang="tr-TR" sz="1600" b="1" dirty="0" err="1"/>
              <a:t>to</a:t>
            </a:r>
            <a:r>
              <a:rPr lang="tr-TR" sz="1600" b="1" dirty="0"/>
              <a:t> </a:t>
            </a:r>
            <a:r>
              <a:rPr lang="tr-TR" sz="1600" b="1" dirty="0" err="1"/>
              <a:t>children</a:t>
            </a:r>
            <a:r>
              <a:rPr lang="tr-TR" sz="1600" b="1" dirty="0"/>
              <a:t>) </a:t>
            </a:r>
          </a:p>
          <a:p>
            <a:pPr algn="just"/>
            <a:r>
              <a:rPr lang="tr-TR" sz="1600" b="1" dirty="0"/>
              <a:t>Çocukluğun ayrı bir evre olarak keşfi (</a:t>
            </a:r>
            <a:r>
              <a:rPr lang="tr-TR" sz="1600" b="1" dirty="0" err="1"/>
              <a:t>discovery</a:t>
            </a:r>
            <a:r>
              <a:rPr lang="tr-TR" sz="1600" b="1" dirty="0"/>
              <a:t> of </a:t>
            </a:r>
            <a:r>
              <a:rPr lang="tr-TR" sz="1600" b="1" dirty="0" err="1"/>
              <a:t>childhood</a:t>
            </a:r>
            <a:r>
              <a:rPr lang="tr-TR" sz="1600" b="1" dirty="0"/>
              <a:t>) ve </a:t>
            </a:r>
          </a:p>
          <a:p>
            <a:pPr algn="just"/>
            <a:r>
              <a:rPr lang="tr-TR" sz="1600" b="1" dirty="0"/>
              <a:t>Çocuklukla meşguliyet/çocuğun odağa alınması (</a:t>
            </a:r>
            <a:r>
              <a:rPr lang="tr-TR" sz="1600" b="1" dirty="0" err="1"/>
              <a:t>preoccupation</a:t>
            </a:r>
            <a:r>
              <a:rPr lang="tr-TR" sz="1600" b="1" dirty="0"/>
              <a:t> </a:t>
            </a:r>
            <a:r>
              <a:rPr lang="tr-TR" sz="1600" b="1" dirty="0" err="1"/>
              <a:t>with</a:t>
            </a:r>
            <a:r>
              <a:rPr lang="tr-TR" sz="1600" b="1" dirty="0"/>
              <a:t> </a:t>
            </a:r>
            <a:r>
              <a:rPr lang="tr-TR" sz="1600" b="1" dirty="0" err="1"/>
              <a:t>childhood</a:t>
            </a:r>
            <a:r>
              <a:rPr lang="tr-TR" sz="1600" b="1" dirty="0"/>
              <a:t>). </a:t>
            </a:r>
          </a:p>
          <a:p>
            <a:pPr marL="0" indent="0" algn="just">
              <a:buNone/>
            </a:pPr>
            <a:r>
              <a:rPr lang="tr-TR" sz="1600" b="1" dirty="0"/>
              <a:t>[Bu derste, </a:t>
            </a:r>
            <a:r>
              <a:rPr lang="tr-TR" sz="1600" dirty="0"/>
              <a:t>t</a:t>
            </a:r>
            <a:r>
              <a:rPr lang="tr-TR" sz="1600" b="1" dirty="0"/>
              <a:t>arihsel çerçeve bu evreler dikkate alınarak çizilecektir</a:t>
            </a:r>
            <a:r>
              <a:rPr lang="tr-TR" sz="1600" dirty="0"/>
              <a:t>].</a:t>
            </a:r>
            <a:endParaRPr lang="tr-TR" sz="1500" b="1" dirty="0"/>
          </a:p>
        </p:txBody>
      </p:sp>
    </p:spTree>
    <p:extLst>
      <p:ext uri="{BB962C8B-B14F-4D97-AF65-F5344CB8AC3E}">
        <p14:creationId xmlns:p14="http://schemas.microsoft.com/office/powerpoint/2010/main" val="966859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5B1B9-B94F-AA71-E83F-D20038FBE32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455E867-01DD-F35B-5A04-C44AE04677BC}"/>
              </a:ext>
            </a:extLst>
          </p:cNvPr>
          <p:cNvSpPr>
            <a:spLocks noGrp="1"/>
          </p:cNvSpPr>
          <p:nvPr>
            <p:ph type="title"/>
          </p:nvPr>
        </p:nvSpPr>
        <p:spPr>
          <a:xfrm>
            <a:off x="899585" y="195571"/>
            <a:ext cx="8947421" cy="418946"/>
          </a:xfrm>
        </p:spPr>
        <p:txBody>
          <a:bodyPr>
            <a:normAutofit fontScale="90000"/>
          </a:bodyPr>
          <a:lstStyle/>
          <a:p>
            <a:pPr algn="ctr"/>
            <a:r>
              <a:rPr lang="tr-TR" sz="2400" b="1" dirty="0"/>
              <a:t>Çocuklara Karşı Kayıtsızlık Dönemi </a:t>
            </a:r>
            <a:endParaRPr lang="en-US" sz="2400" b="1" dirty="0"/>
          </a:p>
        </p:txBody>
      </p:sp>
      <p:sp>
        <p:nvSpPr>
          <p:cNvPr id="3" name="İçerik Yer Tutucusu 2">
            <a:extLst>
              <a:ext uri="{FF2B5EF4-FFF2-40B4-BE49-F238E27FC236}">
                <a16:creationId xmlns:a16="http://schemas.microsoft.com/office/drawing/2014/main" id="{7F96AB06-492F-7C5F-1B85-6D75854FF956}"/>
              </a:ext>
            </a:extLst>
          </p:cNvPr>
          <p:cNvSpPr>
            <a:spLocks noGrp="1"/>
          </p:cNvSpPr>
          <p:nvPr>
            <p:ph idx="1"/>
          </p:nvPr>
        </p:nvSpPr>
        <p:spPr>
          <a:xfrm>
            <a:off x="938913" y="668594"/>
            <a:ext cx="9581602" cy="5117690"/>
          </a:xfrm>
        </p:spPr>
        <p:txBody>
          <a:bodyPr>
            <a:noAutofit/>
          </a:bodyPr>
          <a:lstStyle/>
          <a:p>
            <a:pPr marL="0" indent="0" algn="just">
              <a:buNone/>
            </a:pPr>
            <a:r>
              <a:rPr lang="en-US" sz="1500" b="1" dirty="0"/>
              <a:t>Fass</a:t>
            </a:r>
            <a:r>
              <a:rPr lang="tr-TR" sz="1500" b="1" dirty="0"/>
              <a:t>’</a:t>
            </a:r>
            <a:r>
              <a:rPr lang="tr-TR" sz="1500" b="1" dirty="0" err="1"/>
              <a:t>ın</a:t>
            </a:r>
            <a:r>
              <a:rPr lang="tr-TR" sz="1500" b="1" dirty="0"/>
              <a:t> (2004), bir ölçüde </a:t>
            </a:r>
            <a:r>
              <a:rPr lang="tr-TR" sz="1500" b="1" dirty="0" err="1"/>
              <a:t>Meynert’inkine</a:t>
            </a:r>
            <a:r>
              <a:rPr lang="tr-TR" sz="1500" b="1" dirty="0"/>
              <a:t> (2018) benzer çıkarımlarına göre </a:t>
            </a:r>
          </a:p>
          <a:p>
            <a:pPr marL="0" indent="0" algn="just">
              <a:buNone/>
            </a:pPr>
            <a:r>
              <a:rPr lang="tr-TR" sz="1500" b="1" u="sng" dirty="0"/>
              <a:t>Tarihsel Perspektifler (</a:t>
            </a:r>
            <a:r>
              <a:rPr lang="tr-TR" sz="1500" b="1" u="sng" dirty="0" err="1"/>
              <a:t>Meynert</a:t>
            </a:r>
            <a:r>
              <a:rPr lang="tr-TR" sz="1500" b="1" u="sng" dirty="0"/>
              <a:t>, 2018, </a:t>
            </a:r>
            <a:r>
              <a:rPr lang="tr-TR" sz="1500" b="1" u="sng" dirty="0" err="1"/>
              <a:t>ss</a:t>
            </a:r>
            <a:r>
              <a:rPr lang="tr-TR" sz="1500" b="1" u="sng" dirty="0"/>
              <a:t>. 31-32):</a:t>
            </a:r>
          </a:p>
          <a:p>
            <a:pPr algn="just"/>
            <a:r>
              <a:rPr lang="tr-TR" sz="1500" b="1" dirty="0"/>
              <a:t>Modern öncesi dönem: Yüksek bebek ölümleri, terk edilme, çocuğun minyatür/çocuk yetişkin olarak görülmesi, ihmale işaret eder.</a:t>
            </a:r>
          </a:p>
          <a:p>
            <a:pPr algn="just"/>
            <a:r>
              <a:rPr lang="tr-TR" sz="1500" b="1" dirty="0"/>
              <a:t>Orta Çağ: Sosyal rolleri önemsiz; erken ölümler ve pragmatik tutumlar nedeniyle dışlanma.</a:t>
            </a:r>
          </a:p>
          <a:p>
            <a:pPr algn="just"/>
            <a:r>
              <a:rPr lang="tr-TR" sz="1500" b="1" dirty="0"/>
              <a:t>Batı’da: Çocukluk, Aydınlanma ve Sanayi Devrimi ile masum ve değerli kabul edilir.</a:t>
            </a:r>
          </a:p>
          <a:p>
            <a:pPr algn="just"/>
            <a:r>
              <a:rPr lang="tr-TR" sz="1500" b="1" dirty="0"/>
              <a:t>19. yy öncesi çocukluk, masumiyetten çok cehaletle özdeş ve/ya da ilahi armağan olarak görülür; örneğin özellikle Hindistan’da bu böyledir; sömürge döneminde, Batı'nın çocukluk anlayışı Hint algılarını dönüştürür ancak geleneksel görüşler devam eder.</a:t>
            </a:r>
          </a:p>
          <a:p>
            <a:pPr marL="0" indent="0" algn="just">
              <a:buNone/>
            </a:pPr>
            <a:r>
              <a:rPr lang="tr-TR" sz="1500" b="1" u="sng" dirty="0"/>
              <a:t>Teolojik ve Dini Perspektifler (</a:t>
            </a:r>
            <a:r>
              <a:rPr lang="tr-TR" sz="1500" b="1" u="sng" dirty="0" err="1"/>
              <a:t>Fass</a:t>
            </a:r>
            <a:r>
              <a:rPr lang="tr-TR" sz="1500" b="1" u="sng" dirty="0"/>
              <a:t>, 2004, s. 134):</a:t>
            </a:r>
          </a:p>
          <a:p>
            <a:pPr algn="just"/>
            <a:r>
              <a:rPr lang="tr-TR" sz="1500" b="1" dirty="0"/>
              <a:t>Erken Hristiyanlık ve Orta Çağ: Çocukların masumiyeti ve günahkârlığı tartışılır; ebeveynler çocukları terk edebilir; manastır gelişimini desteklemek için kiliseye verilirler; çocuk suçları için ağır bedensel cezalar (çocukların doğuştan gelen günah eğilimlerini denetleme kaygısı) uygulanır.</a:t>
            </a:r>
          </a:p>
          <a:p>
            <a:pPr algn="just"/>
            <a:r>
              <a:rPr lang="tr-TR" sz="1500" b="1" dirty="0"/>
              <a:t>Kilise: Çocuklara manevi değer verir, ruhlara sahip ve Tanrı için önemlidirler; ama uygulamalar sert ve ihmalkârdır. Bebek vaftizi ve asli günah tartışmaları, çocukların ahlaki iradesine erken yaşta vurgu yapar.</a:t>
            </a:r>
          </a:p>
          <a:p>
            <a:pPr algn="just"/>
            <a:r>
              <a:rPr lang="tr-TR" sz="1500" b="1" dirty="0"/>
              <a:t>İkircikli tutum: hem sert hem de manevi anlamda değerli kabul edilirler.</a:t>
            </a:r>
          </a:p>
        </p:txBody>
      </p:sp>
    </p:spTree>
    <p:extLst>
      <p:ext uri="{BB962C8B-B14F-4D97-AF65-F5344CB8AC3E}">
        <p14:creationId xmlns:p14="http://schemas.microsoft.com/office/powerpoint/2010/main" val="3988925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9CFB5-6025-17A3-D94A-84C1D54DCC1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DF57013-8252-B9EE-60FC-1F76F3683072}"/>
              </a:ext>
            </a:extLst>
          </p:cNvPr>
          <p:cNvSpPr>
            <a:spLocks noGrp="1"/>
          </p:cNvSpPr>
          <p:nvPr>
            <p:ph type="title"/>
          </p:nvPr>
        </p:nvSpPr>
        <p:spPr>
          <a:xfrm>
            <a:off x="968410" y="82499"/>
            <a:ext cx="8947421" cy="443527"/>
          </a:xfrm>
        </p:spPr>
        <p:txBody>
          <a:bodyPr>
            <a:normAutofit fontScale="90000"/>
          </a:bodyPr>
          <a:lstStyle/>
          <a:p>
            <a:pPr algn="ctr"/>
            <a:r>
              <a:rPr lang="tr-TR" sz="2400" b="1" dirty="0"/>
              <a:t>Çocukluğun Ayrı Bir Evre Olarak Keşfi</a:t>
            </a:r>
            <a:endParaRPr lang="en-US" sz="2400" b="1" dirty="0"/>
          </a:p>
        </p:txBody>
      </p:sp>
      <p:sp>
        <p:nvSpPr>
          <p:cNvPr id="3" name="İçerik Yer Tutucusu 2">
            <a:extLst>
              <a:ext uri="{FF2B5EF4-FFF2-40B4-BE49-F238E27FC236}">
                <a16:creationId xmlns:a16="http://schemas.microsoft.com/office/drawing/2014/main" id="{3797798E-3201-1AA1-8049-D2E96996429C}"/>
              </a:ext>
            </a:extLst>
          </p:cNvPr>
          <p:cNvSpPr>
            <a:spLocks noGrp="1"/>
          </p:cNvSpPr>
          <p:nvPr>
            <p:ph idx="1"/>
          </p:nvPr>
        </p:nvSpPr>
        <p:spPr>
          <a:xfrm>
            <a:off x="968410" y="570271"/>
            <a:ext cx="9438005" cy="5309420"/>
          </a:xfrm>
        </p:spPr>
        <p:txBody>
          <a:bodyPr>
            <a:noAutofit/>
          </a:bodyPr>
          <a:lstStyle/>
          <a:p>
            <a:pPr marL="0" indent="0" algn="just">
              <a:buNone/>
            </a:pPr>
            <a:r>
              <a:rPr lang="tr-TR" b="1" u="sng" dirty="0"/>
              <a:t>Çocukluk Evresi ve Felsefi Gelişmeler</a:t>
            </a:r>
          </a:p>
          <a:p>
            <a:pPr algn="just"/>
            <a:r>
              <a:rPr lang="tr-TR" b="1" u="sng" dirty="0"/>
              <a:t>17. ve 18. yüzyıllar-Aydınlanma</a:t>
            </a:r>
            <a:r>
              <a:rPr lang="tr-TR" b="1" dirty="0"/>
              <a:t>: İnsan onuru ve saygısına vurgu yapan felsefeler/John Locke, çocukları boş levhalara (</a:t>
            </a:r>
            <a:r>
              <a:rPr lang="tr-TR" b="1" dirty="0" err="1"/>
              <a:t>tabula</a:t>
            </a:r>
            <a:r>
              <a:rPr lang="tr-TR" b="1" dirty="0"/>
              <a:t> </a:t>
            </a:r>
            <a:r>
              <a:rPr lang="tr-TR" b="1" dirty="0" err="1"/>
              <a:t>rasa</a:t>
            </a:r>
            <a:r>
              <a:rPr lang="tr-TR" b="1" dirty="0"/>
              <a:t>) benzetir; çevreleri tarafından biçimlendirildiğini öne sürer; Locke ve Jean Jacques Rousseau, çocukların gelişiminde aktif rol almalarını savunur.</a:t>
            </a:r>
          </a:p>
          <a:p>
            <a:pPr algn="just"/>
            <a:r>
              <a:rPr lang="tr-TR" b="1" dirty="0"/>
              <a:t>Çocuklar korunmaya muhtaç edilgen varlıklar olarak görülür.</a:t>
            </a:r>
          </a:p>
          <a:p>
            <a:pPr algn="just"/>
            <a:r>
              <a:rPr lang="tr-TR" b="1" dirty="0"/>
              <a:t>1800'lerin ortalarında </a:t>
            </a:r>
            <a:r>
              <a:rPr lang="tr-TR" b="1" u="sng" dirty="0"/>
              <a:t>devlet müdahalesi artar</a:t>
            </a:r>
            <a:r>
              <a:rPr lang="tr-TR" b="1" dirty="0"/>
              <a:t>; çocuk ihmali ve istismarına karşı kurumlar kurulur. Örnek: 1871 Çocuklara Zulmü Önleme Derneği (</a:t>
            </a:r>
            <a:r>
              <a:rPr lang="en-US" b="1" dirty="0"/>
              <a:t>Society for the Prevention of Cruelty to</a:t>
            </a:r>
            <a:r>
              <a:rPr lang="tr-TR" b="1" dirty="0"/>
              <a:t> </a:t>
            </a:r>
            <a:r>
              <a:rPr lang="en-US" b="1" dirty="0"/>
              <a:t>Children</a:t>
            </a:r>
            <a:r>
              <a:rPr lang="tr-TR" b="1" dirty="0"/>
              <a:t>)</a:t>
            </a:r>
          </a:p>
          <a:p>
            <a:pPr algn="just"/>
            <a:r>
              <a:rPr lang="tr-TR" b="1" u="sng" dirty="0"/>
              <a:t>Freud’un (1896) kuramı</a:t>
            </a:r>
            <a:r>
              <a:rPr lang="tr-TR" b="1" dirty="0"/>
              <a:t>, çocuk istismarının ilerleyen yaşlarda ruh sağlığını etkileyebileceğine dikkat çeker.</a:t>
            </a:r>
          </a:p>
          <a:p>
            <a:pPr algn="just"/>
            <a:r>
              <a:rPr lang="tr-TR" b="1" u="sng" dirty="0"/>
              <a:t>Duyarlı ebeveynlik</a:t>
            </a:r>
            <a:r>
              <a:rPr lang="tr-TR" b="1" dirty="0"/>
              <a:t>, </a:t>
            </a:r>
            <a:r>
              <a:rPr lang="tr-TR" b="1" u="sng" dirty="0"/>
              <a:t>resmi eğitim</a:t>
            </a:r>
            <a:r>
              <a:rPr lang="tr-TR" b="1" dirty="0"/>
              <a:t>, </a:t>
            </a:r>
            <a:r>
              <a:rPr lang="tr-TR" b="1" u="sng" dirty="0"/>
              <a:t>çocuk işçiliğine karşı yasalar </a:t>
            </a:r>
            <a:r>
              <a:rPr lang="tr-TR" b="1" dirty="0"/>
              <a:t>ve </a:t>
            </a:r>
            <a:r>
              <a:rPr lang="tr-TR" b="1" u="sng" dirty="0"/>
              <a:t>ergenliğin özel bir gelişim dönemi olduğu anlayışı</a:t>
            </a:r>
            <a:r>
              <a:rPr lang="tr-TR" b="1" dirty="0"/>
              <a:t> yaygınlaşır (</a:t>
            </a:r>
            <a:r>
              <a:rPr lang="en-US" b="1" dirty="0"/>
              <a:t>Kerr</a:t>
            </a:r>
            <a:r>
              <a:rPr lang="tr-TR" b="1" dirty="0"/>
              <a:t>, 2022, </a:t>
            </a:r>
            <a:r>
              <a:rPr lang="tr-TR" b="1" dirty="0" err="1"/>
              <a:t>ss</a:t>
            </a:r>
            <a:r>
              <a:rPr lang="tr-TR" b="1" dirty="0"/>
              <a:t>. 7-8). </a:t>
            </a:r>
          </a:p>
        </p:txBody>
      </p:sp>
    </p:spTree>
    <p:extLst>
      <p:ext uri="{BB962C8B-B14F-4D97-AF65-F5344CB8AC3E}">
        <p14:creationId xmlns:p14="http://schemas.microsoft.com/office/powerpoint/2010/main" val="1836445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4F46B-EFF4-8847-1833-70B8F2FCA8B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A6066D5-5D8A-344E-2E79-041DACC5AA3D}"/>
              </a:ext>
            </a:extLst>
          </p:cNvPr>
          <p:cNvSpPr>
            <a:spLocks noGrp="1"/>
          </p:cNvSpPr>
          <p:nvPr>
            <p:ph type="title"/>
          </p:nvPr>
        </p:nvSpPr>
        <p:spPr>
          <a:xfrm>
            <a:off x="968410" y="82499"/>
            <a:ext cx="8947421" cy="443527"/>
          </a:xfrm>
        </p:spPr>
        <p:txBody>
          <a:bodyPr>
            <a:normAutofit fontScale="90000"/>
          </a:bodyPr>
          <a:lstStyle/>
          <a:p>
            <a:pPr algn="ctr"/>
            <a:r>
              <a:rPr lang="tr-TR" sz="2400" b="1" dirty="0"/>
              <a:t>Çocuğun Daha Çok Odağa Alınması</a:t>
            </a:r>
            <a:endParaRPr lang="en-US" sz="2400" b="1" dirty="0"/>
          </a:p>
        </p:txBody>
      </p:sp>
      <p:sp>
        <p:nvSpPr>
          <p:cNvPr id="3" name="İçerik Yer Tutucusu 2">
            <a:extLst>
              <a:ext uri="{FF2B5EF4-FFF2-40B4-BE49-F238E27FC236}">
                <a16:creationId xmlns:a16="http://schemas.microsoft.com/office/drawing/2014/main" id="{0D7C1D7C-A367-F9D5-A4C4-2E8A98428B9A}"/>
              </a:ext>
            </a:extLst>
          </p:cNvPr>
          <p:cNvSpPr>
            <a:spLocks noGrp="1"/>
          </p:cNvSpPr>
          <p:nvPr>
            <p:ph idx="1"/>
          </p:nvPr>
        </p:nvSpPr>
        <p:spPr>
          <a:xfrm>
            <a:off x="968410" y="526026"/>
            <a:ext cx="9438005" cy="5309420"/>
          </a:xfrm>
        </p:spPr>
        <p:txBody>
          <a:bodyPr>
            <a:noAutofit/>
          </a:bodyPr>
          <a:lstStyle/>
          <a:p>
            <a:pPr algn="just"/>
            <a:r>
              <a:rPr lang="tr-TR" sz="1600" b="1" dirty="0"/>
              <a:t>20. yüzyılın sonlarında, çocukların özünde iyi ve beslenme potansiyeli olan varlıklar oluşu algısı </a:t>
            </a:r>
            <a:r>
              <a:rPr lang="tr-TR" sz="1600" b="1" u="sng" dirty="0"/>
              <a:t>çocukluk ve ergenliğin farklı evreler olarak kabulüne</a:t>
            </a:r>
            <a:r>
              <a:rPr lang="tr-TR" sz="1600" b="1" dirty="0"/>
              <a:t> doğru kayar.</a:t>
            </a:r>
          </a:p>
          <a:p>
            <a:pPr algn="just"/>
            <a:r>
              <a:rPr lang="tr-TR" sz="1600" b="1" u="sng" dirty="0"/>
              <a:t>Eğitim ve yasa değişiklikleri</a:t>
            </a:r>
            <a:r>
              <a:rPr lang="tr-TR" sz="1600" b="1" dirty="0"/>
              <a:t>: Daha uzun eğitim süreleri, çocukların yetişkin sorumluluklarından uzak tutulması (erken işe başlamama gibi).</a:t>
            </a:r>
          </a:p>
          <a:p>
            <a:pPr algn="just"/>
            <a:r>
              <a:rPr lang="tr-TR" sz="1600" b="1" u="sng" dirty="0"/>
              <a:t>1960-70’lerde kadınların işgücüne katılımı </a:t>
            </a:r>
            <a:r>
              <a:rPr lang="tr-TR" sz="1600" b="1" u="sng" dirty="0" err="1"/>
              <a:t>vb</a:t>
            </a:r>
            <a:r>
              <a:rPr lang="tr-TR" sz="1600" b="1" u="sng" dirty="0"/>
              <a:t> toplumsal dönüşümlerin etkisi</a:t>
            </a:r>
            <a:r>
              <a:rPr lang="tr-TR" sz="1600" b="1" dirty="0"/>
              <a:t>; </a:t>
            </a:r>
            <a:r>
              <a:rPr lang="tr-TR" sz="1600" b="1" u="sng" dirty="0"/>
              <a:t>uluslararası sözleşmeler</a:t>
            </a:r>
            <a:r>
              <a:rPr lang="tr-TR" sz="1600" b="1" dirty="0"/>
              <a:t> (Örnek: Birleşmiş Milletler Çocuk Hakları Sözleşmesi/UNCRC, </a:t>
            </a:r>
            <a:r>
              <a:rPr lang="en-US" sz="1600" b="1" dirty="0"/>
              <a:t>United Nations Convention on the Rights of the Child</a:t>
            </a:r>
            <a:r>
              <a:rPr lang="tr-TR" sz="1600" b="1" dirty="0"/>
              <a:t>) çocuk haklarını tanır.</a:t>
            </a:r>
          </a:p>
          <a:p>
            <a:pPr algn="just"/>
            <a:r>
              <a:rPr lang="tr-TR" sz="1600" b="1" u="sng" dirty="0"/>
              <a:t>Çocuk gelişimine ilişkin artan ilgi</a:t>
            </a:r>
            <a:r>
              <a:rPr lang="tr-TR" sz="1600" b="1" dirty="0"/>
              <a:t>: Ebeveynlik ve eğitim uygulamaları daha demokratik, çocuk merkezli yaklaşımlara kayar. Çocukların edilgenliği yerine, haklarıyla aktifliğinin kabulü, fiziksel, sosyal ve bilişsel alanlarda refahlarını destekleyen politika ve uygulamaları tetikler (</a:t>
            </a:r>
            <a:r>
              <a:rPr lang="en-US" sz="1600" b="1" dirty="0"/>
              <a:t>Kerr</a:t>
            </a:r>
            <a:r>
              <a:rPr lang="tr-TR" sz="1600" b="1" dirty="0"/>
              <a:t>, 2022, </a:t>
            </a:r>
            <a:r>
              <a:rPr lang="tr-TR" sz="1600" b="1" dirty="0" err="1"/>
              <a:t>ss</a:t>
            </a:r>
            <a:r>
              <a:rPr lang="tr-TR" sz="1600" b="1" dirty="0"/>
              <a:t>. 8-10).</a:t>
            </a:r>
          </a:p>
          <a:p>
            <a:pPr marL="0" indent="0" algn="just">
              <a:buNone/>
            </a:pPr>
            <a:r>
              <a:rPr lang="tr-TR" sz="1600" b="1" dirty="0"/>
              <a:t>Kısacası, </a:t>
            </a:r>
          </a:p>
          <a:p>
            <a:pPr algn="just"/>
            <a:r>
              <a:rPr lang="tr-TR" sz="1600" b="1" dirty="0"/>
              <a:t>Sosyal uygulamalar, araştırmalar, yasalar, eğitim ve bilim dahil vb. etmenlerinin katkısı </a:t>
            </a:r>
            <a:r>
              <a:rPr lang="tr-TR" sz="1600" b="1" u="sng" dirty="0"/>
              <a:t>çocukluğun özel bir dönem olduğu </a:t>
            </a:r>
            <a:r>
              <a:rPr lang="tr-TR" sz="1600" b="1" dirty="0"/>
              <a:t>algısını yaygınlaştırır. </a:t>
            </a:r>
          </a:p>
          <a:p>
            <a:pPr algn="just"/>
            <a:r>
              <a:rPr lang="tr-TR" sz="1600" b="1" u="sng" dirty="0"/>
              <a:t>Farklı dönemler ve kültürler</a:t>
            </a:r>
            <a:r>
              <a:rPr lang="tr-TR" sz="1600" b="1" dirty="0"/>
              <a:t>, çocukluk hakkındaki anlayışların, eğitim, disiplin ve mutluluk gibi görüşlerden nasıl etkilenerek evrildiğini ve bu fikirlerin toplumsal değerleri ve inançları nasıl yansıttığını göstermektedir (</a:t>
            </a:r>
            <a:r>
              <a:rPr lang="tr-TR" sz="1600" b="1" dirty="0" err="1"/>
              <a:t>Dekker</a:t>
            </a:r>
            <a:r>
              <a:rPr lang="tr-TR" sz="1600" b="1" dirty="0"/>
              <a:t> vd., 2012, </a:t>
            </a:r>
            <a:r>
              <a:rPr lang="tr-TR" sz="1600" b="1" dirty="0" err="1"/>
              <a:t>ss</a:t>
            </a:r>
            <a:r>
              <a:rPr lang="tr-TR" sz="1600" b="1" dirty="0"/>
              <a:t>. 7-8).</a:t>
            </a:r>
          </a:p>
        </p:txBody>
      </p:sp>
    </p:spTree>
    <p:extLst>
      <p:ext uri="{BB962C8B-B14F-4D97-AF65-F5344CB8AC3E}">
        <p14:creationId xmlns:p14="http://schemas.microsoft.com/office/powerpoint/2010/main" val="3206549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3C3BB-2A10-4B32-D9D1-92EC75CC569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6CF63C2-C717-7219-E448-BD8D9C8E4792}"/>
              </a:ext>
            </a:extLst>
          </p:cNvPr>
          <p:cNvSpPr>
            <a:spLocks noGrp="1"/>
          </p:cNvSpPr>
          <p:nvPr>
            <p:ph type="title"/>
          </p:nvPr>
        </p:nvSpPr>
        <p:spPr>
          <a:xfrm>
            <a:off x="968410" y="82500"/>
            <a:ext cx="8947421" cy="394366"/>
          </a:xfrm>
        </p:spPr>
        <p:txBody>
          <a:bodyPr>
            <a:normAutofit fontScale="90000"/>
          </a:bodyPr>
          <a:lstStyle/>
          <a:p>
            <a:pPr algn="ctr"/>
            <a:r>
              <a:rPr lang="tr-TR" sz="2400" b="1" dirty="0"/>
              <a:t>Çocuk ve Çocukluk: Tarihsel Arka Plan-Özet</a:t>
            </a:r>
            <a:endParaRPr lang="en-US" sz="2400" b="1" dirty="0"/>
          </a:p>
        </p:txBody>
      </p:sp>
      <p:sp>
        <p:nvSpPr>
          <p:cNvPr id="3" name="İçerik Yer Tutucusu 2">
            <a:extLst>
              <a:ext uri="{FF2B5EF4-FFF2-40B4-BE49-F238E27FC236}">
                <a16:creationId xmlns:a16="http://schemas.microsoft.com/office/drawing/2014/main" id="{B993968B-93AE-0401-7526-7E29A09F2FDF}"/>
              </a:ext>
            </a:extLst>
          </p:cNvPr>
          <p:cNvSpPr>
            <a:spLocks noGrp="1"/>
          </p:cNvSpPr>
          <p:nvPr>
            <p:ph idx="1"/>
          </p:nvPr>
        </p:nvSpPr>
        <p:spPr>
          <a:xfrm>
            <a:off x="968410" y="501447"/>
            <a:ext cx="9438005" cy="2927554"/>
          </a:xfrm>
        </p:spPr>
        <p:txBody>
          <a:bodyPr>
            <a:noAutofit/>
          </a:bodyPr>
          <a:lstStyle/>
          <a:p>
            <a:pPr algn="just">
              <a:spcBef>
                <a:spcPts val="0"/>
              </a:spcBef>
            </a:pPr>
            <a:r>
              <a:rPr lang="tr-TR" sz="1400" b="1" dirty="0"/>
              <a:t>Çocukluk, zamanla evrimleşen tarihsel, kültürel bir yapı; Orta Çağ toplumunda "küçük yetişkin» algısı»; «buna koşut davranışlar»; «bebek ölümleri»; «çocuklara karşı duygusal bir kayıtsızlık». </a:t>
            </a:r>
          </a:p>
          <a:p>
            <a:pPr algn="just">
              <a:spcBef>
                <a:spcPts val="0"/>
              </a:spcBef>
            </a:pPr>
            <a:r>
              <a:rPr lang="tr-TR" sz="1400" b="1" dirty="0"/>
              <a:t>17. yüzyılda sağlık, eğitim ve aile yaşamındaki gelişmelerle değişmeye başlar (</a:t>
            </a:r>
            <a:r>
              <a:rPr lang="en-US" sz="1400" b="1" dirty="0"/>
              <a:t>Boo</a:t>
            </a:r>
            <a:r>
              <a:rPr lang="tr-TR" sz="1400" b="1" dirty="0"/>
              <a:t>, 2015). </a:t>
            </a:r>
          </a:p>
          <a:p>
            <a:pPr algn="just">
              <a:spcBef>
                <a:spcPts val="0"/>
              </a:spcBef>
            </a:pPr>
            <a:r>
              <a:rPr lang="tr-TR" sz="1400" b="1" dirty="0"/>
              <a:t>Sanayileşme, kentleşme, eğitim, aile ve sosyal yapının değişimi gibi etmenler, çocuğu kendine özgü farklı nitelikleri ile yetişkin olmayan özel ve masum bir varlık olarak gören bir anlayışı getirir (Demir, 2023, s.90). </a:t>
            </a:r>
          </a:p>
          <a:p>
            <a:pPr algn="just">
              <a:spcBef>
                <a:spcPts val="0"/>
              </a:spcBef>
            </a:pPr>
            <a:r>
              <a:rPr lang="tr-TR" sz="1400" b="1" dirty="0"/>
              <a:t>Ancak, 18.yy.da sanayileşme, çocuğun sömürülmesini de yoğunlaştırır. Sanayi öncesi toplumda her zaman çalışsalar da, fabrika sistemi durumu kötüleştirir: Yaptıkları işler tehlikelidir, çalışma koşulları sağlıksızdır.</a:t>
            </a:r>
          </a:p>
          <a:p>
            <a:pPr algn="just">
              <a:spcBef>
                <a:spcPts val="0"/>
              </a:spcBef>
            </a:pPr>
            <a:r>
              <a:rPr lang="tr-TR" sz="1400" b="1" dirty="0"/>
              <a:t>Bu durum, 19.yy. da görece yeni bir anlayışa yol açar: acıma (</a:t>
            </a:r>
            <a:r>
              <a:rPr lang="tr-TR" sz="1400" b="1" dirty="0" err="1"/>
              <a:t>pity</a:t>
            </a:r>
            <a:r>
              <a:rPr lang="tr-TR" sz="1400" b="1" dirty="0"/>
              <a:t>) veya hayırseverlik (</a:t>
            </a:r>
            <a:r>
              <a:rPr lang="tr-TR" sz="1400" b="1" dirty="0" err="1"/>
              <a:t>philanthropy</a:t>
            </a:r>
            <a:r>
              <a:rPr lang="tr-TR" sz="1400" b="1" dirty="0"/>
              <a:t>) objesi olarak çocuk </a:t>
            </a:r>
          </a:p>
          <a:p>
            <a:pPr algn="just">
              <a:spcBef>
                <a:spcPts val="0"/>
              </a:spcBef>
            </a:pPr>
            <a:r>
              <a:rPr lang="tr-TR" sz="1400" b="1" dirty="0"/>
              <a:t>20. yy.da, çocukların refahı toplumsal bir sorumluluk olarak kabul görür. 1989 Çocuk Hakları Sözleşmesi gibi uluslararası insan hakları anlaşmalarıyla doruğa ulaşır. </a:t>
            </a:r>
          </a:p>
          <a:p>
            <a:pPr algn="just">
              <a:spcBef>
                <a:spcPts val="0"/>
              </a:spcBef>
            </a:pPr>
            <a:r>
              <a:rPr lang="tr-TR" sz="1400" b="1" dirty="0"/>
              <a:t>Günümüzde çocuklar, hak sahipleri ve toplumda aktif katılımcılardır (</a:t>
            </a:r>
            <a:r>
              <a:rPr lang="en-US" sz="1400" b="1" dirty="0"/>
              <a:t>Boo</a:t>
            </a:r>
            <a:r>
              <a:rPr lang="tr-TR" sz="1400" b="1" dirty="0"/>
              <a:t>, 2015).</a:t>
            </a:r>
          </a:p>
        </p:txBody>
      </p:sp>
      <p:pic>
        <p:nvPicPr>
          <p:cNvPr id="5" name="Resim 4">
            <a:extLst>
              <a:ext uri="{FF2B5EF4-FFF2-40B4-BE49-F238E27FC236}">
                <a16:creationId xmlns:a16="http://schemas.microsoft.com/office/drawing/2014/main" id="{E7EB0158-D221-C927-53CC-2DD773642FCC}"/>
              </a:ext>
            </a:extLst>
          </p:cNvPr>
          <p:cNvPicPr>
            <a:picLocks noChangeAspect="1"/>
          </p:cNvPicPr>
          <p:nvPr/>
        </p:nvPicPr>
        <p:blipFill>
          <a:blip r:embed="rId2"/>
          <a:stretch>
            <a:fillRect/>
          </a:stretch>
        </p:blipFill>
        <p:spPr>
          <a:xfrm>
            <a:off x="3244609" y="3429000"/>
            <a:ext cx="4572000" cy="2526891"/>
          </a:xfrm>
          <a:prstGeom prst="rect">
            <a:avLst/>
          </a:prstGeom>
        </p:spPr>
      </p:pic>
      <p:sp>
        <p:nvSpPr>
          <p:cNvPr id="7" name="Metin kutusu 6">
            <a:extLst>
              <a:ext uri="{FF2B5EF4-FFF2-40B4-BE49-F238E27FC236}">
                <a16:creationId xmlns:a16="http://schemas.microsoft.com/office/drawing/2014/main" id="{43A8AFE4-82DF-ECE4-FE8D-9D89F8B721D5}"/>
              </a:ext>
            </a:extLst>
          </p:cNvPr>
          <p:cNvSpPr txBox="1"/>
          <p:nvPr/>
        </p:nvSpPr>
        <p:spPr>
          <a:xfrm>
            <a:off x="3593655" y="6130412"/>
            <a:ext cx="3696929" cy="276999"/>
          </a:xfrm>
          <a:prstGeom prst="rect">
            <a:avLst/>
          </a:prstGeom>
          <a:noFill/>
        </p:spPr>
        <p:txBody>
          <a:bodyPr wrap="square">
            <a:spAutoFit/>
          </a:bodyPr>
          <a:lstStyle/>
          <a:p>
            <a:r>
              <a:rPr lang="en-US" sz="1200" b="1" dirty="0"/>
              <a:t>When mini adults became children (Boo, (2015). </a:t>
            </a:r>
            <a:endParaRPr lang="tr-TR" sz="1200" b="1" dirty="0"/>
          </a:p>
        </p:txBody>
      </p:sp>
    </p:spTree>
    <p:extLst>
      <p:ext uri="{BB962C8B-B14F-4D97-AF65-F5344CB8AC3E}">
        <p14:creationId xmlns:p14="http://schemas.microsoft.com/office/powerpoint/2010/main" val="477918347"/>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8033</TotalTime>
  <Words>5191</Words>
  <Application>Microsoft Office PowerPoint</Application>
  <PresentationFormat>Geniş ekran</PresentationFormat>
  <Paragraphs>240</Paragraphs>
  <Slides>28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28</vt:i4>
      </vt:variant>
    </vt:vector>
  </HeadingPairs>
  <TitlesOfParts>
    <vt:vector size="32" baseType="lpstr">
      <vt:lpstr>Arial</vt:lpstr>
      <vt:lpstr>Trebuchet MS</vt:lpstr>
      <vt:lpstr>Wingdings 3</vt:lpstr>
      <vt:lpstr>Yüzeyler</vt:lpstr>
      <vt:lpstr> BİLGİ HİZMETLERİ 12. HAFTA  Çocuk ve Gençlere Yönelik  Kütüphane Hizmetleri  (Children's and Youth Services  in Libraries)   </vt:lpstr>
      <vt:lpstr>KAPSAM</vt:lpstr>
      <vt:lpstr>GİRİŞ</vt:lpstr>
      <vt:lpstr>Çocuk ve Çocukluk: Kavram</vt:lpstr>
      <vt:lpstr>Çocuk ve Çocukluk: Tarihsel Arka Plan</vt:lpstr>
      <vt:lpstr>Çocuklara Karşı Kayıtsızlık Dönemi </vt:lpstr>
      <vt:lpstr>Çocukluğun Ayrı Bir Evre Olarak Keşfi</vt:lpstr>
      <vt:lpstr>Çocuğun Daha Çok Odağa Alınması</vt:lpstr>
      <vt:lpstr>Çocuk ve Çocukluk: Tarihsel Arka Plan-Özet</vt:lpstr>
      <vt:lpstr>Çocuk Kütüphanesi ve Hizmetleri: Kavram</vt:lpstr>
      <vt:lpstr>Çocuk Kütüphanelerinin Amacı ve İşlevleri</vt:lpstr>
      <vt:lpstr>İyi Tasarlanmış Bir Çocuk Kütüphanesinin Temel Özellikleri</vt:lpstr>
      <vt:lpstr>Çocuk Kütüphaneleri ve Hizmetlerinin Önemi ve Faydaları</vt:lpstr>
      <vt:lpstr>Çocuk Kütüphaneleri ve Hizmetlerinin Önemi ve Faydaları</vt:lpstr>
      <vt:lpstr>HİZMET VE ETKİNLİKLER</vt:lpstr>
      <vt:lpstr>HİZMET VE ETKİNLİKLER</vt:lpstr>
      <vt:lpstr>Sorunlar</vt:lpstr>
      <vt:lpstr>Sorunlar</vt:lpstr>
      <vt:lpstr>Öneriler</vt:lpstr>
      <vt:lpstr>Öneriler</vt:lpstr>
      <vt:lpstr>Öneriler</vt:lpstr>
      <vt:lpstr>Çocuk Kütüphaneleri ve Hizmetleri: Türkiye’de Durum</vt:lpstr>
      <vt:lpstr>Türkiye’de Kendine Ait Binası Olan Bebek ve Çocuk Kütüphaneleri </vt:lpstr>
      <vt:lpstr>Çocuk Kütüphaneleri ve Hizmetleri: Türkiye’de Durum</vt:lpstr>
      <vt:lpstr>Çocuk Kütüphaneleri ve Hizmetleri: Türkiye’de Durum</vt:lpstr>
      <vt:lpstr>SONUÇ VE DEĞERLENDİRME   </vt:lpstr>
      <vt:lpstr>Kaynakça</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Güler Demir</cp:lastModifiedBy>
  <cp:revision>27</cp:revision>
  <dcterms:created xsi:type="dcterms:W3CDTF">2025-07-04T07:41:44Z</dcterms:created>
  <dcterms:modified xsi:type="dcterms:W3CDTF">2025-08-14T20:12:16Z</dcterms:modified>
</cp:coreProperties>
</file>