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326" r:id="rId7"/>
    <p:sldId id="261" r:id="rId8"/>
    <p:sldId id="262" r:id="rId9"/>
    <p:sldId id="327" r:id="rId10"/>
    <p:sldId id="265" r:id="rId11"/>
    <p:sldId id="267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4710" autoAdjust="0"/>
  </p:normalViewPr>
  <p:slideViewPr>
    <p:cSldViewPr snapToGrid="0">
      <p:cViewPr varScale="1">
        <p:scale>
          <a:sx n="84" d="100"/>
          <a:sy n="84" d="100"/>
        </p:scale>
        <p:origin x="67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0EA4C-3CB9-41B9-993F-C5E9FE752049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732D3-B5C6-46FE-A7A4-D7AB75A976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0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183C16-B983-A090-02DD-3A327714FD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DERS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2EA4D01-3725-4321-55A4-B35FBE578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HAFTA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83165B-D989-8151-23EE-E777C9C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A893-7C0C-4563-A7B3-3AAF4E7619B5}" type="datetime1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A4A97C-EC8E-82D0-C4BB-7F183730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1CB181-A1FD-268C-8ED4-25445354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7AED295-D59B-09B4-5BFA-2A4858A94B9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  <p:pic>
        <p:nvPicPr>
          <p:cNvPr id="8" name="Picture 2" descr="Kastamonu Üniversitesi Taşköprü Meslek Yüksekokulu">
            <a:extLst>
              <a:ext uri="{FF2B5EF4-FFF2-40B4-BE49-F238E27FC236}">
                <a16:creationId xmlns:a16="http://schemas.microsoft.com/office/drawing/2014/main" id="{E49264DF-D7EC-DFAA-1227-B39A33FD0A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28" y="58213"/>
            <a:ext cx="2557940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1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02F156-400A-90E5-A7C9-9E05BA61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C458E96-9093-DBBA-8D4C-AC6F07ACD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0A213C-EC03-CEEC-1D2A-10DDFA07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8792-112C-4D2E-BF3A-8D7530A05941}" type="datetime1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26C095-364E-776F-17C0-CE0AF13F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920B3B-DC51-ADF6-D80C-83C46990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7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43C74F6-8890-DF90-10AA-DD0D35CCB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1D8111-6F95-80E0-D149-9B8750AA0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A0BBE2-E88D-2A28-C6B2-E616A188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C00E-8FAA-43A5-A41E-ACD841201B1F}" type="datetime1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B2C068-5E5C-1EF0-BFE9-72D724CD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20562E-E7D7-682D-3C14-4A86A830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63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B9ACB-9341-6ABF-F527-A0073888C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6E234E5-AEF1-E78C-9E4F-B14B0C492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3EF8F-B148-565D-A225-56D0439A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9D099B-73EE-280C-DDB0-173B94BF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A15AC2-4B12-53D4-8E7D-1BAC883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96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DC8647-F32A-CFA5-6EAC-522FA472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F18EFC-E7A4-2522-5DD1-CB1A6EC7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8C32FA-F273-5B4F-4C6D-694D0EFF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CA7EA8-50A1-E323-9D33-450C3E74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B86F0D-545A-8D1D-643E-2C8764AB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65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086450-734F-D756-C5F5-435D9D9C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87F6EF-8E8C-A9AC-A50E-CAFDA4E8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71B36E-B4FA-AD6A-F70E-E5EA71E1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6BFAC0-CF17-D37F-20F9-DF610025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6EF2D6-94FA-DE3E-4454-48A7533B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09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B06F8A-7D76-179A-49FE-855471DE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F24245-439E-B5BC-9AD8-B20A55A07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622A3D-8688-FBB6-54FB-78E3AEF59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631EC54-AE94-BC55-69BB-8A1E19E1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C1BEE6-67C2-3221-015B-7922A632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2CEED0-67B7-B03D-3428-FCEB6D91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3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B72CDF-F43C-9BA0-DD72-81232FBD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6AE4B6-0687-7911-A70F-3AD9D9076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7095ABB-EAD2-4E1C-83CC-BC29A3A02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84F174C-F2D0-6B9F-F3DA-AA1E2F40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703A831-DCE7-7479-73BD-84D917481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F8C6109-7F67-493E-3420-B6E4DB2E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AE46383-270F-2CF7-B05E-F665FBD5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3096FB7-6438-74C1-5D65-8ABE7A3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01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41D141-05F2-ACE1-84DB-E3E6CCF1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441D00-0E66-956B-8E77-66A40893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DB79452-032D-D2FF-C22D-BD05590D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EF24E4-1689-DB56-C4EA-699C2305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966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568CE5D-5E89-0F77-9041-9CC18EB3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425017-AFAB-88E9-8E05-A38923ED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86E839-3407-8988-783D-47515BD6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36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205FA7-0FD4-9C76-C496-64EE61C9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EDF812-C791-7952-EC89-7D640268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FF33595-2B8E-81C7-E575-58CFAE7E8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55534C-4534-E10F-C35E-E56B6947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4B669D-95B1-D80E-A214-1155CDA7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A84C5-0BF1-41C8-E0D1-8922F820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8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E66603-00C2-D304-0F49-DBD968F6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40F2B9-BED7-A6AC-DA50-3E4CCB2B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A4DF1A-A84F-0FDA-F40D-297E054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D19252-AB5E-6EA3-E0B8-149FBD25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11AD6A-7A64-D226-07AA-B81D27F2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434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5CD60B-B77B-BCC5-61C6-3ED9A00B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697742-523F-D85C-114C-DA464EDEA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617908-7BCF-3739-9A82-7EB8F10DE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60CE51-AD79-409B-DC03-9AA6FD2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F05653-3957-BF56-FB90-2AB31CB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4FDD86-E92B-A8A2-7DC4-9BB98FC9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545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A3106D-E665-028D-ED5B-B08B8B7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71C2C65-99FE-F9EE-F026-9D2B2405E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3A877F-3573-2751-0561-546A738F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F6D856-9200-DC5A-EE21-1AC20D56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B5CE31-C758-CE15-77D8-1DA746B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34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04110B2-4CAE-A572-F077-DD3E9FF6B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02D4A9-0FB5-8F7F-AE3A-041DF2ECB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6699DA-4364-C8E9-98C5-6CE1D0F3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0371E0-DFDE-95E1-1D1D-95BBDFDA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8D49F3-1C9B-C23D-F70D-A90D4C3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78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FFA3E6-C620-28D2-3955-B214AA55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E0D841-1A1A-E8E0-5FD6-C3EC3087F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14C637-476D-F3D1-DE9D-2D701735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CC4-FED9-449D-BCEC-9104E45EF66F}" type="datetime1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56D0AB-3513-3F58-ECB2-3D3C040D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FE0E90-8D99-5294-EBBB-49EE9A40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1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BB2CBE-DC94-8057-739F-D4F1AC7F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876134-D3D6-B384-2C25-BF339A5EB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81846B-0935-EB88-BE32-4AADF3BB9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A9E647-15D9-3529-A510-CB332E1D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88C6-7C08-4873-BD38-E8952F2790FA}" type="datetime1">
              <a:rPr lang="tr-TR" smtClean="0"/>
              <a:t>25.06.2026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E11F2B-5AFF-0685-481D-7845E8D3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029C08-CF4B-53F5-98E5-D8D3505F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92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851378-62E5-FD11-7D3D-6395E44E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9620259-66F4-680B-EF21-0F38AAAA7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2E9394-47E0-600B-B2C5-7AF7BC494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AD5C2BC-7A56-033A-613C-9950B355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4B5B5C0-C876-AD3E-BBA6-1431ABB3E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50D5FFB-C8B6-E2C6-6972-35E2F1E4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CB-9D74-4EB3-B932-F2415694B02B}" type="datetime1">
              <a:rPr lang="tr-TR" smtClean="0"/>
              <a:t>25.06.2026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FE20207-F2AE-B89E-4947-CC05F51B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BE0AC6-BFA3-19CE-89AD-1311EE3E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52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46B43B-B12F-4ADD-0B7C-C87FD8D8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294FEE-7A8A-BBC0-C3F2-417A2383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A6FF-6278-4042-A2D2-2EB48B45FDC2}" type="datetime1">
              <a:rPr lang="tr-TR" smtClean="0"/>
              <a:t>25.06.2026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D0CA0E-BED6-C6FD-BEF0-18F6AC68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29496F7-A38F-385C-0B03-AEAB847A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97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459AEC1-9127-AE52-9601-3ED7209F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50D-93F4-4D4C-9F56-C634CE3364E7}" type="datetime1">
              <a:rPr lang="tr-TR" smtClean="0"/>
              <a:t>25.06.2026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94F2669-6387-1FDA-CD98-18E841C0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1AF9F5-AD89-2C62-88AD-481C8B8C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691C1B-918B-B1F8-4ECE-83551E5D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95D609-431F-E148-54C1-97EC5DB9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E71A3DE-E8B2-105E-EC91-EFBB268F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3D87BB-DEBB-E6BF-C830-9033600F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30C-6F07-469E-90FE-15247EC78970}" type="datetime1">
              <a:rPr lang="tr-TR" smtClean="0"/>
              <a:t>25.06.2026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A4F310-FE9D-CC16-70B4-D041ACAA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96A9E-9BEE-E670-968F-07F2C388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39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1DA66-4CCE-0CB4-CEDC-B5AA1A2F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18BCED-8DE2-E630-5E15-A3245F1DC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C6CEDD-56D7-BC1D-BDDF-2E1B2B31A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875058-3196-77D7-17DB-F7178CD5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3729-A6D0-495D-9E61-3AF7C98C397D}" type="datetime1">
              <a:rPr lang="tr-TR" smtClean="0"/>
              <a:t>25.06.2026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4AB686-4DE8-EDCC-5632-54208EED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545446-2DBC-404F-F411-E91F31B6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1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B320-C01A-B5BA-12FD-ACB20B5D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5125"/>
            <a:ext cx="10165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Örnek: Yaratıcı Drama Nedir?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128440-113F-0F80-D1AC-FA752BE18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18" y="1825625"/>
            <a:ext cx="10165081" cy="435133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tr-TR" dirty="0"/>
              <a:t>Öğrencinin yaratıcılığını geliştiren, onu yetiştiren ve hayata hazırlayan drama, eğitimde hem bir alanı hem bir dersi hem de bir öğretim yöntemini ifade etmektedir.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31AEE0-5E25-4FE1-CF64-2294D1C6C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3AAA5-FDBF-4123-A916-9B2C93523EBE}" type="datetime1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9C75FE-F87C-1F36-7D66-0644FA4FF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DA2A62-1CBE-7898-AB5C-1903001AE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22D2BD5-3696-0BBF-09CA-69AB4753533B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27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5D34CA6-FDA0-E955-66CA-DB52D022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Kaynaklar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7EB061-EB1F-DC63-13F9-FE032680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847DA7-9457-2F13-92E2-D3127D3F2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6D99CD-621F-DB9D-2CD9-9C432FFE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F08739-1DC1-C634-E855-9B80C65B4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7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vzuat.gov.tr/mevzuat?MevzuatNo=41246&amp;MevzuatTur=7&amp;MevzuatTertip=5" TargetMode="External"/><Relationship Id="rId2" Type="http://schemas.openxmlformats.org/officeDocument/2006/relationships/hyperlink" Target="https://acilafet.saglik.gov.t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65487D-5BCD-F4CC-009E-7744BFF3D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Ambulans Ekipmanları Dersi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3BE055-7531-60B0-E21B-FEE6BCB91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0618"/>
            <a:ext cx="9144000" cy="1655762"/>
          </a:xfrm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r>
              <a:rPr lang="tr-TR" sz="3600" dirty="0"/>
              <a:t>13.HAFTA</a:t>
            </a:r>
          </a:p>
          <a:p>
            <a:r>
              <a:rPr lang="tr-TR" sz="3600" dirty="0"/>
              <a:t>Teknik Ekipmanlar</a:t>
            </a:r>
          </a:p>
        </p:txBody>
      </p:sp>
    </p:spTree>
    <p:extLst>
      <p:ext uri="{BB962C8B-B14F-4D97-AF65-F5344CB8AC3E}">
        <p14:creationId xmlns:p14="http://schemas.microsoft.com/office/powerpoint/2010/main" val="405807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6D8EC20-82C3-82C7-B882-344F5E19DBE7}"/>
              </a:ext>
            </a:extLst>
          </p:cNvPr>
          <p:cNvSpPr txBox="1"/>
          <p:nvPr/>
        </p:nvSpPr>
        <p:spPr>
          <a:xfrm>
            <a:off x="3047189" y="3244334"/>
            <a:ext cx="6515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451C86-62C0-1BD8-BBCC-001DC7CFFF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4" y="161784"/>
            <a:ext cx="883212" cy="877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86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9D497937-C5EF-4C17-AE41-AB370240A64A}"/>
              </a:ext>
            </a:extLst>
          </p:cNvPr>
          <p:cNvSpPr txBox="1">
            <a:spLocks/>
          </p:cNvSpPr>
          <p:nvPr/>
        </p:nvSpPr>
        <p:spPr>
          <a:xfrm>
            <a:off x="1519518" y="756071"/>
            <a:ext cx="3823447" cy="45002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tr-TR" dirty="0"/>
              <a:t>Tepe Lambası</a:t>
            </a:r>
          </a:p>
          <a:p>
            <a:pPr algn="ctr">
              <a:lnSpc>
                <a:spcPct val="200000"/>
              </a:lnSpc>
            </a:pPr>
            <a:r>
              <a:rPr lang="tr-TR" dirty="0"/>
              <a:t>Siren</a:t>
            </a:r>
          </a:p>
          <a:p>
            <a:pPr algn="ctr">
              <a:lnSpc>
                <a:spcPct val="200000"/>
              </a:lnSpc>
            </a:pPr>
            <a:r>
              <a:rPr lang="tr-TR" dirty="0"/>
              <a:t>Klima</a:t>
            </a:r>
          </a:p>
          <a:p>
            <a:pPr algn="ctr">
              <a:lnSpc>
                <a:spcPct val="200000"/>
              </a:lnSpc>
            </a:pPr>
            <a:r>
              <a:rPr lang="tr-TR" dirty="0"/>
              <a:t>Havalandırma</a:t>
            </a:r>
          </a:p>
          <a:p>
            <a:pPr algn="ctr">
              <a:lnSpc>
                <a:spcPct val="200000"/>
              </a:lnSpc>
            </a:pPr>
            <a:endParaRPr lang="tr-TR" dirty="0"/>
          </a:p>
        </p:txBody>
      </p:sp>
      <p:pic>
        <p:nvPicPr>
          <p:cNvPr id="1026" name="Picture 2" descr="Endüstriyel Ürün Geliştirme &gt; Ambulans Işık Sistemi | Arman ...">
            <a:extLst>
              <a:ext uri="{FF2B5EF4-FFF2-40B4-BE49-F238E27FC236}">
                <a16:creationId xmlns:a16="http://schemas.microsoft.com/office/drawing/2014/main" id="{4B73CA0C-48E5-4738-83CE-DD7600A15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65" y="756072"/>
            <a:ext cx="5468469" cy="450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63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DD3FF765-97F9-4067-BE8A-8DC7121F70F4}"/>
              </a:ext>
            </a:extLst>
          </p:cNvPr>
          <p:cNvSpPr txBox="1"/>
          <p:nvPr/>
        </p:nvSpPr>
        <p:spPr>
          <a:xfrm>
            <a:off x="593240" y="1581550"/>
            <a:ext cx="10390990" cy="3372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Sesli ve Işıklı Uyarı Sistemleri (Tepe Lambası ve Siren)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sistemler, ambulansın trafikteki görünürlüğünü sağlamak, geçiş üstünlüğü istemek ve diğer sürücüleri uyarmak için hayati öneme sahiptir.</a:t>
            </a:r>
          </a:p>
          <a:p>
            <a:pPr>
              <a:lnSpc>
                <a:spcPct val="150000"/>
              </a:lnSpc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Tepe Lambası (Işıklı İkaz Sistemi)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Ambulansın tavanında bulunan ve genellikle LED teknolojisi kullanan ana görsel uyarıcıdır.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Işık Barları: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Düşük enerji tüketimi ile gündüz bile fark edilebilecek yüksek parlaklık sağlayan ana tepe lambasıdır. Genellikle 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Mavi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renk kombinasyonu kullanılır.</a:t>
            </a:r>
          </a:p>
          <a:p>
            <a:pPr>
              <a:lnSpc>
                <a:spcPct val="150000"/>
              </a:lnSpc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0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C04A30A-817A-480D-AEB6-8CD6C2E5B149}"/>
              </a:ext>
            </a:extLst>
          </p:cNvPr>
          <p:cNvSpPr txBox="1"/>
          <p:nvPr/>
        </p:nvSpPr>
        <p:spPr>
          <a:xfrm>
            <a:off x="991722" y="1436221"/>
            <a:ext cx="10369698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 Aydınlatma: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Tepe lambasının yanlarında bulunan ve gece vakalarında olay yerini veya sokak numaralarını aydınlatmak için kullanılan beyaz projektörlerdir.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Arka İkaz Işıkları: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Ambulans durduğunda arkadan gelen trafiği yavaşlatmak veya yönlendirmek için kullanılan sarı/turuncu renkli yönlendirici ışıklardır.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 Panjur ve Ayna İkazları: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Sadece tepede değil, aracın ön panjurunda ve yan aynalarında da bulunan, dikiz aynasından bakıldığında görünürlüğü artıran tamamlayıcı çakarlardır.</a:t>
            </a:r>
          </a:p>
        </p:txBody>
      </p:sp>
    </p:spTree>
    <p:extLst>
      <p:ext uri="{BB962C8B-B14F-4D97-AF65-F5344CB8AC3E}">
        <p14:creationId xmlns:p14="http://schemas.microsoft.com/office/powerpoint/2010/main" val="104739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F29C4E0-7D3F-4079-8439-5FC4F76F7464}"/>
              </a:ext>
            </a:extLst>
          </p:cNvPr>
          <p:cNvSpPr txBox="1"/>
          <p:nvPr/>
        </p:nvSpPr>
        <p:spPr>
          <a:xfrm>
            <a:off x="890643" y="1392918"/>
            <a:ext cx="10410713" cy="3002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Siren Sistemi (Sesli İkaz ve Anons)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Trafikteki sürücüleri ve yayaları sesli olarak uyarmak için kullanılır.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</a:t>
            </a:r>
            <a:r>
              <a:rPr lang="tr-T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Modlu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Siren Tonları: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Trafik yoğunluğuna ve hız durumuna göre değiştirilebilen farklı ses tonları (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Wail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Yelp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Hi-Lo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Phaser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vb.). Örneğin, kavşaklara girerken daha hızlı ve keskin tonlar kullanılır.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Anons (Megafon) Özelliği: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Sürücünün dışarıdaki araçlara veya kalabalığa seslenebilmesi için mikrofon sistemidir ("Sağ şeride geçiniz" vb. uyarılar için).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Korna Sistemi :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Sirenin yetersiz kaldığı durumlarda kullanılan, havalı korna simülasyonu yapan ani ve yüksek sesli uyarıcıdır.</a:t>
            </a:r>
          </a:p>
        </p:txBody>
      </p:sp>
    </p:spTree>
    <p:extLst>
      <p:ext uri="{BB962C8B-B14F-4D97-AF65-F5344CB8AC3E}">
        <p14:creationId xmlns:p14="http://schemas.microsoft.com/office/powerpoint/2010/main" val="276736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53ABF14-DE19-4B5F-B94F-D3630228F8F9}"/>
              </a:ext>
            </a:extLst>
          </p:cNvPr>
          <p:cNvSpPr txBox="1"/>
          <p:nvPr/>
        </p:nvSpPr>
        <p:spPr>
          <a:xfrm>
            <a:off x="817692" y="1537969"/>
            <a:ext cx="10556615" cy="378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İklimlendirme ve Hava Sirkülasyon Sistemleri (Klima ve Havalandırma)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 kabininde (tıbbi bölme) uygun sıcaklığın sağlanması ve havanın temiz kalması, hem hastanın durumu hem de ilaçların bozulmaması için kritiktir.</a:t>
            </a:r>
          </a:p>
          <a:p>
            <a:pPr>
              <a:lnSpc>
                <a:spcPct val="150000"/>
              </a:lnSpc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Klima Sistemi (Soğutma ve Isıtma)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Ambulansın arkasındaki tıbbi kabinin sıcaklığını kontrol eder.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Bağımsız Kabin Kliması: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Sürücü kabininden bağımsız olarak çalışan, hasta bölümünü soğutan veya ısıtan sistemdir.</a:t>
            </a:r>
          </a:p>
          <a:p>
            <a:pPr>
              <a:lnSpc>
                <a:spcPct val="150000"/>
              </a:lnSpc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DCF5206C-CAA8-419D-8211-EF59F53400CB}"/>
              </a:ext>
            </a:extLst>
          </p:cNvPr>
          <p:cNvSpPr txBox="1"/>
          <p:nvPr/>
        </p:nvSpPr>
        <p:spPr>
          <a:xfrm>
            <a:off x="1085402" y="1431970"/>
            <a:ext cx="10356028" cy="3268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İlaç ve Serum Koruma: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Bazı ilaçların ve serumların belirli sıcaklıklarda saklanması gerektiğinden (oda sıcaklığı), klima sistemi araç çalışmasa bile belirli bir süre ısıyı koruyacak yalıtımla desteklenir.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 Stabilizasyonu: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Hipotermi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(vücut ısısı düşmesi) veya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hipertermi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(yüksek ateş) geçiren hastalar için ortam sıcaklığının hızla ayarlanabilmesini sağlar.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Mazotlu Isıtıcı (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Webasto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Motor çalışmadığında bile hasta kabinini sıcak tutmak için kullanılan, aracın yakıt deposundan beslenen ek ısıtma sistemidir.</a:t>
            </a:r>
          </a:p>
        </p:txBody>
      </p:sp>
    </p:spTree>
    <p:extLst>
      <p:ext uri="{BB962C8B-B14F-4D97-AF65-F5344CB8AC3E}">
        <p14:creationId xmlns:p14="http://schemas.microsoft.com/office/powerpoint/2010/main" val="18776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9FD9F13-3B37-4A10-B561-C64995974812}"/>
              </a:ext>
            </a:extLst>
          </p:cNvPr>
          <p:cNvSpPr txBox="1"/>
          <p:nvPr/>
        </p:nvSpPr>
        <p:spPr>
          <a:xfrm>
            <a:off x="206188" y="1558295"/>
            <a:ext cx="6096000" cy="3741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Havalandırma Sistemi (</a:t>
            </a:r>
            <a:r>
              <a:rPr lang="tr-T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Ventilasyon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Kapalı kabindeki havanın temizlenmesini ve sirkülasyonunu sağlar.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Turbo Havalandırma (Tavan Fanı):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Tavanda bulunan, kabin içindeki kirli havayı dışarı atan ve dışarıdaki temiz havayı içeri alan çift yönlü (emiş-basış) fan sistemidir.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Negatif Basınç Özelliği: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Özellikle bulaşıcı hastalıklarda (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COVID-19, tüberküloz), kabin içindeki mikroplu havanın sürücü tarafına geçmesini engellemek için içerideki havayı vakumlayarak dışarı atar.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Koku Giderme: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Kan, kusmuk veya kimyasal kokuların hasta kabininden hızlıca tahliye edilmesini sağlar.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9C4CECD-71E6-4C9A-A290-7B5779539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536" y="2118365"/>
            <a:ext cx="4720790" cy="291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2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2B38AA-B24F-023E-52CB-38119C42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AC4610-C018-DEF8-B0E1-91A61AAB7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https://acilafet.saglik.gov.tr/</a:t>
            </a:r>
            <a:endParaRPr lang="tr-TR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Resmî Gazete Tarihi: 24.06.2025 Resmî Gazete Sayısı: 32936 </a:t>
            </a:r>
            <a:r>
              <a:rPr lang="tr-TR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https://www.mevzuat.gov.tr/mevzuat?MevzuatNo=41246&amp;MevzuatTur=7&amp;MevzuatTertip=5</a:t>
            </a:r>
            <a:endParaRPr lang="tr-TR" sz="12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Resmî Gazete Tarihi: 08.01.2025 Resmî Gazete Sayısı: 32776 https://www.resmigazete.gov.tr/eskiler/2025/06/20250624-4.htm</a:t>
            </a:r>
          </a:p>
          <a:p>
            <a:endParaRPr lang="tr-TR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FDE5D5-0EF5-52EE-99D5-FF53B628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725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568</Words>
  <Application>Microsoft Office PowerPoint</Application>
  <PresentationFormat>Geniş ekran</PresentationFormat>
  <Paragraphs>41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Times New Roman</vt:lpstr>
      <vt:lpstr>Office Teması</vt:lpstr>
      <vt:lpstr>Özel Tasarım</vt:lpstr>
      <vt:lpstr>Ambulans Ekipmanları Dersi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Ambulans Ekipmanları Dersi</dc:title>
  <dc:creator>EÖ</dc:creator>
  <cp:lastModifiedBy>YUSUF UYAN</cp:lastModifiedBy>
  <cp:revision>19</cp:revision>
  <dcterms:created xsi:type="dcterms:W3CDTF">2026-04-02T07:47:59Z</dcterms:created>
  <dcterms:modified xsi:type="dcterms:W3CDTF">2026-06-25T11:45:21Z</dcterms:modified>
</cp:coreProperties>
</file>